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44"/>
  </p:notesMasterIdLst>
  <p:sldIdLst>
    <p:sldId id="389" r:id="rId4"/>
    <p:sldId id="368" r:id="rId5"/>
    <p:sldId id="256" r:id="rId6"/>
    <p:sldId id="258" r:id="rId7"/>
    <p:sldId id="320" r:id="rId8"/>
    <p:sldId id="332" r:id="rId9"/>
    <p:sldId id="267" r:id="rId10"/>
    <p:sldId id="394" r:id="rId11"/>
    <p:sldId id="281" r:id="rId12"/>
    <p:sldId id="349" r:id="rId13"/>
    <p:sldId id="344" r:id="rId14"/>
    <p:sldId id="266" r:id="rId15"/>
    <p:sldId id="277" r:id="rId16"/>
    <p:sldId id="276" r:id="rId17"/>
    <p:sldId id="265" r:id="rId18"/>
    <p:sldId id="283" r:id="rId19"/>
    <p:sldId id="326" r:id="rId20"/>
    <p:sldId id="313" r:id="rId21"/>
    <p:sldId id="331" r:id="rId22"/>
    <p:sldId id="327" r:id="rId23"/>
    <p:sldId id="385" r:id="rId24"/>
    <p:sldId id="393" r:id="rId25"/>
    <p:sldId id="386" r:id="rId26"/>
    <p:sldId id="375" r:id="rId27"/>
    <p:sldId id="286" r:id="rId28"/>
    <p:sldId id="295" r:id="rId29"/>
    <p:sldId id="371" r:id="rId30"/>
    <p:sldId id="338" r:id="rId31"/>
    <p:sldId id="384" r:id="rId32"/>
    <p:sldId id="359" r:id="rId33"/>
    <p:sldId id="370" r:id="rId34"/>
    <p:sldId id="305" r:id="rId35"/>
    <p:sldId id="366" r:id="rId36"/>
    <p:sldId id="363" r:id="rId37"/>
    <p:sldId id="335" r:id="rId38"/>
    <p:sldId id="362" r:id="rId39"/>
    <p:sldId id="387" r:id="rId40"/>
    <p:sldId id="382" r:id="rId41"/>
    <p:sldId id="379" r:id="rId42"/>
    <p:sldId id="38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7404E-98DF-411A-B99D-8238B815AF1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3A890-6CEF-490C-97DC-EF6B6E6A7A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673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17DADE1-4773-422D-8E71-72DF1BF4DE67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9390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248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0024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245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AA6C9-822A-4D79-AB92-432C7BA8CCD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19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D9C39-4C5C-4B15-924C-003FBBCEA7A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9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2FC09-9184-4B3A-8F7C-4B5BBB3C86F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9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2763-B642-4D99-9E45-157A17C69B7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9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28DC-9132-45B4-860A-10F5ECC232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58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9D0FD-D9B4-4A7C-85E0-32327E7EE50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69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1B4E1-ECE7-42C1-8C22-988F7E22177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83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9CA71-ACE6-4334-BB54-B01B3C97A0B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2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5180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324BE-BF52-4E13-A176-50B4BE9807F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53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30D5A7-2BE9-4059-A832-C085A8C1201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52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33638-B47B-412B-A70E-26E3B1A2C05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19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7D6AF26-B773-48D4-8F53-B294738545B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13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5928EE-2B97-498F-9FC3-3B35F83A43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26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pic>
        <p:nvPicPr>
          <p:cNvPr id="5" name="Picture 8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138113"/>
            <a:ext cx="15367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32873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smtClean="0">
              <a:solidFill>
                <a:srgbClr val="000000"/>
              </a:solidFill>
            </a:endParaRPr>
          </a:p>
        </p:txBody>
      </p:sp>
      <p:pic>
        <p:nvPicPr>
          <p:cNvPr id="7" name="Picture 13" descr="Inkaba ye Africa 3D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25"/>
            <a:ext cx="16637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FourieCJS\Documents\INKABA\2014\!Khure_logo3_2011-2 (2) (1)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15875"/>
            <a:ext cx="106045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ZA" altLang="en-US" b="1">
                <a:solidFill>
                  <a:srgbClr val="FFFFFF"/>
                </a:solidFill>
              </a:rPr>
              <a:t>Matjiesfontein 2014</a:t>
            </a:r>
            <a:endParaRPr lang="en-US" altLang="en-US">
              <a:solidFill>
                <a:srgbClr val="FFFFFF"/>
              </a:solidFill>
            </a:endParaRPr>
          </a:p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41ADBA-EC9C-4576-B0EF-9CF1B64CB6E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1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48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3133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3346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705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258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801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63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D87EB-7751-4FAB-975A-DFA051245B06}" type="datetimeFigureOut">
              <a:rPr lang="en-ZA" smtClean="0"/>
              <a:t>2014/10/02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00AA-3497-4D3B-AD15-3EBAD716347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442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6B2A6-1E49-40D8-8D54-ADD11E10A733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2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2978150" y="6454775"/>
            <a:ext cx="3313113" cy="3127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ZA" altLang="en-US">
                <a:solidFill>
                  <a:srgbClr val="FFFFFF"/>
                </a:solidFill>
              </a:rPr>
              <a:t>Matjiesfontein 2014</a:t>
            </a:r>
            <a:endParaRPr lang="en-US" altLang="en-US" b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0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2688" y="6577013"/>
            <a:ext cx="1133475" cy="280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1A8C22-03AB-46CE-A729-DD626C1AA340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99150"/>
            <a:ext cx="9144000" cy="97948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ZA" dirty="0">
                <a:solidFill>
                  <a:srgbClr val="FFFFFF"/>
                </a:solidFill>
              </a:rPr>
              <a:t>logo here…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916613"/>
            <a:ext cx="44672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330325"/>
            <a:ext cx="7772400" cy="28035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CAPE FOLD BELT – SOME STRATIGRAPHIC AND STRUCTURAL INSIGHTS</a:t>
            </a:r>
            <a: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alt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3857297"/>
            <a:ext cx="6478588" cy="2002166"/>
          </a:xfrm>
        </p:spPr>
        <p:txBody>
          <a:bodyPr/>
          <a:lstStyle/>
          <a:p>
            <a:pPr marL="457200" indent="-457200"/>
            <a:r>
              <a:rPr lang="en-AU" altLang="en-US" sz="2800" b="1" i="1" dirty="0" smtClean="0"/>
              <a:t>Peter Booth</a:t>
            </a:r>
          </a:p>
          <a:p>
            <a:pPr marL="457200" indent="-457200"/>
            <a:r>
              <a:rPr lang="en-AU" altLang="en-US" sz="2800" i="1" dirty="0" smtClean="0"/>
              <a:t> Department of Geosciences, </a:t>
            </a:r>
          </a:p>
          <a:p>
            <a:pPr marL="457200" indent="-457200"/>
            <a:r>
              <a:rPr lang="en-AU" altLang="en-US" sz="2800" i="1" dirty="0" smtClean="0"/>
              <a:t>Nelson Mandela Metropolitan University, Port Elizabeth.</a:t>
            </a:r>
            <a:endParaRPr lang="en-US" altLang="en-US" sz="2800" i="1" dirty="0" smtClean="0"/>
          </a:p>
          <a:p>
            <a:pPr marL="457200" indent="-457200" eaLnBrk="1" hangingPunct="1">
              <a:spcBef>
                <a:spcPct val="50000"/>
              </a:spcBef>
            </a:pPr>
            <a:endParaRPr lang="en-US" altLang="en-US" sz="2000" i="1" dirty="0" smtClean="0">
              <a:solidFill>
                <a:srgbClr val="002060"/>
              </a:solidFill>
            </a:endParaRPr>
          </a:p>
          <a:p>
            <a:pPr marL="457200" indent="-457200" eaLnBrk="1" hangingPunct="1">
              <a:spcBef>
                <a:spcPct val="50000"/>
              </a:spcBef>
            </a:pPr>
            <a:endParaRPr lang="en-US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126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543050" y="104775"/>
            <a:ext cx="5908675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</a:defRPr>
            </a:lvl4pPr>
            <a:lvl5pPr>
              <a:defRPr sz="16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ZA" altLang="en-US" sz="1800" b="1" dirty="0" smtClean="0">
                <a:solidFill>
                  <a:srgbClr val="000000"/>
                </a:solidFill>
              </a:rPr>
              <a:t>10</a:t>
            </a:r>
            <a:r>
              <a:rPr lang="en-ZA" altLang="en-US" sz="1800" b="1" baseline="30000" dirty="0" smtClean="0">
                <a:solidFill>
                  <a:srgbClr val="000000"/>
                </a:solidFill>
              </a:rPr>
              <a:t>th</a:t>
            </a:r>
            <a:r>
              <a:rPr lang="en-ZA" altLang="en-US" sz="1800" b="1" dirty="0" smtClean="0">
                <a:solidFill>
                  <a:srgbClr val="000000"/>
                </a:solidFill>
              </a:rPr>
              <a:t> </a:t>
            </a:r>
            <a:r>
              <a:rPr lang="en-ZA" altLang="en-US" sz="1800" b="1" dirty="0" err="1" smtClean="0">
                <a:solidFill>
                  <a:srgbClr val="000000"/>
                </a:solidFill>
              </a:rPr>
              <a:t>Inkaba</a:t>
            </a:r>
            <a:r>
              <a:rPr lang="en-ZA" altLang="en-US" sz="1800" b="1" dirty="0" smtClean="0">
                <a:solidFill>
                  <a:srgbClr val="000000"/>
                </a:solidFill>
              </a:rPr>
              <a:t> </a:t>
            </a:r>
            <a:r>
              <a:rPr lang="en-ZA" altLang="en-US" sz="1800" b="1" dirty="0" err="1" smtClean="0">
                <a:solidFill>
                  <a:srgbClr val="000000"/>
                </a:solidFill>
              </a:rPr>
              <a:t>yeAfrica</a:t>
            </a:r>
            <a:r>
              <a:rPr lang="en-ZA" altLang="en-US" sz="1800" b="1" dirty="0" smtClean="0">
                <a:solidFill>
                  <a:srgbClr val="000000"/>
                </a:solidFill>
              </a:rPr>
              <a:t>/!</a:t>
            </a:r>
            <a:r>
              <a:rPr lang="en-ZA" altLang="en-US" sz="1800" b="1" dirty="0" err="1" smtClean="0">
                <a:solidFill>
                  <a:srgbClr val="000000"/>
                </a:solidFill>
              </a:rPr>
              <a:t>Khure</a:t>
            </a:r>
            <a:r>
              <a:rPr lang="en-ZA" altLang="en-US" sz="1800" b="1" dirty="0" smtClean="0">
                <a:solidFill>
                  <a:srgbClr val="000000"/>
                </a:solidFill>
              </a:rPr>
              <a:t> Africa (AEON) Conference/Workshop </a:t>
            </a:r>
          </a:p>
          <a:p>
            <a:r>
              <a:rPr lang="en-ZA" altLang="en-US" sz="1800" dirty="0" smtClean="0">
                <a:solidFill>
                  <a:srgbClr val="000000"/>
                </a:solidFill>
              </a:rPr>
              <a:t>Lord Milner Hotel, </a:t>
            </a:r>
            <a:r>
              <a:rPr lang="en-ZA" altLang="en-US" sz="1800" dirty="0" err="1" smtClean="0">
                <a:solidFill>
                  <a:srgbClr val="000000"/>
                </a:solidFill>
              </a:rPr>
              <a:t>Matjiesfontein</a:t>
            </a:r>
            <a:r>
              <a:rPr lang="en-ZA" altLang="en-US" sz="1800" dirty="0" smtClean="0">
                <a:solidFill>
                  <a:srgbClr val="000000"/>
                </a:solidFill>
              </a:rPr>
              <a:t> - Karoo</a:t>
            </a:r>
          </a:p>
          <a:p>
            <a:r>
              <a:rPr lang="en-US" altLang="en-US" sz="1800" dirty="0" smtClean="0">
                <a:solidFill>
                  <a:srgbClr val="000000"/>
                </a:solidFill>
              </a:rPr>
              <a:t>29 September – 3 October 2014</a:t>
            </a:r>
          </a:p>
          <a:p>
            <a:endParaRPr lang="en-US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5954713" y="6183313"/>
            <a:ext cx="318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  <a:latin typeface="Arial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</a:defRPr>
            </a:lvl2pPr>
            <a:lvl3pPr>
              <a:defRPr sz="2000">
                <a:solidFill>
                  <a:schemeClr val="bg1"/>
                </a:solidFill>
                <a:latin typeface="Arial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</a:defRPr>
            </a:lvl4pPr>
            <a:lvl5pPr>
              <a:defRPr sz="1600">
                <a:solidFill>
                  <a:schemeClr val="bg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bg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bg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bg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alt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55" y="6065501"/>
            <a:ext cx="1849820" cy="56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0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533400"/>
            <a:ext cx="8664838" cy="3439418"/>
            <a:chOff x="304800" y="533400"/>
            <a:chExt cx="8664838" cy="34394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95389"/>
              <a:ext cx="8610600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326572" y="1665515"/>
              <a:ext cx="772886" cy="185056"/>
            </a:xfrm>
            <a:custGeom>
              <a:avLst/>
              <a:gdLst>
                <a:gd name="connsiteX0" fmla="*/ 0 w 664029"/>
                <a:gd name="connsiteY0" fmla="*/ 130628 h 130628"/>
                <a:gd name="connsiteX1" fmla="*/ 43543 w 664029"/>
                <a:gd name="connsiteY1" fmla="*/ 97971 h 130628"/>
                <a:gd name="connsiteX2" fmla="*/ 206829 w 664029"/>
                <a:gd name="connsiteY2" fmla="*/ 54428 h 130628"/>
                <a:gd name="connsiteX3" fmla="*/ 391886 w 664029"/>
                <a:gd name="connsiteY3" fmla="*/ 43543 h 130628"/>
                <a:gd name="connsiteX4" fmla="*/ 664029 w 664029"/>
                <a:gd name="connsiteY4" fmla="*/ 0 h 130628"/>
                <a:gd name="connsiteX5" fmla="*/ 664029 w 664029"/>
                <a:gd name="connsiteY5" fmla="*/ 0 h 130628"/>
                <a:gd name="connsiteX6" fmla="*/ 664029 w 664029"/>
                <a:gd name="connsiteY6" fmla="*/ 0 h 130628"/>
                <a:gd name="connsiteX0" fmla="*/ 0 w 772886"/>
                <a:gd name="connsiteY0" fmla="*/ 185056 h 185056"/>
                <a:gd name="connsiteX1" fmla="*/ 43543 w 772886"/>
                <a:gd name="connsiteY1" fmla="*/ 152399 h 185056"/>
                <a:gd name="connsiteX2" fmla="*/ 206829 w 772886"/>
                <a:gd name="connsiteY2" fmla="*/ 108856 h 185056"/>
                <a:gd name="connsiteX3" fmla="*/ 391886 w 772886"/>
                <a:gd name="connsiteY3" fmla="*/ 97971 h 185056"/>
                <a:gd name="connsiteX4" fmla="*/ 664029 w 772886"/>
                <a:gd name="connsiteY4" fmla="*/ 54428 h 185056"/>
                <a:gd name="connsiteX5" fmla="*/ 664029 w 772886"/>
                <a:gd name="connsiteY5" fmla="*/ 54428 h 185056"/>
                <a:gd name="connsiteX6" fmla="*/ 772886 w 772886"/>
                <a:gd name="connsiteY6" fmla="*/ 0 h 18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2886" h="185056">
                  <a:moveTo>
                    <a:pt x="0" y="185056"/>
                  </a:moveTo>
                  <a:cubicBezTo>
                    <a:pt x="4536" y="175077"/>
                    <a:pt x="9072" y="165099"/>
                    <a:pt x="43543" y="152399"/>
                  </a:cubicBezTo>
                  <a:cubicBezTo>
                    <a:pt x="78015" y="139699"/>
                    <a:pt x="148772" y="117927"/>
                    <a:pt x="206829" y="108856"/>
                  </a:cubicBezTo>
                  <a:cubicBezTo>
                    <a:pt x="264886" y="99785"/>
                    <a:pt x="315686" y="107042"/>
                    <a:pt x="391886" y="97971"/>
                  </a:cubicBezTo>
                  <a:cubicBezTo>
                    <a:pt x="468086" y="88900"/>
                    <a:pt x="664029" y="54428"/>
                    <a:pt x="664029" y="54428"/>
                  </a:cubicBezTo>
                  <a:lnTo>
                    <a:pt x="664029" y="54428"/>
                  </a:lnTo>
                  <a:lnTo>
                    <a:pt x="772886" y="0"/>
                  </a:ln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Freeform 6"/>
            <p:cNvSpPr/>
            <p:nvPr/>
          </p:nvSpPr>
          <p:spPr>
            <a:xfrm>
              <a:off x="1176476" y="1673000"/>
              <a:ext cx="326093" cy="466724"/>
            </a:xfrm>
            <a:custGeom>
              <a:avLst/>
              <a:gdLst>
                <a:gd name="connsiteX0" fmla="*/ 315686 w 315686"/>
                <a:gd name="connsiteY0" fmla="*/ 0 h 381000"/>
                <a:gd name="connsiteX1" fmla="*/ 293915 w 315686"/>
                <a:gd name="connsiteY1" fmla="*/ 76200 h 381000"/>
                <a:gd name="connsiteX2" fmla="*/ 195943 w 315686"/>
                <a:gd name="connsiteY2" fmla="*/ 272143 h 381000"/>
                <a:gd name="connsiteX3" fmla="*/ 185057 w 315686"/>
                <a:gd name="connsiteY3" fmla="*/ 272143 h 381000"/>
                <a:gd name="connsiteX4" fmla="*/ 65315 w 315686"/>
                <a:gd name="connsiteY4" fmla="*/ 337457 h 381000"/>
                <a:gd name="connsiteX5" fmla="*/ 0 w 315686"/>
                <a:gd name="connsiteY5" fmla="*/ 381000 h 381000"/>
                <a:gd name="connsiteX6" fmla="*/ 0 w 315686"/>
                <a:gd name="connsiteY6" fmla="*/ 381000 h 381000"/>
                <a:gd name="connsiteX0" fmla="*/ 315686 w 315686"/>
                <a:gd name="connsiteY0" fmla="*/ 0 h 381000"/>
                <a:gd name="connsiteX1" fmla="*/ 293915 w 315686"/>
                <a:gd name="connsiteY1" fmla="*/ 76200 h 381000"/>
                <a:gd name="connsiteX2" fmla="*/ 195943 w 315686"/>
                <a:gd name="connsiteY2" fmla="*/ 272143 h 381000"/>
                <a:gd name="connsiteX3" fmla="*/ 152400 w 315686"/>
                <a:gd name="connsiteY3" fmla="*/ 228600 h 381000"/>
                <a:gd name="connsiteX4" fmla="*/ 65315 w 315686"/>
                <a:gd name="connsiteY4" fmla="*/ 337457 h 381000"/>
                <a:gd name="connsiteX5" fmla="*/ 0 w 315686"/>
                <a:gd name="connsiteY5" fmla="*/ 381000 h 381000"/>
                <a:gd name="connsiteX6" fmla="*/ 0 w 315686"/>
                <a:gd name="connsiteY6" fmla="*/ 381000 h 381000"/>
                <a:gd name="connsiteX0" fmla="*/ 370455 w 370455"/>
                <a:gd name="connsiteY0" fmla="*/ 0 h 395287"/>
                <a:gd name="connsiteX1" fmla="*/ 293915 w 370455"/>
                <a:gd name="connsiteY1" fmla="*/ 90487 h 395287"/>
                <a:gd name="connsiteX2" fmla="*/ 195943 w 370455"/>
                <a:gd name="connsiteY2" fmla="*/ 286430 h 395287"/>
                <a:gd name="connsiteX3" fmla="*/ 152400 w 370455"/>
                <a:gd name="connsiteY3" fmla="*/ 242887 h 395287"/>
                <a:gd name="connsiteX4" fmla="*/ 65315 w 370455"/>
                <a:gd name="connsiteY4" fmla="*/ 351744 h 395287"/>
                <a:gd name="connsiteX5" fmla="*/ 0 w 370455"/>
                <a:gd name="connsiteY5" fmla="*/ 395287 h 395287"/>
                <a:gd name="connsiteX6" fmla="*/ 0 w 370455"/>
                <a:gd name="connsiteY6" fmla="*/ 395287 h 395287"/>
                <a:gd name="connsiteX0" fmla="*/ 370455 w 370455"/>
                <a:gd name="connsiteY0" fmla="*/ 0 h 395287"/>
                <a:gd name="connsiteX1" fmla="*/ 293915 w 370455"/>
                <a:gd name="connsiteY1" fmla="*/ 90487 h 395287"/>
                <a:gd name="connsiteX2" fmla="*/ 195943 w 370455"/>
                <a:gd name="connsiteY2" fmla="*/ 286430 h 395287"/>
                <a:gd name="connsiteX3" fmla="*/ 145256 w 370455"/>
                <a:gd name="connsiteY3" fmla="*/ 350043 h 395287"/>
                <a:gd name="connsiteX4" fmla="*/ 65315 w 370455"/>
                <a:gd name="connsiteY4" fmla="*/ 351744 h 395287"/>
                <a:gd name="connsiteX5" fmla="*/ 0 w 370455"/>
                <a:gd name="connsiteY5" fmla="*/ 395287 h 395287"/>
                <a:gd name="connsiteX6" fmla="*/ 0 w 370455"/>
                <a:gd name="connsiteY6" fmla="*/ 395287 h 395287"/>
                <a:gd name="connsiteX0" fmla="*/ 370455 w 370455"/>
                <a:gd name="connsiteY0" fmla="*/ 0 h 402008"/>
                <a:gd name="connsiteX1" fmla="*/ 293915 w 370455"/>
                <a:gd name="connsiteY1" fmla="*/ 90487 h 402008"/>
                <a:gd name="connsiteX2" fmla="*/ 195943 w 370455"/>
                <a:gd name="connsiteY2" fmla="*/ 286430 h 402008"/>
                <a:gd name="connsiteX3" fmla="*/ 145256 w 370455"/>
                <a:gd name="connsiteY3" fmla="*/ 350043 h 402008"/>
                <a:gd name="connsiteX4" fmla="*/ 103415 w 370455"/>
                <a:gd name="connsiteY4" fmla="*/ 399369 h 402008"/>
                <a:gd name="connsiteX5" fmla="*/ 0 w 370455"/>
                <a:gd name="connsiteY5" fmla="*/ 395287 h 402008"/>
                <a:gd name="connsiteX6" fmla="*/ 0 w 370455"/>
                <a:gd name="connsiteY6" fmla="*/ 395287 h 402008"/>
                <a:gd name="connsiteX0" fmla="*/ 371043 w 371043"/>
                <a:gd name="connsiteY0" fmla="*/ 0 h 452437"/>
                <a:gd name="connsiteX1" fmla="*/ 294503 w 371043"/>
                <a:gd name="connsiteY1" fmla="*/ 90487 h 452437"/>
                <a:gd name="connsiteX2" fmla="*/ 196531 w 371043"/>
                <a:gd name="connsiteY2" fmla="*/ 286430 h 452437"/>
                <a:gd name="connsiteX3" fmla="*/ 145844 w 371043"/>
                <a:gd name="connsiteY3" fmla="*/ 350043 h 452437"/>
                <a:gd name="connsiteX4" fmla="*/ 104003 w 371043"/>
                <a:gd name="connsiteY4" fmla="*/ 399369 h 452437"/>
                <a:gd name="connsiteX5" fmla="*/ 588 w 371043"/>
                <a:gd name="connsiteY5" fmla="*/ 395287 h 452437"/>
                <a:gd name="connsiteX6" fmla="*/ 64882 w 371043"/>
                <a:gd name="connsiteY6" fmla="*/ 452437 h 452437"/>
                <a:gd name="connsiteX0" fmla="*/ 313168 w 313168"/>
                <a:gd name="connsiteY0" fmla="*/ 0 h 452437"/>
                <a:gd name="connsiteX1" fmla="*/ 236628 w 313168"/>
                <a:gd name="connsiteY1" fmla="*/ 90487 h 452437"/>
                <a:gd name="connsiteX2" fmla="*/ 138656 w 313168"/>
                <a:gd name="connsiteY2" fmla="*/ 286430 h 452437"/>
                <a:gd name="connsiteX3" fmla="*/ 87969 w 313168"/>
                <a:gd name="connsiteY3" fmla="*/ 350043 h 452437"/>
                <a:gd name="connsiteX4" fmla="*/ 46128 w 313168"/>
                <a:gd name="connsiteY4" fmla="*/ 399369 h 452437"/>
                <a:gd name="connsiteX5" fmla="*/ 26057 w 313168"/>
                <a:gd name="connsiteY5" fmla="*/ 423862 h 452437"/>
                <a:gd name="connsiteX6" fmla="*/ 7007 w 313168"/>
                <a:gd name="connsiteY6" fmla="*/ 452437 h 452437"/>
                <a:gd name="connsiteX0" fmla="*/ 337211 w 337211"/>
                <a:gd name="connsiteY0" fmla="*/ 0 h 457199"/>
                <a:gd name="connsiteX1" fmla="*/ 260671 w 337211"/>
                <a:gd name="connsiteY1" fmla="*/ 90487 h 457199"/>
                <a:gd name="connsiteX2" fmla="*/ 162699 w 337211"/>
                <a:gd name="connsiteY2" fmla="*/ 286430 h 457199"/>
                <a:gd name="connsiteX3" fmla="*/ 112012 w 337211"/>
                <a:gd name="connsiteY3" fmla="*/ 350043 h 457199"/>
                <a:gd name="connsiteX4" fmla="*/ 70171 w 337211"/>
                <a:gd name="connsiteY4" fmla="*/ 399369 h 457199"/>
                <a:gd name="connsiteX5" fmla="*/ 50100 w 337211"/>
                <a:gd name="connsiteY5" fmla="*/ 423862 h 457199"/>
                <a:gd name="connsiteX6" fmla="*/ 4856 w 337211"/>
                <a:gd name="connsiteY6" fmla="*/ 457199 h 457199"/>
                <a:gd name="connsiteX0" fmla="*/ 326093 w 326093"/>
                <a:gd name="connsiteY0" fmla="*/ 0 h 466724"/>
                <a:gd name="connsiteX1" fmla="*/ 249553 w 326093"/>
                <a:gd name="connsiteY1" fmla="*/ 90487 h 466724"/>
                <a:gd name="connsiteX2" fmla="*/ 151581 w 326093"/>
                <a:gd name="connsiteY2" fmla="*/ 286430 h 466724"/>
                <a:gd name="connsiteX3" fmla="*/ 100894 w 326093"/>
                <a:gd name="connsiteY3" fmla="*/ 350043 h 466724"/>
                <a:gd name="connsiteX4" fmla="*/ 59053 w 326093"/>
                <a:gd name="connsiteY4" fmla="*/ 399369 h 466724"/>
                <a:gd name="connsiteX5" fmla="*/ 38982 w 326093"/>
                <a:gd name="connsiteY5" fmla="*/ 423862 h 466724"/>
                <a:gd name="connsiteX6" fmla="*/ 5645 w 326093"/>
                <a:gd name="connsiteY6" fmla="*/ 466724 h 46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93" h="466724">
                  <a:moveTo>
                    <a:pt x="326093" y="0"/>
                  </a:moveTo>
                  <a:cubicBezTo>
                    <a:pt x="325186" y="15421"/>
                    <a:pt x="278638" y="42749"/>
                    <a:pt x="249553" y="90487"/>
                  </a:cubicBezTo>
                  <a:cubicBezTo>
                    <a:pt x="220468" y="138225"/>
                    <a:pt x="176357" y="243171"/>
                    <a:pt x="151581" y="286430"/>
                  </a:cubicBezTo>
                  <a:cubicBezTo>
                    <a:pt x="126805" y="329689"/>
                    <a:pt x="116315" y="331220"/>
                    <a:pt x="100894" y="350043"/>
                  </a:cubicBezTo>
                  <a:cubicBezTo>
                    <a:pt x="85473" y="368866"/>
                    <a:pt x="69372" y="387066"/>
                    <a:pt x="59053" y="399369"/>
                  </a:cubicBezTo>
                  <a:cubicBezTo>
                    <a:pt x="48734" y="411672"/>
                    <a:pt x="47883" y="412636"/>
                    <a:pt x="38982" y="423862"/>
                  </a:cubicBezTo>
                  <a:cubicBezTo>
                    <a:pt x="30081" y="435088"/>
                    <a:pt x="-15786" y="447674"/>
                    <a:pt x="5645" y="46672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Freeform 7"/>
            <p:cNvSpPr/>
            <p:nvPr/>
          </p:nvSpPr>
          <p:spPr>
            <a:xfrm>
              <a:off x="1609725" y="1659731"/>
              <a:ext cx="304800" cy="459582"/>
            </a:xfrm>
            <a:custGeom>
              <a:avLst/>
              <a:gdLst>
                <a:gd name="connsiteX0" fmla="*/ 0 w 304800"/>
                <a:gd name="connsiteY0" fmla="*/ 459582 h 459582"/>
                <a:gd name="connsiteX1" fmla="*/ 14288 w 304800"/>
                <a:gd name="connsiteY1" fmla="*/ 409575 h 459582"/>
                <a:gd name="connsiteX2" fmla="*/ 47625 w 304800"/>
                <a:gd name="connsiteY2" fmla="*/ 338138 h 459582"/>
                <a:gd name="connsiteX3" fmla="*/ 88106 w 304800"/>
                <a:gd name="connsiteY3" fmla="*/ 269082 h 459582"/>
                <a:gd name="connsiteX4" fmla="*/ 138113 w 304800"/>
                <a:gd name="connsiteY4" fmla="*/ 192882 h 459582"/>
                <a:gd name="connsiteX5" fmla="*/ 183356 w 304800"/>
                <a:gd name="connsiteY5" fmla="*/ 133350 h 459582"/>
                <a:gd name="connsiteX6" fmla="*/ 233363 w 304800"/>
                <a:gd name="connsiteY6" fmla="*/ 71438 h 459582"/>
                <a:gd name="connsiteX7" fmla="*/ 271463 w 304800"/>
                <a:gd name="connsiteY7" fmla="*/ 30957 h 459582"/>
                <a:gd name="connsiteX8" fmla="*/ 304800 w 304800"/>
                <a:gd name="connsiteY8" fmla="*/ 0 h 45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459582">
                  <a:moveTo>
                    <a:pt x="0" y="459582"/>
                  </a:moveTo>
                  <a:cubicBezTo>
                    <a:pt x="3175" y="444699"/>
                    <a:pt x="6351" y="429816"/>
                    <a:pt x="14288" y="409575"/>
                  </a:cubicBezTo>
                  <a:cubicBezTo>
                    <a:pt x="22225" y="389334"/>
                    <a:pt x="35322" y="361553"/>
                    <a:pt x="47625" y="338138"/>
                  </a:cubicBezTo>
                  <a:cubicBezTo>
                    <a:pt x="59928" y="314723"/>
                    <a:pt x="73025" y="293291"/>
                    <a:pt x="88106" y="269082"/>
                  </a:cubicBezTo>
                  <a:cubicBezTo>
                    <a:pt x="103187" y="244873"/>
                    <a:pt x="122238" y="215504"/>
                    <a:pt x="138113" y="192882"/>
                  </a:cubicBezTo>
                  <a:cubicBezTo>
                    <a:pt x="153988" y="170260"/>
                    <a:pt x="167481" y="153591"/>
                    <a:pt x="183356" y="133350"/>
                  </a:cubicBezTo>
                  <a:cubicBezTo>
                    <a:pt x="199231" y="113109"/>
                    <a:pt x="218679" y="88503"/>
                    <a:pt x="233363" y="71438"/>
                  </a:cubicBezTo>
                  <a:cubicBezTo>
                    <a:pt x="248047" y="54373"/>
                    <a:pt x="259557" y="42863"/>
                    <a:pt x="271463" y="30957"/>
                  </a:cubicBezTo>
                  <a:cubicBezTo>
                    <a:pt x="283369" y="19051"/>
                    <a:pt x="294084" y="9525"/>
                    <a:pt x="304800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2759869" y="1450181"/>
              <a:ext cx="2357437" cy="692944"/>
            </a:xfrm>
            <a:custGeom>
              <a:avLst/>
              <a:gdLst>
                <a:gd name="connsiteX0" fmla="*/ 0 w 2357437"/>
                <a:gd name="connsiteY0" fmla="*/ 692944 h 692944"/>
                <a:gd name="connsiteX1" fmla="*/ 140494 w 2357437"/>
                <a:gd name="connsiteY1" fmla="*/ 650082 h 692944"/>
                <a:gd name="connsiteX2" fmla="*/ 280987 w 2357437"/>
                <a:gd name="connsiteY2" fmla="*/ 633413 h 692944"/>
                <a:gd name="connsiteX3" fmla="*/ 421481 w 2357437"/>
                <a:gd name="connsiteY3" fmla="*/ 616744 h 692944"/>
                <a:gd name="connsiteX4" fmla="*/ 533400 w 2357437"/>
                <a:gd name="connsiteY4" fmla="*/ 600075 h 692944"/>
                <a:gd name="connsiteX5" fmla="*/ 626269 w 2357437"/>
                <a:gd name="connsiteY5" fmla="*/ 592932 h 692944"/>
                <a:gd name="connsiteX6" fmla="*/ 759619 w 2357437"/>
                <a:gd name="connsiteY6" fmla="*/ 578644 h 692944"/>
                <a:gd name="connsiteX7" fmla="*/ 900112 w 2357437"/>
                <a:gd name="connsiteY7" fmla="*/ 566738 h 692944"/>
                <a:gd name="connsiteX8" fmla="*/ 1033462 w 2357437"/>
                <a:gd name="connsiteY8" fmla="*/ 552450 h 692944"/>
                <a:gd name="connsiteX9" fmla="*/ 1159669 w 2357437"/>
                <a:gd name="connsiteY9" fmla="*/ 535782 h 692944"/>
                <a:gd name="connsiteX10" fmla="*/ 1309687 w 2357437"/>
                <a:gd name="connsiteY10" fmla="*/ 502444 h 692944"/>
                <a:gd name="connsiteX11" fmla="*/ 1426369 w 2357437"/>
                <a:gd name="connsiteY11" fmla="*/ 481013 h 692944"/>
                <a:gd name="connsiteX12" fmla="*/ 1554956 w 2357437"/>
                <a:gd name="connsiteY12" fmla="*/ 452438 h 692944"/>
                <a:gd name="connsiteX13" fmla="*/ 1616869 w 2357437"/>
                <a:gd name="connsiteY13" fmla="*/ 431007 h 692944"/>
                <a:gd name="connsiteX14" fmla="*/ 1750219 w 2357437"/>
                <a:gd name="connsiteY14" fmla="*/ 388144 h 692944"/>
                <a:gd name="connsiteX15" fmla="*/ 1847850 w 2357437"/>
                <a:gd name="connsiteY15" fmla="*/ 326232 h 692944"/>
                <a:gd name="connsiteX16" fmla="*/ 1914525 w 2357437"/>
                <a:gd name="connsiteY16" fmla="*/ 261938 h 692944"/>
                <a:gd name="connsiteX17" fmla="*/ 1993106 w 2357437"/>
                <a:gd name="connsiteY17" fmla="*/ 219075 h 692944"/>
                <a:gd name="connsiteX18" fmla="*/ 2090737 w 2357437"/>
                <a:gd name="connsiteY18" fmla="*/ 180975 h 692944"/>
                <a:gd name="connsiteX19" fmla="*/ 2200275 w 2357437"/>
                <a:gd name="connsiteY19" fmla="*/ 116682 h 692944"/>
                <a:gd name="connsiteX20" fmla="*/ 2266950 w 2357437"/>
                <a:gd name="connsiteY20" fmla="*/ 61913 h 692944"/>
                <a:gd name="connsiteX21" fmla="*/ 2312194 w 2357437"/>
                <a:gd name="connsiteY21" fmla="*/ 28575 h 692944"/>
                <a:gd name="connsiteX22" fmla="*/ 2357437 w 2357437"/>
                <a:gd name="connsiteY22" fmla="*/ 0 h 69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57437" h="692944">
                  <a:moveTo>
                    <a:pt x="0" y="692944"/>
                  </a:moveTo>
                  <a:cubicBezTo>
                    <a:pt x="46831" y="676474"/>
                    <a:pt x="93663" y="660004"/>
                    <a:pt x="140494" y="650082"/>
                  </a:cubicBezTo>
                  <a:cubicBezTo>
                    <a:pt x="187325" y="640160"/>
                    <a:pt x="280987" y="633413"/>
                    <a:pt x="280987" y="633413"/>
                  </a:cubicBezTo>
                  <a:lnTo>
                    <a:pt x="421481" y="616744"/>
                  </a:lnTo>
                  <a:cubicBezTo>
                    <a:pt x="463550" y="611188"/>
                    <a:pt x="499269" y="604044"/>
                    <a:pt x="533400" y="600075"/>
                  </a:cubicBezTo>
                  <a:cubicBezTo>
                    <a:pt x="567531" y="596106"/>
                    <a:pt x="588566" y="596504"/>
                    <a:pt x="626269" y="592932"/>
                  </a:cubicBezTo>
                  <a:cubicBezTo>
                    <a:pt x="663972" y="589360"/>
                    <a:pt x="713979" y="583010"/>
                    <a:pt x="759619" y="578644"/>
                  </a:cubicBezTo>
                  <a:cubicBezTo>
                    <a:pt x="805259" y="574278"/>
                    <a:pt x="854472" y="571104"/>
                    <a:pt x="900112" y="566738"/>
                  </a:cubicBezTo>
                  <a:cubicBezTo>
                    <a:pt x="945752" y="562372"/>
                    <a:pt x="990203" y="557609"/>
                    <a:pt x="1033462" y="552450"/>
                  </a:cubicBezTo>
                  <a:cubicBezTo>
                    <a:pt x="1076721" y="547291"/>
                    <a:pt x="1113632" y="544116"/>
                    <a:pt x="1159669" y="535782"/>
                  </a:cubicBezTo>
                  <a:cubicBezTo>
                    <a:pt x="1205706" y="527448"/>
                    <a:pt x="1265237" y="511572"/>
                    <a:pt x="1309687" y="502444"/>
                  </a:cubicBezTo>
                  <a:cubicBezTo>
                    <a:pt x="1354137" y="493316"/>
                    <a:pt x="1385491" y="489347"/>
                    <a:pt x="1426369" y="481013"/>
                  </a:cubicBezTo>
                  <a:cubicBezTo>
                    <a:pt x="1467247" y="472679"/>
                    <a:pt x="1523206" y="460772"/>
                    <a:pt x="1554956" y="452438"/>
                  </a:cubicBezTo>
                  <a:cubicBezTo>
                    <a:pt x="1586706" y="444104"/>
                    <a:pt x="1616869" y="431007"/>
                    <a:pt x="1616869" y="431007"/>
                  </a:cubicBezTo>
                  <a:cubicBezTo>
                    <a:pt x="1649413" y="420291"/>
                    <a:pt x="1711722" y="405606"/>
                    <a:pt x="1750219" y="388144"/>
                  </a:cubicBezTo>
                  <a:cubicBezTo>
                    <a:pt x="1788716" y="370682"/>
                    <a:pt x="1820466" y="347266"/>
                    <a:pt x="1847850" y="326232"/>
                  </a:cubicBezTo>
                  <a:cubicBezTo>
                    <a:pt x="1875234" y="305198"/>
                    <a:pt x="1890316" y="279797"/>
                    <a:pt x="1914525" y="261938"/>
                  </a:cubicBezTo>
                  <a:cubicBezTo>
                    <a:pt x="1938734" y="244079"/>
                    <a:pt x="1963737" y="232569"/>
                    <a:pt x="1993106" y="219075"/>
                  </a:cubicBezTo>
                  <a:cubicBezTo>
                    <a:pt x="2022475" y="205581"/>
                    <a:pt x="2056209" y="198040"/>
                    <a:pt x="2090737" y="180975"/>
                  </a:cubicBezTo>
                  <a:cubicBezTo>
                    <a:pt x="2125265" y="163909"/>
                    <a:pt x="2170906" y="136526"/>
                    <a:pt x="2200275" y="116682"/>
                  </a:cubicBezTo>
                  <a:cubicBezTo>
                    <a:pt x="2229644" y="96838"/>
                    <a:pt x="2248297" y="76598"/>
                    <a:pt x="2266950" y="61913"/>
                  </a:cubicBezTo>
                  <a:cubicBezTo>
                    <a:pt x="2285603" y="47228"/>
                    <a:pt x="2297113" y="38894"/>
                    <a:pt x="2312194" y="28575"/>
                  </a:cubicBezTo>
                  <a:cubicBezTo>
                    <a:pt x="2327275" y="18256"/>
                    <a:pt x="2342356" y="9128"/>
                    <a:pt x="2357437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409825" y="1478756"/>
              <a:ext cx="2195513" cy="669132"/>
            </a:xfrm>
            <a:custGeom>
              <a:avLst/>
              <a:gdLst>
                <a:gd name="connsiteX0" fmla="*/ 0 w 2195513"/>
                <a:gd name="connsiteY0" fmla="*/ 669132 h 669132"/>
                <a:gd name="connsiteX1" fmla="*/ 192881 w 2195513"/>
                <a:gd name="connsiteY1" fmla="*/ 614363 h 669132"/>
                <a:gd name="connsiteX2" fmla="*/ 335756 w 2195513"/>
                <a:gd name="connsiteY2" fmla="*/ 573882 h 669132"/>
                <a:gd name="connsiteX3" fmla="*/ 495300 w 2195513"/>
                <a:gd name="connsiteY3" fmla="*/ 559594 h 669132"/>
                <a:gd name="connsiteX4" fmla="*/ 657225 w 2195513"/>
                <a:gd name="connsiteY4" fmla="*/ 485775 h 669132"/>
                <a:gd name="connsiteX5" fmla="*/ 764381 w 2195513"/>
                <a:gd name="connsiteY5" fmla="*/ 435769 h 669132"/>
                <a:gd name="connsiteX6" fmla="*/ 935831 w 2195513"/>
                <a:gd name="connsiteY6" fmla="*/ 416719 h 669132"/>
                <a:gd name="connsiteX7" fmla="*/ 1145381 w 2195513"/>
                <a:gd name="connsiteY7" fmla="*/ 409575 h 669132"/>
                <a:gd name="connsiteX8" fmla="*/ 1278731 w 2195513"/>
                <a:gd name="connsiteY8" fmla="*/ 400050 h 669132"/>
                <a:gd name="connsiteX9" fmla="*/ 1414463 w 2195513"/>
                <a:gd name="connsiteY9" fmla="*/ 366713 h 669132"/>
                <a:gd name="connsiteX10" fmla="*/ 1547813 w 2195513"/>
                <a:gd name="connsiteY10" fmla="*/ 316707 h 669132"/>
                <a:gd name="connsiteX11" fmla="*/ 1678781 w 2195513"/>
                <a:gd name="connsiteY11" fmla="*/ 283369 h 669132"/>
                <a:gd name="connsiteX12" fmla="*/ 1907381 w 2195513"/>
                <a:gd name="connsiteY12" fmla="*/ 230982 h 669132"/>
                <a:gd name="connsiteX13" fmla="*/ 1990725 w 2195513"/>
                <a:gd name="connsiteY13" fmla="*/ 161925 h 669132"/>
                <a:gd name="connsiteX14" fmla="*/ 2076450 w 2195513"/>
                <a:gd name="connsiteY14" fmla="*/ 92869 h 669132"/>
                <a:gd name="connsiteX15" fmla="*/ 2195513 w 2195513"/>
                <a:gd name="connsiteY15" fmla="*/ 0 h 66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5513" h="669132">
                  <a:moveTo>
                    <a:pt x="0" y="669132"/>
                  </a:moveTo>
                  <a:lnTo>
                    <a:pt x="192881" y="614363"/>
                  </a:lnTo>
                  <a:cubicBezTo>
                    <a:pt x="248840" y="598488"/>
                    <a:pt x="285353" y="583010"/>
                    <a:pt x="335756" y="573882"/>
                  </a:cubicBezTo>
                  <a:cubicBezTo>
                    <a:pt x="386159" y="564754"/>
                    <a:pt x="441722" y="574278"/>
                    <a:pt x="495300" y="559594"/>
                  </a:cubicBezTo>
                  <a:cubicBezTo>
                    <a:pt x="548878" y="544910"/>
                    <a:pt x="657225" y="485775"/>
                    <a:pt x="657225" y="485775"/>
                  </a:cubicBezTo>
                  <a:cubicBezTo>
                    <a:pt x="702072" y="465137"/>
                    <a:pt x="717947" y="447278"/>
                    <a:pt x="764381" y="435769"/>
                  </a:cubicBezTo>
                  <a:cubicBezTo>
                    <a:pt x="810815" y="424260"/>
                    <a:pt x="872331" y="421085"/>
                    <a:pt x="935831" y="416719"/>
                  </a:cubicBezTo>
                  <a:cubicBezTo>
                    <a:pt x="999331" y="412353"/>
                    <a:pt x="1088231" y="412353"/>
                    <a:pt x="1145381" y="409575"/>
                  </a:cubicBezTo>
                  <a:cubicBezTo>
                    <a:pt x="1202531" y="406797"/>
                    <a:pt x="1233884" y="407194"/>
                    <a:pt x="1278731" y="400050"/>
                  </a:cubicBezTo>
                  <a:cubicBezTo>
                    <a:pt x="1323578" y="392906"/>
                    <a:pt x="1369616" y="380603"/>
                    <a:pt x="1414463" y="366713"/>
                  </a:cubicBezTo>
                  <a:cubicBezTo>
                    <a:pt x="1459310" y="352823"/>
                    <a:pt x="1503760" y="330598"/>
                    <a:pt x="1547813" y="316707"/>
                  </a:cubicBezTo>
                  <a:cubicBezTo>
                    <a:pt x="1591866" y="302816"/>
                    <a:pt x="1678781" y="283369"/>
                    <a:pt x="1678781" y="283369"/>
                  </a:cubicBezTo>
                  <a:cubicBezTo>
                    <a:pt x="1738709" y="269082"/>
                    <a:pt x="1855390" y="251223"/>
                    <a:pt x="1907381" y="230982"/>
                  </a:cubicBezTo>
                  <a:cubicBezTo>
                    <a:pt x="1959372" y="210741"/>
                    <a:pt x="1962547" y="184944"/>
                    <a:pt x="1990725" y="161925"/>
                  </a:cubicBezTo>
                  <a:cubicBezTo>
                    <a:pt x="2018903" y="138906"/>
                    <a:pt x="2042319" y="119856"/>
                    <a:pt x="2076450" y="92869"/>
                  </a:cubicBezTo>
                  <a:cubicBezTo>
                    <a:pt x="2110581" y="65882"/>
                    <a:pt x="2153047" y="32941"/>
                    <a:pt x="2195513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729163" y="1685925"/>
              <a:ext cx="1181100" cy="402431"/>
            </a:xfrm>
            <a:custGeom>
              <a:avLst/>
              <a:gdLst>
                <a:gd name="connsiteX0" fmla="*/ 0 w 1181100"/>
                <a:gd name="connsiteY0" fmla="*/ 0 h 402431"/>
                <a:gd name="connsiteX1" fmla="*/ 61912 w 1181100"/>
                <a:gd name="connsiteY1" fmla="*/ 19050 h 402431"/>
                <a:gd name="connsiteX2" fmla="*/ 152400 w 1181100"/>
                <a:gd name="connsiteY2" fmla="*/ 33338 h 402431"/>
                <a:gd name="connsiteX3" fmla="*/ 254793 w 1181100"/>
                <a:gd name="connsiteY3" fmla="*/ 47625 h 402431"/>
                <a:gd name="connsiteX4" fmla="*/ 340518 w 1181100"/>
                <a:gd name="connsiteY4" fmla="*/ 45244 h 402431"/>
                <a:gd name="connsiteX5" fmla="*/ 469106 w 1181100"/>
                <a:gd name="connsiteY5" fmla="*/ 57150 h 402431"/>
                <a:gd name="connsiteX6" fmla="*/ 583406 w 1181100"/>
                <a:gd name="connsiteY6" fmla="*/ 69056 h 402431"/>
                <a:gd name="connsiteX7" fmla="*/ 692943 w 1181100"/>
                <a:gd name="connsiteY7" fmla="*/ 92869 h 402431"/>
                <a:gd name="connsiteX8" fmla="*/ 692943 w 1181100"/>
                <a:gd name="connsiteY8" fmla="*/ 92869 h 402431"/>
                <a:gd name="connsiteX9" fmla="*/ 792956 w 1181100"/>
                <a:gd name="connsiteY9" fmla="*/ 126206 h 402431"/>
                <a:gd name="connsiteX10" fmla="*/ 923925 w 1181100"/>
                <a:gd name="connsiteY10" fmla="*/ 202406 h 402431"/>
                <a:gd name="connsiteX11" fmla="*/ 1019175 w 1181100"/>
                <a:gd name="connsiteY11" fmla="*/ 280988 h 402431"/>
                <a:gd name="connsiteX12" fmla="*/ 1181100 w 1181100"/>
                <a:gd name="connsiteY12" fmla="*/ 402431 h 40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81100" h="402431">
                  <a:moveTo>
                    <a:pt x="0" y="0"/>
                  </a:moveTo>
                  <a:cubicBezTo>
                    <a:pt x="18256" y="6747"/>
                    <a:pt x="36512" y="13494"/>
                    <a:pt x="61912" y="19050"/>
                  </a:cubicBezTo>
                  <a:cubicBezTo>
                    <a:pt x="87312" y="24606"/>
                    <a:pt x="152400" y="33338"/>
                    <a:pt x="152400" y="33338"/>
                  </a:cubicBezTo>
                  <a:cubicBezTo>
                    <a:pt x="184547" y="38100"/>
                    <a:pt x="223440" y="45641"/>
                    <a:pt x="254793" y="47625"/>
                  </a:cubicBezTo>
                  <a:cubicBezTo>
                    <a:pt x="286146" y="49609"/>
                    <a:pt x="304799" y="43657"/>
                    <a:pt x="340518" y="45244"/>
                  </a:cubicBezTo>
                  <a:cubicBezTo>
                    <a:pt x="376237" y="46831"/>
                    <a:pt x="469106" y="57150"/>
                    <a:pt x="469106" y="57150"/>
                  </a:cubicBezTo>
                  <a:cubicBezTo>
                    <a:pt x="509587" y="61119"/>
                    <a:pt x="546100" y="63103"/>
                    <a:pt x="583406" y="69056"/>
                  </a:cubicBezTo>
                  <a:cubicBezTo>
                    <a:pt x="620712" y="75009"/>
                    <a:pt x="692943" y="92869"/>
                    <a:pt x="692943" y="92869"/>
                  </a:cubicBezTo>
                  <a:lnTo>
                    <a:pt x="692943" y="92869"/>
                  </a:lnTo>
                  <a:cubicBezTo>
                    <a:pt x="709612" y="98425"/>
                    <a:pt x="754459" y="107950"/>
                    <a:pt x="792956" y="126206"/>
                  </a:cubicBezTo>
                  <a:cubicBezTo>
                    <a:pt x="831453" y="144462"/>
                    <a:pt x="886222" y="176609"/>
                    <a:pt x="923925" y="202406"/>
                  </a:cubicBezTo>
                  <a:cubicBezTo>
                    <a:pt x="961628" y="228203"/>
                    <a:pt x="976313" y="247651"/>
                    <a:pt x="1019175" y="280988"/>
                  </a:cubicBezTo>
                  <a:cubicBezTo>
                    <a:pt x="1062037" y="314325"/>
                    <a:pt x="1121568" y="358378"/>
                    <a:pt x="1181100" y="40243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31581" y="1516856"/>
              <a:ext cx="471488" cy="280988"/>
            </a:xfrm>
            <a:custGeom>
              <a:avLst/>
              <a:gdLst>
                <a:gd name="connsiteX0" fmla="*/ 0 w 471488"/>
                <a:gd name="connsiteY0" fmla="*/ 0 h 280988"/>
                <a:gd name="connsiteX1" fmla="*/ 135732 w 471488"/>
                <a:gd name="connsiteY1" fmla="*/ 100013 h 280988"/>
                <a:gd name="connsiteX2" fmla="*/ 269082 w 471488"/>
                <a:gd name="connsiteY2" fmla="*/ 171450 h 280988"/>
                <a:gd name="connsiteX3" fmla="*/ 371475 w 471488"/>
                <a:gd name="connsiteY3" fmla="*/ 223838 h 280988"/>
                <a:gd name="connsiteX4" fmla="*/ 471488 w 471488"/>
                <a:gd name="connsiteY4" fmla="*/ 280988 h 280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88" h="280988">
                  <a:moveTo>
                    <a:pt x="0" y="0"/>
                  </a:moveTo>
                  <a:cubicBezTo>
                    <a:pt x="45442" y="35719"/>
                    <a:pt x="90885" y="71438"/>
                    <a:pt x="135732" y="100013"/>
                  </a:cubicBezTo>
                  <a:cubicBezTo>
                    <a:pt x="180579" y="128588"/>
                    <a:pt x="229792" y="150813"/>
                    <a:pt x="269082" y="171450"/>
                  </a:cubicBezTo>
                  <a:cubicBezTo>
                    <a:pt x="308373" y="192088"/>
                    <a:pt x="337741" y="205582"/>
                    <a:pt x="371475" y="223838"/>
                  </a:cubicBezTo>
                  <a:cubicBezTo>
                    <a:pt x="405209" y="242094"/>
                    <a:pt x="438348" y="261541"/>
                    <a:pt x="471488" y="2809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541044" y="1838325"/>
              <a:ext cx="1159669" cy="91085"/>
            </a:xfrm>
            <a:custGeom>
              <a:avLst/>
              <a:gdLst>
                <a:gd name="connsiteX0" fmla="*/ 0 w 1131094"/>
                <a:gd name="connsiteY0" fmla="*/ 0 h 78609"/>
                <a:gd name="connsiteX1" fmla="*/ 114300 w 1131094"/>
                <a:gd name="connsiteY1" fmla="*/ 14288 h 78609"/>
                <a:gd name="connsiteX2" fmla="*/ 233362 w 1131094"/>
                <a:gd name="connsiteY2" fmla="*/ 11906 h 78609"/>
                <a:gd name="connsiteX3" fmla="*/ 359569 w 1131094"/>
                <a:gd name="connsiteY3" fmla="*/ 9525 h 78609"/>
                <a:gd name="connsiteX4" fmla="*/ 526256 w 1131094"/>
                <a:gd name="connsiteY4" fmla="*/ 16669 h 78609"/>
                <a:gd name="connsiteX5" fmla="*/ 657225 w 1131094"/>
                <a:gd name="connsiteY5" fmla="*/ 26194 h 78609"/>
                <a:gd name="connsiteX6" fmla="*/ 657225 w 1131094"/>
                <a:gd name="connsiteY6" fmla="*/ 26194 h 78609"/>
                <a:gd name="connsiteX7" fmla="*/ 762000 w 1131094"/>
                <a:gd name="connsiteY7" fmla="*/ 28575 h 78609"/>
                <a:gd name="connsiteX8" fmla="*/ 857250 w 1131094"/>
                <a:gd name="connsiteY8" fmla="*/ 61913 h 78609"/>
                <a:gd name="connsiteX9" fmla="*/ 957262 w 1131094"/>
                <a:gd name="connsiteY9" fmla="*/ 69056 h 78609"/>
                <a:gd name="connsiteX10" fmla="*/ 1057275 w 1131094"/>
                <a:gd name="connsiteY10" fmla="*/ 78581 h 78609"/>
                <a:gd name="connsiteX11" fmla="*/ 1131094 w 1131094"/>
                <a:gd name="connsiteY11" fmla="*/ 71438 h 78609"/>
                <a:gd name="connsiteX0" fmla="*/ 0 w 1131094"/>
                <a:gd name="connsiteY0" fmla="*/ 0 h 78609"/>
                <a:gd name="connsiteX1" fmla="*/ 114300 w 1131094"/>
                <a:gd name="connsiteY1" fmla="*/ 14288 h 78609"/>
                <a:gd name="connsiteX2" fmla="*/ 233362 w 1131094"/>
                <a:gd name="connsiteY2" fmla="*/ 11906 h 78609"/>
                <a:gd name="connsiteX3" fmla="*/ 359569 w 1131094"/>
                <a:gd name="connsiteY3" fmla="*/ 9525 h 78609"/>
                <a:gd name="connsiteX4" fmla="*/ 526256 w 1131094"/>
                <a:gd name="connsiteY4" fmla="*/ 16669 h 78609"/>
                <a:gd name="connsiteX5" fmla="*/ 657225 w 1131094"/>
                <a:gd name="connsiteY5" fmla="*/ 26194 h 78609"/>
                <a:gd name="connsiteX6" fmla="*/ 657225 w 1131094"/>
                <a:gd name="connsiteY6" fmla="*/ 26194 h 78609"/>
                <a:gd name="connsiteX7" fmla="*/ 757237 w 1131094"/>
                <a:gd name="connsiteY7" fmla="*/ 40481 h 78609"/>
                <a:gd name="connsiteX8" fmla="*/ 857250 w 1131094"/>
                <a:gd name="connsiteY8" fmla="*/ 61913 h 78609"/>
                <a:gd name="connsiteX9" fmla="*/ 957262 w 1131094"/>
                <a:gd name="connsiteY9" fmla="*/ 69056 h 78609"/>
                <a:gd name="connsiteX10" fmla="*/ 1057275 w 1131094"/>
                <a:gd name="connsiteY10" fmla="*/ 78581 h 78609"/>
                <a:gd name="connsiteX11" fmla="*/ 1131094 w 1131094"/>
                <a:gd name="connsiteY11" fmla="*/ 71438 h 78609"/>
                <a:gd name="connsiteX0" fmla="*/ 0 w 1159669"/>
                <a:gd name="connsiteY0" fmla="*/ 0 h 91085"/>
                <a:gd name="connsiteX1" fmla="*/ 114300 w 1159669"/>
                <a:gd name="connsiteY1" fmla="*/ 14288 h 91085"/>
                <a:gd name="connsiteX2" fmla="*/ 233362 w 1159669"/>
                <a:gd name="connsiteY2" fmla="*/ 11906 h 91085"/>
                <a:gd name="connsiteX3" fmla="*/ 359569 w 1159669"/>
                <a:gd name="connsiteY3" fmla="*/ 9525 h 91085"/>
                <a:gd name="connsiteX4" fmla="*/ 526256 w 1159669"/>
                <a:gd name="connsiteY4" fmla="*/ 16669 h 91085"/>
                <a:gd name="connsiteX5" fmla="*/ 657225 w 1159669"/>
                <a:gd name="connsiteY5" fmla="*/ 26194 h 91085"/>
                <a:gd name="connsiteX6" fmla="*/ 657225 w 1159669"/>
                <a:gd name="connsiteY6" fmla="*/ 26194 h 91085"/>
                <a:gd name="connsiteX7" fmla="*/ 757237 w 1159669"/>
                <a:gd name="connsiteY7" fmla="*/ 40481 h 91085"/>
                <a:gd name="connsiteX8" fmla="*/ 857250 w 1159669"/>
                <a:gd name="connsiteY8" fmla="*/ 61913 h 91085"/>
                <a:gd name="connsiteX9" fmla="*/ 957262 w 1159669"/>
                <a:gd name="connsiteY9" fmla="*/ 69056 h 91085"/>
                <a:gd name="connsiteX10" fmla="*/ 1057275 w 1159669"/>
                <a:gd name="connsiteY10" fmla="*/ 78581 h 91085"/>
                <a:gd name="connsiteX11" fmla="*/ 1159669 w 1159669"/>
                <a:gd name="connsiteY11" fmla="*/ 90488 h 9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9669" h="91085">
                  <a:moveTo>
                    <a:pt x="0" y="0"/>
                  </a:moveTo>
                  <a:cubicBezTo>
                    <a:pt x="37703" y="6152"/>
                    <a:pt x="75406" y="12304"/>
                    <a:pt x="114300" y="14288"/>
                  </a:cubicBezTo>
                  <a:cubicBezTo>
                    <a:pt x="153194" y="16272"/>
                    <a:pt x="233362" y="11906"/>
                    <a:pt x="233362" y="11906"/>
                  </a:cubicBezTo>
                  <a:cubicBezTo>
                    <a:pt x="274240" y="11112"/>
                    <a:pt x="310753" y="8731"/>
                    <a:pt x="359569" y="9525"/>
                  </a:cubicBezTo>
                  <a:cubicBezTo>
                    <a:pt x="408385" y="10319"/>
                    <a:pt x="476647" y="13891"/>
                    <a:pt x="526256" y="16669"/>
                  </a:cubicBezTo>
                  <a:cubicBezTo>
                    <a:pt x="575865" y="19447"/>
                    <a:pt x="657225" y="26194"/>
                    <a:pt x="657225" y="26194"/>
                  </a:cubicBezTo>
                  <a:lnTo>
                    <a:pt x="657225" y="26194"/>
                  </a:lnTo>
                  <a:cubicBezTo>
                    <a:pt x="674687" y="26591"/>
                    <a:pt x="723900" y="34528"/>
                    <a:pt x="757237" y="40481"/>
                  </a:cubicBezTo>
                  <a:cubicBezTo>
                    <a:pt x="790574" y="46434"/>
                    <a:pt x="823913" y="57151"/>
                    <a:pt x="857250" y="61913"/>
                  </a:cubicBezTo>
                  <a:cubicBezTo>
                    <a:pt x="890587" y="66675"/>
                    <a:pt x="923925" y="66278"/>
                    <a:pt x="957262" y="69056"/>
                  </a:cubicBezTo>
                  <a:cubicBezTo>
                    <a:pt x="990600" y="71834"/>
                    <a:pt x="1028303" y="78184"/>
                    <a:pt x="1057275" y="78581"/>
                  </a:cubicBezTo>
                  <a:cubicBezTo>
                    <a:pt x="1086247" y="78978"/>
                    <a:pt x="1137245" y="94258"/>
                    <a:pt x="1159669" y="9048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393406" y="1890713"/>
              <a:ext cx="1235869" cy="204787"/>
            </a:xfrm>
            <a:custGeom>
              <a:avLst/>
              <a:gdLst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09613 w 1235869"/>
                <a:gd name="connsiteY5" fmla="*/ 71437 h 204787"/>
                <a:gd name="connsiteX6" fmla="*/ 795338 w 1235869"/>
                <a:gd name="connsiteY6" fmla="*/ 71437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795338 w 1235869"/>
                <a:gd name="connsiteY6" fmla="*/ 71437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81063 w 1235869"/>
                <a:gd name="connsiteY7" fmla="*/ 71437 h 204787"/>
                <a:gd name="connsiteX8" fmla="*/ 935832 w 1235869"/>
                <a:gd name="connsiteY8" fmla="*/ 64293 h 204787"/>
                <a:gd name="connsiteX9" fmla="*/ 1047750 w 1235869"/>
                <a:gd name="connsiteY9" fmla="*/ 69056 h 204787"/>
                <a:gd name="connsiteX10" fmla="*/ 1154907 w 1235869"/>
                <a:gd name="connsiteY10" fmla="*/ 119062 h 204787"/>
                <a:gd name="connsiteX11" fmla="*/ 1235869 w 1235869"/>
                <a:gd name="connsiteY11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81063 w 1235869"/>
                <a:gd name="connsiteY7" fmla="*/ 71437 h 204787"/>
                <a:gd name="connsiteX8" fmla="*/ 923925 w 1235869"/>
                <a:gd name="connsiteY8" fmla="*/ 102393 h 204787"/>
                <a:gd name="connsiteX9" fmla="*/ 935832 w 1235869"/>
                <a:gd name="connsiteY9" fmla="*/ 64293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35832 w 1235869"/>
                <a:gd name="connsiteY9" fmla="*/ 64293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47750 w 1235869"/>
                <a:gd name="connsiteY10" fmla="*/ 69056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11918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21519 w 1235869"/>
                <a:gd name="connsiteY5" fmla="*/ 109537 h 204787"/>
                <a:gd name="connsiteX6" fmla="*/ 826294 w 1235869"/>
                <a:gd name="connsiteY6" fmla="*/ 104774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  <a:gd name="connsiteX0" fmla="*/ 0 w 1235869"/>
                <a:gd name="connsiteY0" fmla="*/ 0 h 204787"/>
                <a:gd name="connsiteX1" fmla="*/ 102394 w 1235869"/>
                <a:gd name="connsiteY1" fmla="*/ 40481 h 204787"/>
                <a:gd name="connsiteX2" fmla="*/ 228600 w 1235869"/>
                <a:gd name="connsiteY2" fmla="*/ 52387 h 204787"/>
                <a:gd name="connsiteX3" fmla="*/ 352425 w 1235869"/>
                <a:gd name="connsiteY3" fmla="*/ 50006 h 204787"/>
                <a:gd name="connsiteX4" fmla="*/ 521494 w 1235869"/>
                <a:gd name="connsiteY4" fmla="*/ 54768 h 204787"/>
                <a:gd name="connsiteX5" fmla="*/ 735807 w 1235869"/>
                <a:gd name="connsiteY5" fmla="*/ 102393 h 204787"/>
                <a:gd name="connsiteX6" fmla="*/ 826294 w 1235869"/>
                <a:gd name="connsiteY6" fmla="*/ 104774 h 204787"/>
                <a:gd name="connsiteX7" fmla="*/ 876301 w 1235869"/>
                <a:gd name="connsiteY7" fmla="*/ 102393 h 204787"/>
                <a:gd name="connsiteX8" fmla="*/ 923925 w 1235869"/>
                <a:gd name="connsiteY8" fmla="*/ 102393 h 204787"/>
                <a:gd name="connsiteX9" fmla="*/ 971551 w 1235869"/>
                <a:gd name="connsiteY9" fmla="*/ 104774 h 204787"/>
                <a:gd name="connsiteX10" fmla="*/ 1078706 w 1235869"/>
                <a:gd name="connsiteY10" fmla="*/ 109537 h 204787"/>
                <a:gd name="connsiteX11" fmla="*/ 1154907 w 1235869"/>
                <a:gd name="connsiteY11" fmla="*/ 119062 h 204787"/>
                <a:gd name="connsiteX12" fmla="*/ 1235869 w 1235869"/>
                <a:gd name="connsiteY12" fmla="*/ 204787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5869" h="204787">
                  <a:moveTo>
                    <a:pt x="0" y="0"/>
                  </a:moveTo>
                  <a:cubicBezTo>
                    <a:pt x="32147" y="15875"/>
                    <a:pt x="64294" y="31750"/>
                    <a:pt x="102394" y="40481"/>
                  </a:cubicBezTo>
                  <a:cubicBezTo>
                    <a:pt x="140494" y="49212"/>
                    <a:pt x="186928" y="50800"/>
                    <a:pt x="228600" y="52387"/>
                  </a:cubicBezTo>
                  <a:cubicBezTo>
                    <a:pt x="270272" y="53974"/>
                    <a:pt x="303609" y="49609"/>
                    <a:pt x="352425" y="50006"/>
                  </a:cubicBezTo>
                  <a:cubicBezTo>
                    <a:pt x="401241" y="50403"/>
                    <a:pt x="457597" y="46037"/>
                    <a:pt x="521494" y="54768"/>
                  </a:cubicBezTo>
                  <a:cubicBezTo>
                    <a:pt x="585391" y="63499"/>
                    <a:pt x="685007" y="94059"/>
                    <a:pt x="735807" y="102393"/>
                  </a:cubicBezTo>
                  <a:cubicBezTo>
                    <a:pt x="786607" y="110727"/>
                    <a:pt x="802878" y="104774"/>
                    <a:pt x="826294" y="104774"/>
                  </a:cubicBezTo>
                  <a:cubicBezTo>
                    <a:pt x="849710" y="104774"/>
                    <a:pt x="860029" y="102790"/>
                    <a:pt x="876301" y="102393"/>
                  </a:cubicBezTo>
                  <a:cubicBezTo>
                    <a:pt x="892573" y="101996"/>
                    <a:pt x="914797" y="103584"/>
                    <a:pt x="923925" y="102393"/>
                  </a:cubicBezTo>
                  <a:cubicBezTo>
                    <a:pt x="933053" y="101202"/>
                    <a:pt x="945754" y="103583"/>
                    <a:pt x="971551" y="104774"/>
                  </a:cubicBezTo>
                  <a:cubicBezTo>
                    <a:pt x="997348" y="105965"/>
                    <a:pt x="1048147" y="107156"/>
                    <a:pt x="1078706" y="109537"/>
                  </a:cubicBezTo>
                  <a:cubicBezTo>
                    <a:pt x="1109265" y="111918"/>
                    <a:pt x="1123554" y="96440"/>
                    <a:pt x="1154907" y="119062"/>
                  </a:cubicBezTo>
                  <a:cubicBezTo>
                    <a:pt x="1186260" y="141684"/>
                    <a:pt x="1211064" y="173235"/>
                    <a:pt x="1235869" y="20478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588669" y="1945482"/>
              <a:ext cx="190500" cy="171450"/>
            </a:xfrm>
            <a:custGeom>
              <a:avLst/>
              <a:gdLst>
                <a:gd name="connsiteX0" fmla="*/ 154781 w 154781"/>
                <a:gd name="connsiteY0" fmla="*/ 0 h 161925"/>
                <a:gd name="connsiteX1" fmla="*/ 102393 w 154781"/>
                <a:gd name="connsiteY1" fmla="*/ 54769 h 161925"/>
                <a:gd name="connsiteX2" fmla="*/ 64293 w 154781"/>
                <a:gd name="connsiteY2" fmla="*/ 114300 h 161925"/>
                <a:gd name="connsiteX3" fmla="*/ 0 w 154781"/>
                <a:gd name="connsiteY3" fmla="*/ 161925 h 161925"/>
                <a:gd name="connsiteX0" fmla="*/ 190500 w 190500"/>
                <a:gd name="connsiteY0" fmla="*/ 0 h 171450"/>
                <a:gd name="connsiteX1" fmla="*/ 138112 w 190500"/>
                <a:gd name="connsiteY1" fmla="*/ 54769 h 171450"/>
                <a:gd name="connsiteX2" fmla="*/ 100012 w 190500"/>
                <a:gd name="connsiteY2" fmla="*/ 114300 h 171450"/>
                <a:gd name="connsiteX3" fmla="*/ 0 w 190500"/>
                <a:gd name="connsiteY3" fmla="*/ 171450 h 171450"/>
                <a:gd name="connsiteX0" fmla="*/ 190500 w 190500"/>
                <a:gd name="connsiteY0" fmla="*/ 0 h 171450"/>
                <a:gd name="connsiteX1" fmla="*/ 138112 w 190500"/>
                <a:gd name="connsiteY1" fmla="*/ 54769 h 171450"/>
                <a:gd name="connsiteX2" fmla="*/ 78581 w 190500"/>
                <a:gd name="connsiteY2" fmla="*/ 107156 h 171450"/>
                <a:gd name="connsiteX3" fmla="*/ 0 w 190500"/>
                <a:gd name="connsiteY3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71450">
                  <a:moveTo>
                    <a:pt x="190500" y="0"/>
                  </a:moveTo>
                  <a:cubicBezTo>
                    <a:pt x="171846" y="17859"/>
                    <a:pt x="156765" y="36910"/>
                    <a:pt x="138112" y="54769"/>
                  </a:cubicBezTo>
                  <a:cubicBezTo>
                    <a:pt x="119459" y="72628"/>
                    <a:pt x="101600" y="87709"/>
                    <a:pt x="78581" y="107156"/>
                  </a:cubicBezTo>
                  <a:cubicBezTo>
                    <a:pt x="55562" y="126603"/>
                    <a:pt x="23614" y="156567"/>
                    <a:pt x="0" y="17145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500563" y="1947863"/>
              <a:ext cx="180975" cy="157162"/>
            </a:xfrm>
            <a:custGeom>
              <a:avLst/>
              <a:gdLst>
                <a:gd name="connsiteX0" fmla="*/ 180975 w 180975"/>
                <a:gd name="connsiteY0" fmla="*/ 0 h 157162"/>
                <a:gd name="connsiteX1" fmla="*/ 133350 w 180975"/>
                <a:gd name="connsiteY1" fmla="*/ 61912 h 157162"/>
                <a:gd name="connsiteX2" fmla="*/ 80962 w 180975"/>
                <a:gd name="connsiteY2" fmla="*/ 114300 h 157162"/>
                <a:gd name="connsiteX3" fmla="*/ 0 w 180975"/>
                <a:gd name="connsiteY3" fmla="*/ 157162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57162">
                  <a:moveTo>
                    <a:pt x="180975" y="0"/>
                  </a:moveTo>
                  <a:cubicBezTo>
                    <a:pt x="165497" y="21431"/>
                    <a:pt x="150019" y="42862"/>
                    <a:pt x="133350" y="61912"/>
                  </a:cubicBezTo>
                  <a:cubicBezTo>
                    <a:pt x="116681" y="80962"/>
                    <a:pt x="103187" y="98425"/>
                    <a:pt x="80962" y="114300"/>
                  </a:cubicBezTo>
                  <a:cubicBezTo>
                    <a:pt x="58737" y="130175"/>
                    <a:pt x="29368" y="143668"/>
                    <a:pt x="0" y="15716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667251" y="1950244"/>
              <a:ext cx="292894" cy="159543"/>
            </a:xfrm>
            <a:custGeom>
              <a:avLst/>
              <a:gdLst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145256 w 280988"/>
                <a:gd name="connsiteY2" fmla="*/ 78581 h 150019"/>
                <a:gd name="connsiteX3" fmla="*/ 145256 w 280988"/>
                <a:gd name="connsiteY3" fmla="*/ 78581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145256 w 280988"/>
                <a:gd name="connsiteY2" fmla="*/ 78581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69056 w 280988"/>
                <a:gd name="connsiteY1" fmla="*/ 107156 h 150019"/>
                <a:gd name="connsiteX2" fmla="*/ 85725 w 280988"/>
                <a:gd name="connsiteY2" fmla="*/ 66675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45244 w 280988"/>
                <a:gd name="connsiteY1" fmla="*/ 107156 h 150019"/>
                <a:gd name="connsiteX2" fmla="*/ 85725 w 280988"/>
                <a:gd name="connsiteY2" fmla="*/ 66675 h 150019"/>
                <a:gd name="connsiteX3" fmla="*/ 119062 w 280988"/>
                <a:gd name="connsiteY3" fmla="*/ 35719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80988"/>
                <a:gd name="connsiteY0" fmla="*/ 150019 h 150019"/>
                <a:gd name="connsiteX1" fmla="*/ 45244 w 280988"/>
                <a:gd name="connsiteY1" fmla="*/ 107156 h 150019"/>
                <a:gd name="connsiteX2" fmla="*/ 85725 w 280988"/>
                <a:gd name="connsiteY2" fmla="*/ 66675 h 150019"/>
                <a:gd name="connsiteX3" fmla="*/ 121443 w 280988"/>
                <a:gd name="connsiteY3" fmla="*/ 42863 h 150019"/>
                <a:gd name="connsiteX4" fmla="*/ 169069 w 280988"/>
                <a:gd name="connsiteY4" fmla="*/ 30956 h 150019"/>
                <a:gd name="connsiteX5" fmla="*/ 221456 w 280988"/>
                <a:gd name="connsiteY5" fmla="*/ 23812 h 150019"/>
                <a:gd name="connsiteX6" fmla="*/ 280988 w 280988"/>
                <a:gd name="connsiteY6" fmla="*/ 0 h 150019"/>
                <a:gd name="connsiteX0" fmla="*/ 0 w 290513"/>
                <a:gd name="connsiteY0" fmla="*/ 152400 h 152400"/>
                <a:gd name="connsiteX1" fmla="*/ 45244 w 290513"/>
                <a:gd name="connsiteY1" fmla="*/ 109537 h 152400"/>
                <a:gd name="connsiteX2" fmla="*/ 85725 w 290513"/>
                <a:gd name="connsiteY2" fmla="*/ 69056 h 152400"/>
                <a:gd name="connsiteX3" fmla="*/ 121443 w 290513"/>
                <a:gd name="connsiteY3" fmla="*/ 45244 h 152400"/>
                <a:gd name="connsiteX4" fmla="*/ 169069 w 290513"/>
                <a:gd name="connsiteY4" fmla="*/ 33337 h 152400"/>
                <a:gd name="connsiteX5" fmla="*/ 221456 w 290513"/>
                <a:gd name="connsiteY5" fmla="*/ 26193 h 152400"/>
                <a:gd name="connsiteX6" fmla="*/ 290513 w 290513"/>
                <a:gd name="connsiteY6" fmla="*/ 0 h 152400"/>
                <a:gd name="connsiteX0" fmla="*/ 0 w 292894"/>
                <a:gd name="connsiteY0" fmla="*/ 159543 h 159543"/>
                <a:gd name="connsiteX1" fmla="*/ 45244 w 292894"/>
                <a:gd name="connsiteY1" fmla="*/ 116680 h 159543"/>
                <a:gd name="connsiteX2" fmla="*/ 85725 w 292894"/>
                <a:gd name="connsiteY2" fmla="*/ 76199 h 159543"/>
                <a:gd name="connsiteX3" fmla="*/ 121443 w 292894"/>
                <a:gd name="connsiteY3" fmla="*/ 52387 h 159543"/>
                <a:gd name="connsiteX4" fmla="*/ 169069 w 292894"/>
                <a:gd name="connsiteY4" fmla="*/ 40480 h 159543"/>
                <a:gd name="connsiteX5" fmla="*/ 221456 w 292894"/>
                <a:gd name="connsiteY5" fmla="*/ 33336 h 159543"/>
                <a:gd name="connsiteX6" fmla="*/ 292894 w 292894"/>
                <a:gd name="connsiteY6" fmla="*/ 0 h 15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894" h="159543">
                  <a:moveTo>
                    <a:pt x="0" y="159543"/>
                  </a:moveTo>
                  <a:cubicBezTo>
                    <a:pt x="22423" y="144064"/>
                    <a:pt x="30957" y="130571"/>
                    <a:pt x="45244" y="116680"/>
                  </a:cubicBezTo>
                  <a:cubicBezTo>
                    <a:pt x="59532" y="102789"/>
                    <a:pt x="73025" y="86914"/>
                    <a:pt x="85725" y="76199"/>
                  </a:cubicBezTo>
                  <a:cubicBezTo>
                    <a:pt x="98425" y="65484"/>
                    <a:pt x="107552" y="58340"/>
                    <a:pt x="121443" y="52387"/>
                  </a:cubicBezTo>
                  <a:cubicBezTo>
                    <a:pt x="135334" y="46434"/>
                    <a:pt x="152400" y="43655"/>
                    <a:pt x="169069" y="40480"/>
                  </a:cubicBezTo>
                  <a:cubicBezTo>
                    <a:pt x="185738" y="37305"/>
                    <a:pt x="202803" y="38495"/>
                    <a:pt x="221456" y="33336"/>
                  </a:cubicBezTo>
                  <a:cubicBezTo>
                    <a:pt x="240109" y="28177"/>
                    <a:pt x="272454" y="9326"/>
                    <a:pt x="29289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047875" y="1543050"/>
              <a:ext cx="1995488" cy="607219"/>
            </a:xfrm>
            <a:custGeom>
              <a:avLst/>
              <a:gdLst>
                <a:gd name="connsiteX0" fmla="*/ 0 w 1995488"/>
                <a:gd name="connsiteY0" fmla="*/ 607219 h 607219"/>
                <a:gd name="connsiteX1" fmla="*/ 195263 w 1995488"/>
                <a:gd name="connsiteY1" fmla="*/ 552450 h 607219"/>
                <a:gd name="connsiteX2" fmla="*/ 471488 w 1995488"/>
                <a:gd name="connsiteY2" fmla="*/ 466725 h 607219"/>
                <a:gd name="connsiteX3" fmla="*/ 726281 w 1995488"/>
                <a:gd name="connsiteY3" fmla="*/ 361950 h 607219"/>
                <a:gd name="connsiteX4" fmla="*/ 940594 w 1995488"/>
                <a:gd name="connsiteY4" fmla="*/ 300038 h 607219"/>
                <a:gd name="connsiteX5" fmla="*/ 1123950 w 1995488"/>
                <a:gd name="connsiteY5" fmla="*/ 238125 h 607219"/>
                <a:gd name="connsiteX6" fmla="*/ 1345406 w 1995488"/>
                <a:gd name="connsiteY6" fmla="*/ 202406 h 607219"/>
                <a:gd name="connsiteX7" fmla="*/ 1566863 w 1995488"/>
                <a:gd name="connsiteY7" fmla="*/ 183356 h 607219"/>
                <a:gd name="connsiteX8" fmla="*/ 1726406 w 1995488"/>
                <a:gd name="connsiteY8" fmla="*/ 114300 h 607219"/>
                <a:gd name="connsiteX9" fmla="*/ 1864519 w 1995488"/>
                <a:gd name="connsiteY9" fmla="*/ 73819 h 607219"/>
                <a:gd name="connsiteX10" fmla="*/ 1995488 w 1995488"/>
                <a:gd name="connsiteY10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5488" h="607219">
                  <a:moveTo>
                    <a:pt x="0" y="607219"/>
                  </a:moveTo>
                  <a:cubicBezTo>
                    <a:pt x="58341" y="591542"/>
                    <a:pt x="116682" y="575866"/>
                    <a:pt x="195263" y="552450"/>
                  </a:cubicBezTo>
                  <a:cubicBezTo>
                    <a:pt x="273844" y="529034"/>
                    <a:pt x="382985" y="498475"/>
                    <a:pt x="471488" y="466725"/>
                  </a:cubicBezTo>
                  <a:cubicBezTo>
                    <a:pt x="559991" y="434975"/>
                    <a:pt x="648097" y="389731"/>
                    <a:pt x="726281" y="361950"/>
                  </a:cubicBezTo>
                  <a:cubicBezTo>
                    <a:pt x="804465" y="334169"/>
                    <a:pt x="874316" y="320675"/>
                    <a:pt x="940594" y="300038"/>
                  </a:cubicBezTo>
                  <a:cubicBezTo>
                    <a:pt x="1006872" y="279400"/>
                    <a:pt x="1056481" y="254397"/>
                    <a:pt x="1123950" y="238125"/>
                  </a:cubicBezTo>
                  <a:cubicBezTo>
                    <a:pt x="1191419" y="221853"/>
                    <a:pt x="1271587" y="211534"/>
                    <a:pt x="1345406" y="202406"/>
                  </a:cubicBezTo>
                  <a:cubicBezTo>
                    <a:pt x="1419225" y="193278"/>
                    <a:pt x="1503363" y="198040"/>
                    <a:pt x="1566863" y="183356"/>
                  </a:cubicBezTo>
                  <a:cubicBezTo>
                    <a:pt x="1630363" y="168672"/>
                    <a:pt x="1676797" y="132556"/>
                    <a:pt x="1726406" y="114300"/>
                  </a:cubicBezTo>
                  <a:cubicBezTo>
                    <a:pt x="1776015" y="96044"/>
                    <a:pt x="1819672" y="92869"/>
                    <a:pt x="1864519" y="73819"/>
                  </a:cubicBezTo>
                  <a:cubicBezTo>
                    <a:pt x="1909366" y="54769"/>
                    <a:pt x="1952427" y="27384"/>
                    <a:pt x="199548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59694" y="1666875"/>
              <a:ext cx="171450" cy="433388"/>
            </a:xfrm>
            <a:custGeom>
              <a:avLst/>
              <a:gdLst>
                <a:gd name="connsiteX0" fmla="*/ 171450 w 171450"/>
                <a:gd name="connsiteY0" fmla="*/ 0 h 433388"/>
                <a:gd name="connsiteX1" fmla="*/ 92869 w 171450"/>
                <a:gd name="connsiteY1" fmla="*/ 190500 h 433388"/>
                <a:gd name="connsiteX2" fmla="*/ 28575 w 171450"/>
                <a:gd name="connsiteY2" fmla="*/ 361950 h 433388"/>
                <a:gd name="connsiteX3" fmla="*/ 0 w 171450"/>
                <a:gd name="connsiteY3" fmla="*/ 433388 h 4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433388">
                  <a:moveTo>
                    <a:pt x="171450" y="0"/>
                  </a:moveTo>
                  <a:cubicBezTo>
                    <a:pt x="144065" y="65087"/>
                    <a:pt x="116681" y="130175"/>
                    <a:pt x="92869" y="190500"/>
                  </a:cubicBezTo>
                  <a:cubicBezTo>
                    <a:pt x="69057" y="250825"/>
                    <a:pt x="44053" y="321469"/>
                    <a:pt x="28575" y="361950"/>
                  </a:cubicBezTo>
                  <a:cubicBezTo>
                    <a:pt x="13097" y="402431"/>
                    <a:pt x="6548" y="417909"/>
                    <a:pt x="0" y="43338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62100" y="1674019"/>
              <a:ext cx="130969" cy="447675"/>
            </a:xfrm>
            <a:custGeom>
              <a:avLst/>
              <a:gdLst>
                <a:gd name="connsiteX0" fmla="*/ 0 w 130969"/>
                <a:gd name="connsiteY0" fmla="*/ 447675 h 447675"/>
                <a:gd name="connsiteX1" fmla="*/ 59531 w 130969"/>
                <a:gd name="connsiteY1" fmla="*/ 245269 h 447675"/>
                <a:gd name="connsiteX2" fmla="*/ 130969 w 130969"/>
                <a:gd name="connsiteY2" fmla="*/ 0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969" h="447675">
                  <a:moveTo>
                    <a:pt x="0" y="447675"/>
                  </a:moveTo>
                  <a:cubicBezTo>
                    <a:pt x="18851" y="383778"/>
                    <a:pt x="37703" y="319881"/>
                    <a:pt x="59531" y="245269"/>
                  </a:cubicBezTo>
                  <a:cubicBezTo>
                    <a:pt x="81359" y="170657"/>
                    <a:pt x="106164" y="85328"/>
                    <a:pt x="130969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69169" y="1676400"/>
              <a:ext cx="138112" cy="400050"/>
            </a:xfrm>
            <a:custGeom>
              <a:avLst/>
              <a:gdLst>
                <a:gd name="connsiteX0" fmla="*/ 138112 w 138112"/>
                <a:gd name="connsiteY0" fmla="*/ 0 h 400050"/>
                <a:gd name="connsiteX1" fmla="*/ 64294 w 138112"/>
                <a:gd name="connsiteY1" fmla="*/ 192881 h 400050"/>
                <a:gd name="connsiteX2" fmla="*/ 0 w 138112"/>
                <a:gd name="connsiteY2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" h="400050">
                  <a:moveTo>
                    <a:pt x="138112" y="0"/>
                  </a:moveTo>
                  <a:cubicBezTo>
                    <a:pt x="112712" y="63103"/>
                    <a:pt x="87313" y="126206"/>
                    <a:pt x="64294" y="192881"/>
                  </a:cubicBezTo>
                  <a:cubicBezTo>
                    <a:pt x="41275" y="259556"/>
                    <a:pt x="20637" y="329803"/>
                    <a:pt x="0" y="40005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21569" y="1671638"/>
              <a:ext cx="126206" cy="416718"/>
            </a:xfrm>
            <a:custGeom>
              <a:avLst/>
              <a:gdLst>
                <a:gd name="connsiteX0" fmla="*/ 126206 w 126206"/>
                <a:gd name="connsiteY0" fmla="*/ 0 h 416718"/>
                <a:gd name="connsiteX1" fmla="*/ 104775 w 126206"/>
                <a:gd name="connsiteY1" fmla="*/ 76200 h 416718"/>
                <a:gd name="connsiteX2" fmla="*/ 88106 w 126206"/>
                <a:gd name="connsiteY2" fmla="*/ 159543 h 416718"/>
                <a:gd name="connsiteX3" fmla="*/ 45244 w 126206"/>
                <a:gd name="connsiteY3" fmla="*/ 285750 h 416718"/>
                <a:gd name="connsiteX4" fmla="*/ 0 w 126206"/>
                <a:gd name="connsiteY4" fmla="*/ 416718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206" h="416718">
                  <a:moveTo>
                    <a:pt x="126206" y="0"/>
                  </a:moveTo>
                  <a:cubicBezTo>
                    <a:pt x="118665" y="24805"/>
                    <a:pt x="111125" y="49610"/>
                    <a:pt x="104775" y="76200"/>
                  </a:cubicBezTo>
                  <a:cubicBezTo>
                    <a:pt x="98425" y="102790"/>
                    <a:pt x="98028" y="124618"/>
                    <a:pt x="88106" y="159543"/>
                  </a:cubicBezTo>
                  <a:cubicBezTo>
                    <a:pt x="78184" y="194468"/>
                    <a:pt x="59928" y="242888"/>
                    <a:pt x="45244" y="285750"/>
                  </a:cubicBezTo>
                  <a:cubicBezTo>
                    <a:pt x="30560" y="328612"/>
                    <a:pt x="15280" y="372665"/>
                    <a:pt x="0" y="416718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14325" y="1750219"/>
              <a:ext cx="561975" cy="307181"/>
            </a:xfrm>
            <a:custGeom>
              <a:avLst/>
              <a:gdLst>
                <a:gd name="connsiteX0" fmla="*/ 0 w 561975"/>
                <a:gd name="connsiteY0" fmla="*/ 307181 h 307181"/>
                <a:gd name="connsiteX1" fmla="*/ 185738 w 561975"/>
                <a:gd name="connsiteY1" fmla="*/ 230981 h 307181"/>
                <a:gd name="connsiteX2" fmla="*/ 350044 w 561975"/>
                <a:gd name="connsiteY2" fmla="*/ 130969 h 307181"/>
                <a:gd name="connsiteX3" fmla="*/ 561975 w 561975"/>
                <a:gd name="connsiteY3" fmla="*/ 0 h 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5" h="307181">
                  <a:moveTo>
                    <a:pt x="0" y="307181"/>
                  </a:moveTo>
                  <a:cubicBezTo>
                    <a:pt x="63698" y="283765"/>
                    <a:pt x="127397" y="260350"/>
                    <a:pt x="185738" y="230981"/>
                  </a:cubicBezTo>
                  <a:cubicBezTo>
                    <a:pt x="244079" y="201612"/>
                    <a:pt x="350044" y="130969"/>
                    <a:pt x="350044" y="130969"/>
                  </a:cubicBezTo>
                  <a:lnTo>
                    <a:pt x="561975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103019" y="1328738"/>
              <a:ext cx="1493044" cy="226519"/>
            </a:xfrm>
            <a:custGeom>
              <a:avLst/>
              <a:gdLst>
                <a:gd name="connsiteX0" fmla="*/ 0 w 1493044"/>
                <a:gd name="connsiteY0" fmla="*/ 142875 h 226519"/>
                <a:gd name="connsiteX1" fmla="*/ 161925 w 1493044"/>
                <a:gd name="connsiteY1" fmla="*/ 192881 h 226519"/>
                <a:gd name="connsiteX2" fmla="*/ 440531 w 1493044"/>
                <a:gd name="connsiteY2" fmla="*/ 226218 h 226519"/>
                <a:gd name="connsiteX3" fmla="*/ 814387 w 1493044"/>
                <a:gd name="connsiteY3" fmla="*/ 173831 h 226519"/>
                <a:gd name="connsiteX4" fmla="*/ 1062037 w 1493044"/>
                <a:gd name="connsiteY4" fmla="*/ 135731 h 226519"/>
                <a:gd name="connsiteX5" fmla="*/ 1321594 w 1493044"/>
                <a:gd name="connsiteY5" fmla="*/ 69056 h 226519"/>
                <a:gd name="connsiteX6" fmla="*/ 1493044 w 1493044"/>
                <a:gd name="connsiteY6" fmla="*/ 0 h 22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044" h="226519">
                  <a:moveTo>
                    <a:pt x="0" y="142875"/>
                  </a:moveTo>
                  <a:cubicBezTo>
                    <a:pt x="44251" y="160933"/>
                    <a:pt x="88503" y="178991"/>
                    <a:pt x="161925" y="192881"/>
                  </a:cubicBezTo>
                  <a:cubicBezTo>
                    <a:pt x="235347" y="206772"/>
                    <a:pt x="331787" y="229393"/>
                    <a:pt x="440531" y="226218"/>
                  </a:cubicBezTo>
                  <a:cubicBezTo>
                    <a:pt x="549275" y="223043"/>
                    <a:pt x="814387" y="173831"/>
                    <a:pt x="814387" y="173831"/>
                  </a:cubicBezTo>
                  <a:cubicBezTo>
                    <a:pt x="917971" y="158750"/>
                    <a:pt x="977502" y="153194"/>
                    <a:pt x="1062037" y="135731"/>
                  </a:cubicBezTo>
                  <a:cubicBezTo>
                    <a:pt x="1146572" y="118268"/>
                    <a:pt x="1249759" y="91678"/>
                    <a:pt x="1321594" y="69056"/>
                  </a:cubicBezTo>
                  <a:cubicBezTo>
                    <a:pt x="1393429" y="46434"/>
                    <a:pt x="1443236" y="23217"/>
                    <a:pt x="1493044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05438" y="1302545"/>
              <a:ext cx="1750218" cy="448836"/>
            </a:xfrm>
            <a:custGeom>
              <a:avLst/>
              <a:gdLst>
                <a:gd name="connsiteX0" fmla="*/ 0 w 1993106"/>
                <a:gd name="connsiteY0" fmla="*/ 197644 h 414496"/>
                <a:gd name="connsiteX1" fmla="*/ 123825 w 1993106"/>
                <a:gd name="connsiteY1" fmla="*/ 283369 h 414496"/>
                <a:gd name="connsiteX2" fmla="*/ 183356 w 1993106"/>
                <a:gd name="connsiteY2" fmla="*/ 347662 h 414496"/>
                <a:gd name="connsiteX3" fmla="*/ 280988 w 1993106"/>
                <a:gd name="connsiteY3" fmla="*/ 407194 h 414496"/>
                <a:gd name="connsiteX4" fmla="*/ 423863 w 1993106"/>
                <a:gd name="connsiteY4" fmla="*/ 411956 h 414496"/>
                <a:gd name="connsiteX5" fmla="*/ 681038 w 1993106"/>
                <a:gd name="connsiteY5" fmla="*/ 392906 h 414496"/>
                <a:gd name="connsiteX6" fmla="*/ 885825 w 1993106"/>
                <a:gd name="connsiteY6" fmla="*/ 350044 h 414496"/>
                <a:gd name="connsiteX7" fmla="*/ 1064419 w 1993106"/>
                <a:gd name="connsiteY7" fmla="*/ 342900 h 414496"/>
                <a:gd name="connsiteX8" fmla="*/ 1245394 w 1993106"/>
                <a:gd name="connsiteY8" fmla="*/ 302419 h 414496"/>
                <a:gd name="connsiteX9" fmla="*/ 1507331 w 1993106"/>
                <a:gd name="connsiteY9" fmla="*/ 233362 h 414496"/>
                <a:gd name="connsiteX10" fmla="*/ 1683544 w 1993106"/>
                <a:gd name="connsiteY10" fmla="*/ 171450 h 414496"/>
                <a:gd name="connsiteX11" fmla="*/ 1900238 w 1993106"/>
                <a:gd name="connsiteY11" fmla="*/ 80962 h 414496"/>
                <a:gd name="connsiteX12" fmla="*/ 1993106 w 1993106"/>
                <a:gd name="connsiteY12" fmla="*/ 0 h 414496"/>
                <a:gd name="connsiteX0" fmla="*/ 0 w 1993106"/>
                <a:gd name="connsiteY0" fmla="*/ 197644 h 409635"/>
                <a:gd name="connsiteX1" fmla="*/ 123825 w 1993106"/>
                <a:gd name="connsiteY1" fmla="*/ 283369 h 409635"/>
                <a:gd name="connsiteX2" fmla="*/ 183356 w 1993106"/>
                <a:gd name="connsiteY2" fmla="*/ 347662 h 409635"/>
                <a:gd name="connsiteX3" fmla="*/ 280988 w 1993106"/>
                <a:gd name="connsiteY3" fmla="*/ 407194 h 409635"/>
                <a:gd name="connsiteX4" fmla="*/ 626269 w 1993106"/>
                <a:gd name="connsiteY4" fmla="*/ 397669 h 409635"/>
                <a:gd name="connsiteX5" fmla="*/ 681038 w 1993106"/>
                <a:gd name="connsiteY5" fmla="*/ 392906 h 409635"/>
                <a:gd name="connsiteX6" fmla="*/ 885825 w 1993106"/>
                <a:gd name="connsiteY6" fmla="*/ 350044 h 409635"/>
                <a:gd name="connsiteX7" fmla="*/ 1064419 w 1993106"/>
                <a:gd name="connsiteY7" fmla="*/ 342900 h 409635"/>
                <a:gd name="connsiteX8" fmla="*/ 1245394 w 1993106"/>
                <a:gd name="connsiteY8" fmla="*/ 302419 h 409635"/>
                <a:gd name="connsiteX9" fmla="*/ 1507331 w 1993106"/>
                <a:gd name="connsiteY9" fmla="*/ 233362 h 409635"/>
                <a:gd name="connsiteX10" fmla="*/ 1683544 w 1993106"/>
                <a:gd name="connsiteY10" fmla="*/ 171450 h 409635"/>
                <a:gd name="connsiteX11" fmla="*/ 1900238 w 1993106"/>
                <a:gd name="connsiteY11" fmla="*/ 80962 h 409635"/>
                <a:gd name="connsiteX12" fmla="*/ 1993106 w 1993106"/>
                <a:gd name="connsiteY12" fmla="*/ 0 h 409635"/>
                <a:gd name="connsiteX0" fmla="*/ 0 w 1993106"/>
                <a:gd name="connsiteY0" fmla="*/ 197644 h 409635"/>
                <a:gd name="connsiteX1" fmla="*/ 123825 w 1993106"/>
                <a:gd name="connsiteY1" fmla="*/ 283369 h 409635"/>
                <a:gd name="connsiteX2" fmla="*/ 183356 w 1993106"/>
                <a:gd name="connsiteY2" fmla="*/ 347662 h 409635"/>
                <a:gd name="connsiteX3" fmla="*/ 559594 w 1993106"/>
                <a:gd name="connsiteY3" fmla="*/ 407194 h 409635"/>
                <a:gd name="connsiteX4" fmla="*/ 626269 w 1993106"/>
                <a:gd name="connsiteY4" fmla="*/ 397669 h 409635"/>
                <a:gd name="connsiteX5" fmla="*/ 681038 w 1993106"/>
                <a:gd name="connsiteY5" fmla="*/ 392906 h 409635"/>
                <a:gd name="connsiteX6" fmla="*/ 885825 w 1993106"/>
                <a:gd name="connsiteY6" fmla="*/ 350044 h 409635"/>
                <a:gd name="connsiteX7" fmla="*/ 1064419 w 1993106"/>
                <a:gd name="connsiteY7" fmla="*/ 342900 h 409635"/>
                <a:gd name="connsiteX8" fmla="*/ 1245394 w 1993106"/>
                <a:gd name="connsiteY8" fmla="*/ 302419 h 409635"/>
                <a:gd name="connsiteX9" fmla="*/ 1507331 w 1993106"/>
                <a:gd name="connsiteY9" fmla="*/ 233362 h 409635"/>
                <a:gd name="connsiteX10" fmla="*/ 1683544 w 1993106"/>
                <a:gd name="connsiteY10" fmla="*/ 171450 h 409635"/>
                <a:gd name="connsiteX11" fmla="*/ 1900238 w 1993106"/>
                <a:gd name="connsiteY11" fmla="*/ 80962 h 409635"/>
                <a:gd name="connsiteX12" fmla="*/ 1993106 w 1993106"/>
                <a:gd name="connsiteY12" fmla="*/ 0 h 409635"/>
                <a:gd name="connsiteX0" fmla="*/ 0 w 1993106"/>
                <a:gd name="connsiteY0" fmla="*/ 197644 h 447960"/>
                <a:gd name="connsiteX1" fmla="*/ 123825 w 1993106"/>
                <a:gd name="connsiteY1" fmla="*/ 283369 h 447960"/>
                <a:gd name="connsiteX2" fmla="*/ 459581 w 1993106"/>
                <a:gd name="connsiteY2" fmla="*/ 442912 h 447960"/>
                <a:gd name="connsiteX3" fmla="*/ 559594 w 1993106"/>
                <a:gd name="connsiteY3" fmla="*/ 407194 h 447960"/>
                <a:gd name="connsiteX4" fmla="*/ 626269 w 1993106"/>
                <a:gd name="connsiteY4" fmla="*/ 397669 h 447960"/>
                <a:gd name="connsiteX5" fmla="*/ 681038 w 1993106"/>
                <a:gd name="connsiteY5" fmla="*/ 392906 h 447960"/>
                <a:gd name="connsiteX6" fmla="*/ 885825 w 1993106"/>
                <a:gd name="connsiteY6" fmla="*/ 350044 h 447960"/>
                <a:gd name="connsiteX7" fmla="*/ 1064419 w 1993106"/>
                <a:gd name="connsiteY7" fmla="*/ 342900 h 447960"/>
                <a:gd name="connsiteX8" fmla="*/ 1245394 w 1993106"/>
                <a:gd name="connsiteY8" fmla="*/ 302419 h 447960"/>
                <a:gd name="connsiteX9" fmla="*/ 1507331 w 1993106"/>
                <a:gd name="connsiteY9" fmla="*/ 233362 h 447960"/>
                <a:gd name="connsiteX10" fmla="*/ 1683544 w 1993106"/>
                <a:gd name="connsiteY10" fmla="*/ 171450 h 447960"/>
                <a:gd name="connsiteX11" fmla="*/ 1900238 w 1993106"/>
                <a:gd name="connsiteY11" fmla="*/ 80962 h 447960"/>
                <a:gd name="connsiteX12" fmla="*/ 1993106 w 1993106"/>
                <a:gd name="connsiteY12" fmla="*/ 0 h 447960"/>
                <a:gd name="connsiteX0" fmla="*/ 0 w 1993106"/>
                <a:gd name="connsiteY0" fmla="*/ 197644 h 458993"/>
                <a:gd name="connsiteX1" fmla="*/ 376237 w 1993106"/>
                <a:gd name="connsiteY1" fmla="*/ 438151 h 458993"/>
                <a:gd name="connsiteX2" fmla="*/ 459581 w 1993106"/>
                <a:gd name="connsiteY2" fmla="*/ 442912 h 458993"/>
                <a:gd name="connsiteX3" fmla="*/ 559594 w 1993106"/>
                <a:gd name="connsiteY3" fmla="*/ 407194 h 458993"/>
                <a:gd name="connsiteX4" fmla="*/ 626269 w 1993106"/>
                <a:gd name="connsiteY4" fmla="*/ 397669 h 458993"/>
                <a:gd name="connsiteX5" fmla="*/ 681038 w 1993106"/>
                <a:gd name="connsiteY5" fmla="*/ 392906 h 458993"/>
                <a:gd name="connsiteX6" fmla="*/ 885825 w 1993106"/>
                <a:gd name="connsiteY6" fmla="*/ 350044 h 458993"/>
                <a:gd name="connsiteX7" fmla="*/ 1064419 w 1993106"/>
                <a:gd name="connsiteY7" fmla="*/ 342900 h 458993"/>
                <a:gd name="connsiteX8" fmla="*/ 1245394 w 1993106"/>
                <a:gd name="connsiteY8" fmla="*/ 302419 h 458993"/>
                <a:gd name="connsiteX9" fmla="*/ 1507331 w 1993106"/>
                <a:gd name="connsiteY9" fmla="*/ 233362 h 458993"/>
                <a:gd name="connsiteX10" fmla="*/ 1683544 w 1993106"/>
                <a:gd name="connsiteY10" fmla="*/ 171450 h 458993"/>
                <a:gd name="connsiteX11" fmla="*/ 1900238 w 1993106"/>
                <a:gd name="connsiteY11" fmla="*/ 80962 h 458993"/>
                <a:gd name="connsiteX12" fmla="*/ 1993106 w 1993106"/>
                <a:gd name="connsiteY12" fmla="*/ 0 h 458993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6706 w 1750218"/>
                <a:gd name="connsiteY3" fmla="*/ 407194 h 446089"/>
                <a:gd name="connsiteX4" fmla="*/ 383381 w 1750218"/>
                <a:gd name="connsiteY4" fmla="*/ 397669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3381 w 1750218"/>
                <a:gd name="connsiteY4" fmla="*/ 397669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38150 w 1750218"/>
                <a:gd name="connsiteY5" fmla="*/ 392906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52437 w 1750218"/>
                <a:gd name="connsiteY5" fmla="*/ 414338 h 446089"/>
                <a:gd name="connsiteX6" fmla="*/ 642937 w 1750218"/>
                <a:gd name="connsiteY6" fmla="*/ 350044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81000 w 1750218"/>
                <a:gd name="connsiteY4" fmla="*/ 433388 h 446089"/>
                <a:gd name="connsiteX5" fmla="*/ 452437 w 1750218"/>
                <a:gd name="connsiteY5" fmla="*/ 414338 h 446089"/>
                <a:gd name="connsiteX6" fmla="*/ 664368 w 1750218"/>
                <a:gd name="connsiteY6" fmla="*/ 390525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6089"/>
                <a:gd name="connsiteX1" fmla="*/ 133349 w 1750218"/>
                <a:gd name="connsiteY1" fmla="*/ 438151 h 446089"/>
                <a:gd name="connsiteX2" fmla="*/ 216693 w 1750218"/>
                <a:gd name="connsiteY2" fmla="*/ 442912 h 446089"/>
                <a:gd name="connsiteX3" fmla="*/ 319087 w 1750218"/>
                <a:gd name="connsiteY3" fmla="*/ 423863 h 446089"/>
                <a:gd name="connsiteX4" fmla="*/ 392906 w 1750218"/>
                <a:gd name="connsiteY4" fmla="*/ 414338 h 446089"/>
                <a:gd name="connsiteX5" fmla="*/ 452437 w 1750218"/>
                <a:gd name="connsiteY5" fmla="*/ 414338 h 446089"/>
                <a:gd name="connsiteX6" fmla="*/ 664368 w 1750218"/>
                <a:gd name="connsiteY6" fmla="*/ 390525 h 446089"/>
                <a:gd name="connsiteX7" fmla="*/ 821531 w 1750218"/>
                <a:gd name="connsiteY7" fmla="*/ 342900 h 446089"/>
                <a:gd name="connsiteX8" fmla="*/ 1002506 w 1750218"/>
                <a:gd name="connsiteY8" fmla="*/ 302419 h 446089"/>
                <a:gd name="connsiteX9" fmla="*/ 1264443 w 1750218"/>
                <a:gd name="connsiteY9" fmla="*/ 233362 h 446089"/>
                <a:gd name="connsiteX10" fmla="*/ 1440656 w 1750218"/>
                <a:gd name="connsiteY10" fmla="*/ 171450 h 446089"/>
                <a:gd name="connsiteX11" fmla="*/ 1657350 w 1750218"/>
                <a:gd name="connsiteY11" fmla="*/ 80962 h 446089"/>
                <a:gd name="connsiteX12" fmla="*/ 1750218 w 1750218"/>
                <a:gd name="connsiteY12" fmla="*/ 0 h 446089"/>
                <a:gd name="connsiteX0" fmla="*/ 0 w 1750218"/>
                <a:gd name="connsiteY0" fmla="*/ 431006 h 448836"/>
                <a:gd name="connsiteX1" fmla="*/ 128586 w 1750218"/>
                <a:gd name="connsiteY1" fmla="*/ 445294 h 448836"/>
                <a:gd name="connsiteX2" fmla="*/ 216693 w 1750218"/>
                <a:gd name="connsiteY2" fmla="*/ 442912 h 448836"/>
                <a:gd name="connsiteX3" fmla="*/ 319087 w 1750218"/>
                <a:gd name="connsiteY3" fmla="*/ 423863 h 448836"/>
                <a:gd name="connsiteX4" fmla="*/ 392906 w 1750218"/>
                <a:gd name="connsiteY4" fmla="*/ 414338 h 448836"/>
                <a:gd name="connsiteX5" fmla="*/ 452437 w 1750218"/>
                <a:gd name="connsiteY5" fmla="*/ 414338 h 448836"/>
                <a:gd name="connsiteX6" fmla="*/ 664368 w 1750218"/>
                <a:gd name="connsiteY6" fmla="*/ 390525 h 448836"/>
                <a:gd name="connsiteX7" fmla="*/ 821531 w 1750218"/>
                <a:gd name="connsiteY7" fmla="*/ 342900 h 448836"/>
                <a:gd name="connsiteX8" fmla="*/ 1002506 w 1750218"/>
                <a:gd name="connsiteY8" fmla="*/ 302419 h 448836"/>
                <a:gd name="connsiteX9" fmla="*/ 1264443 w 1750218"/>
                <a:gd name="connsiteY9" fmla="*/ 233362 h 448836"/>
                <a:gd name="connsiteX10" fmla="*/ 1440656 w 1750218"/>
                <a:gd name="connsiteY10" fmla="*/ 171450 h 448836"/>
                <a:gd name="connsiteX11" fmla="*/ 1657350 w 1750218"/>
                <a:gd name="connsiteY11" fmla="*/ 80962 h 448836"/>
                <a:gd name="connsiteX12" fmla="*/ 1750218 w 1750218"/>
                <a:gd name="connsiteY12" fmla="*/ 0 h 44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0218" h="448836">
                  <a:moveTo>
                    <a:pt x="0" y="431006"/>
                  </a:moveTo>
                  <a:cubicBezTo>
                    <a:pt x="46633" y="461367"/>
                    <a:pt x="92471" y="443310"/>
                    <a:pt x="128586" y="445294"/>
                  </a:cubicBezTo>
                  <a:cubicBezTo>
                    <a:pt x="164701" y="447278"/>
                    <a:pt x="184943" y="446484"/>
                    <a:pt x="216693" y="442912"/>
                  </a:cubicBezTo>
                  <a:cubicBezTo>
                    <a:pt x="248443" y="439340"/>
                    <a:pt x="289718" y="428625"/>
                    <a:pt x="319087" y="423863"/>
                  </a:cubicBezTo>
                  <a:cubicBezTo>
                    <a:pt x="348456" y="419101"/>
                    <a:pt x="370681" y="415925"/>
                    <a:pt x="392906" y="414338"/>
                  </a:cubicBezTo>
                  <a:cubicBezTo>
                    <a:pt x="415131" y="412751"/>
                    <a:pt x="407193" y="418307"/>
                    <a:pt x="452437" y="414338"/>
                  </a:cubicBezTo>
                  <a:cubicBezTo>
                    <a:pt x="497681" y="410369"/>
                    <a:pt x="602852" y="402431"/>
                    <a:pt x="664368" y="390525"/>
                  </a:cubicBezTo>
                  <a:cubicBezTo>
                    <a:pt x="725884" y="378619"/>
                    <a:pt x="765175" y="357584"/>
                    <a:pt x="821531" y="342900"/>
                  </a:cubicBezTo>
                  <a:cubicBezTo>
                    <a:pt x="877887" y="328216"/>
                    <a:pt x="928687" y="320675"/>
                    <a:pt x="1002506" y="302419"/>
                  </a:cubicBezTo>
                  <a:cubicBezTo>
                    <a:pt x="1076325" y="284163"/>
                    <a:pt x="1191418" y="255190"/>
                    <a:pt x="1264443" y="233362"/>
                  </a:cubicBezTo>
                  <a:cubicBezTo>
                    <a:pt x="1337468" y="211534"/>
                    <a:pt x="1375172" y="196850"/>
                    <a:pt x="1440656" y="171450"/>
                  </a:cubicBezTo>
                  <a:cubicBezTo>
                    <a:pt x="1506140" y="146050"/>
                    <a:pt x="1605756" y="109537"/>
                    <a:pt x="1657350" y="80962"/>
                  </a:cubicBezTo>
                  <a:cubicBezTo>
                    <a:pt x="1708944" y="52387"/>
                    <a:pt x="1729581" y="26193"/>
                    <a:pt x="175021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595938" y="1302543"/>
              <a:ext cx="1914525" cy="541897"/>
            </a:xfrm>
            <a:custGeom>
              <a:avLst/>
              <a:gdLst>
                <a:gd name="connsiteX0" fmla="*/ 0 w 1821656"/>
                <a:gd name="connsiteY0" fmla="*/ 476250 h 482366"/>
                <a:gd name="connsiteX1" fmla="*/ 159543 w 1821656"/>
                <a:gd name="connsiteY1" fmla="*/ 481013 h 482366"/>
                <a:gd name="connsiteX2" fmla="*/ 476250 w 1821656"/>
                <a:gd name="connsiteY2" fmla="*/ 454819 h 482366"/>
                <a:gd name="connsiteX3" fmla="*/ 676275 w 1821656"/>
                <a:gd name="connsiteY3" fmla="*/ 409575 h 482366"/>
                <a:gd name="connsiteX4" fmla="*/ 883443 w 1821656"/>
                <a:gd name="connsiteY4" fmla="*/ 364331 h 482366"/>
                <a:gd name="connsiteX5" fmla="*/ 1114425 w 1821656"/>
                <a:gd name="connsiteY5" fmla="*/ 297656 h 482366"/>
                <a:gd name="connsiteX6" fmla="*/ 1307306 w 1821656"/>
                <a:gd name="connsiteY6" fmla="*/ 235744 h 482366"/>
                <a:gd name="connsiteX7" fmla="*/ 1557337 w 1821656"/>
                <a:gd name="connsiteY7" fmla="*/ 135731 h 482366"/>
                <a:gd name="connsiteX8" fmla="*/ 1731168 w 1821656"/>
                <a:gd name="connsiteY8" fmla="*/ 57150 h 482366"/>
                <a:gd name="connsiteX9" fmla="*/ 1821656 w 1821656"/>
                <a:gd name="connsiteY9" fmla="*/ 0 h 482366"/>
                <a:gd name="connsiteX10" fmla="*/ 1821656 w 1821656"/>
                <a:gd name="connsiteY10" fmla="*/ 0 h 482366"/>
                <a:gd name="connsiteX0" fmla="*/ 0 w 1914525"/>
                <a:gd name="connsiteY0" fmla="*/ 535781 h 541897"/>
                <a:gd name="connsiteX1" fmla="*/ 159543 w 1914525"/>
                <a:gd name="connsiteY1" fmla="*/ 540544 h 541897"/>
                <a:gd name="connsiteX2" fmla="*/ 476250 w 1914525"/>
                <a:gd name="connsiteY2" fmla="*/ 514350 h 541897"/>
                <a:gd name="connsiteX3" fmla="*/ 676275 w 1914525"/>
                <a:gd name="connsiteY3" fmla="*/ 469106 h 541897"/>
                <a:gd name="connsiteX4" fmla="*/ 883443 w 1914525"/>
                <a:gd name="connsiteY4" fmla="*/ 423862 h 541897"/>
                <a:gd name="connsiteX5" fmla="*/ 1114425 w 1914525"/>
                <a:gd name="connsiteY5" fmla="*/ 357187 h 541897"/>
                <a:gd name="connsiteX6" fmla="*/ 1307306 w 1914525"/>
                <a:gd name="connsiteY6" fmla="*/ 295275 h 541897"/>
                <a:gd name="connsiteX7" fmla="*/ 1557337 w 1914525"/>
                <a:gd name="connsiteY7" fmla="*/ 195262 h 541897"/>
                <a:gd name="connsiteX8" fmla="*/ 1731168 w 1914525"/>
                <a:gd name="connsiteY8" fmla="*/ 116681 h 541897"/>
                <a:gd name="connsiteX9" fmla="*/ 1821656 w 1914525"/>
                <a:gd name="connsiteY9" fmla="*/ 59531 h 541897"/>
                <a:gd name="connsiteX10" fmla="*/ 1914525 w 1914525"/>
                <a:gd name="connsiteY10" fmla="*/ 0 h 541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4525" h="541897">
                  <a:moveTo>
                    <a:pt x="0" y="535781"/>
                  </a:moveTo>
                  <a:cubicBezTo>
                    <a:pt x="40084" y="539948"/>
                    <a:pt x="80168" y="544116"/>
                    <a:pt x="159543" y="540544"/>
                  </a:cubicBezTo>
                  <a:cubicBezTo>
                    <a:pt x="238918" y="536972"/>
                    <a:pt x="390128" y="526256"/>
                    <a:pt x="476250" y="514350"/>
                  </a:cubicBezTo>
                  <a:cubicBezTo>
                    <a:pt x="562372" y="502444"/>
                    <a:pt x="676275" y="469106"/>
                    <a:pt x="676275" y="469106"/>
                  </a:cubicBezTo>
                  <a:cubicBezTo>
                    <a:pt x="744141" y="454025"/>
                    <a:pt x="810418" y="442515"/>
                    <a:pt x="883443" y="423862"/>
                  </a:cubicBezTo>
                  <a:cubicBezTo>
                    <a:pt x="956468" y="405209"/>
                    <a:pt x="1043781" y="378618"/>
                    <a:pt x="1114425" y="357187"/>
                  </a:cubicBezTo>
                  <a:cubicBezTo>
                    <a:pt x="1185069" y="335756"/>
                    <a:pt x="1233487" y="322262"/>
                    <a:pt x="1307306" y="295275"/>
                  </a:cubicBezTo>
                  <a:cubicBezTo>
                    <a:pt x="1381125" y="268288"/>
                    <a:pt x="1486693" y="225028"/>
                    <a:pt x="1557337" y="195262"/>
                  </a:cubicBezTo>
                  <a:cubicBezTo>
                    <a:pt x="1627981" y="165496"/>
                    <a:pt x="1687115" y="139303"/>
                    <a:pt x="1731168" y="116681"/>
                  </a:cubicBezTo>
                  <a:cubicBezTo>
                    <a:pt x="1775221" y="94059"/>
                    <a:pt x="1791097" y="78978"/>
                    <a:pt x="1821656" y="59531"/>
                  </a:cubicBezTo>
                  <a:lnTo>
                    <a:pt x="1914525" y="0"/>
                  </a:ln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724525" y="1323975"/>
              <a:ext cx="2281238" cy="633423"/>
            </a:xfrm>
            <a:custGeom>
              <a:avLst/>
              <a:gdLst>
                <a:gd name="connsiteX0" fmla="*/ 0 w 2281238"/>
                <a:gd name="connsiteY0" fmla="*/ 611981 h 633423"/>
                <a:gd name="connsiteX1" fmla="*/ 211931 w 2281238"/>
                <a:gd name="connsiteY1" fmla="*/ 633413 h 633423"/>
                <a:gd name="connsiteX2" fmla="*/ 466725 w 2281238"/>
                <a:gd name="connsiteY2" fmla="*/ 609600 h 633423"/>
                <a:gd name="connsiteX3" fmla="*/ 666750 w 2281238"/>
                <a:gd name="connsiteY3" fmla="*/ 590550 h 633423"/>
                <a:gd name="connsiteX4" fmla="*/ 850106 w 2281238"/>
                <a:gd name="connsiteY4" fmla="*/ 540544 h 633423"/>
                <a:gd name="connsiteX5" fmla="*/ 1123950 w 2281238"/>
                <a:gd name="connsiteY5" fmla="*/ 469106 h 633423"/>
                <a:gd name="connsiteX6" fmla="*/ 1302544 w 2281238"/>
                <a:gd name="connsiteY6" fmla="*/ 376238 h 633423"/>
                <a:gd name="connsiteX7" fmla="*/ 1557338 w 2281238"/>
                <a:gd name="connsiteY7" fmla="*/ 295275 h 633423"/>
                <a:gd name="connsiteX8" fmla="*/ 1854994 w 2281238"/>
                <a:gd name="connsiteY8" fmla="*/ 221456 h 633423"/>
                <a:gd name="connsiteX9" fmla="*/ 1978819 w 2281238"/>
                <a:gd name="connsiteY9" fmla="*/ 140494 h 633423"/>
                <a:gd name="connsiteX10" fmla="*/ 2150269 w 2281238"/>
                <a:gd name="connsiteY10" fmla="*/ 80963 h 633423"/>
                <a:gd name="connsiteX11" fmla="*/ 2281238 w 2281238"/>
                <a:gd name="connsiteY11" fmla="*/ 0 h 633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1238" h="633423">
                  <a:moveTo>
                    <a:pt x="0" y="611981"/>
                  </a:moveTo>
                  <a:cubicBezTo>
                    <a:pt x="67072" y="622895"/>
                    <a:pt x="134144" y="633810"/>
                    <a:pt x="211931" y="633413"/>
                  </a:cubicBezTo>
                  <a:cubicBezTo>
                    <a:pt x="289718" y="633016"/>
                    <a:pt x="466725" y="609600"/>
                    <a:pt x="466725" y="609600"/>
                  </a:cubicBezTo>
                  <a:cubicBezTo>
                    <a:pt x="542528" y="602456"/>
                    <a:pt x="602853" y="602059"/>
                    <a:pt x="666750" y="590550"/>
                  </a:cubicBezTo>
                  <a:cubicBezTo>
                    <a:pt x="730647" y="579041"/>
                    <a:pt x="850106" y="540544"/>
                    <a:pt x="850106" y="540544"/>
                  </a:cubicBezTo>
                  <a:cubicBezTo>
                    <a:pt x="926306" y="520303"/>
                    <a:pt x="1048544" y="496490"/>
                    <a:pt x="1123950" y="469106"/>
                  </a:cubicBezTo>
                  <a:cubicBezTo>
                    <a:pt x="1199356" y="441722"/>
                    <a:pt x="1230313" y="405210"/>
                    <a:pt x="1302544" y="376238"/>
                  </a:cubicBezTo>
                  <a:cubicBezTo>
                    <a:pt x="1374775" y="347266"/>
                    <a:pt x="1465263" y="321072"/>
                    <a:pt x="1557338" y="295275"/>
                  </a:cubicBezTo>
                  <a:cubicBezTo>
                    <a:pt x="1649413" y="269478"/>
                    <a:pt x="1784747" y="247253"/>
                    <a:pt x="1854994" y="221456"/>
                  </a:cubicBezTo>
                  <a:cubicBezTo>
                    <a:pt x="1925241" y="195659"/>
                    <a:pt x="1929607" y="163909"/>
                    <a:pt x="1978819" y="140494"/>
                  </a:cubicBezTo>
                  <a:cubicBezTo>
                    <a:pt x="2028031" y="117079"/>
                    <a:pt x="2099866" y="104379"/>
                    <a:pt x="2150269" y="80963"/>
                  </a:cubicBezTo>
                  <a:cubicBezTo>
                    <a:pt x="2200672" y="57547"/>
                    <a:pt x="2240955" y="28773"/>
                    <a:pt x="2281238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7569994" y="1419225"/>
              <a:ext cx="1333500" cy="683419"/>
            </a:xfrm>
            <a:custGeom>
              <a:avLst/>
              <a:gdLst>
                <a:gd name="connsiteX0" fmla="*/ 0 w 1333500"/>
                <a:gd name="connsiteY0" fmla="*/ 683419 h 683419"/>
                <a:gd name="connsiteX1" fmla="*/ 333375 w 1333500"/>
                <a:gd name="connsiteY1" fmla="*/ 569119 h 683419"/>
                <a:gd name="connsiteX2" fmla="*/ 652462 w 1333500"/>
                <a:gd name="connsiteY2" fmla="*/ 416719 h 683419"/>
                <a:gd name="connsiteX3" fmla="*/ 916781 w 1333500"/>
                <a:gd name="connsiteY3" fmla="*/ 297656 h 683419"/>
                <a:gd name="connsiteX4" fmla="*/ 1190625 w 1333500"/>
                <a:gd name="connsiteY4" fmla="*/ 130969 h 683419"/>
                <a:gd name="connsiteX5" fmla="*/ 1333500 w 1333500"/>
                <a:gd name="connsiteY5" fmla="*/ 0 h 683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0" h="683419">
                  <a:moveTo>
                    <a:pt x="0" y="683419"/>
                  </a:moveTo>
                  <a:cubicBezTo>
                    <a:pt x="112315" y="648494"/>
                    <a:pt x="224631" y="613569"/>
                    <a:pt x="333375" y="569119"/>
                  </a:cubicBezTo>
                  <a:cubicBezTo>
                    <a:pt x="442119" y="524669"/>
                    <a:pt x="555228" y="461963"/>
                    <a:pt x="652462" y="416719"/>
                  </a:cubicBezTo>
                  <a:cubicBezTo>
                    <a:pt x="749696" y="371475"/>
                    <a:pt x="827087" y="345281"/>
                    <a:pt x="916781" y="297656"/>
                  </a:cubicBezTo>
                  <a:cubicBezTo>
                    <a:pt x="1006475" y="250031"/>
                    <a:pt x="1121172" y="180578"/>
                    <a:pt x="1190625" y="130969"/>
                  </a:cubicBezTo>
                  <a:cubicBezTo>
                    <a:pt x="1260078" y="81360"/>
                    <a:pt x="1296789" y="40680"/>
                    <a:pt x="1333500" y="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6572" y="762000"/>
              <a:ext cx="1003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North</a:t>
              </a:r>
              <a:endParaRPr lang="en-ZA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3400" y="762000"/>
              <a:ext cx="816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South</a:t>
              </a:r>
              <a:endParaRPr lang="en-ZA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503069" y="1195389"/>
              <a:ext cx="4952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672138" y="1441997"/>
              <a:ext cx="512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0547" y="1640685"/>
              <a:ext cx="394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39000" y="1626662"/>
              <a:ext cx="640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2000" y="1760934"/>
              <a:ext cx="543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59694" y="1740695"/>
              <a:ext cx="333374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47875" y="1626662"/>
              <a:ext cx="369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93406" y="1450181"/>
              <a:ext cx="414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48238" y="1526963"/>
              <a:ext cx="337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10000" y="1876426"/>
              <a:ext cx="5834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sm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5253038" y="1614488"/>
              <a:ext cx="154781" cy="85725"/>
            </a:xfrm>
            <a:custGeom>
              <a:avLst/>
              <a:gdLst>
                <a:gd name="connsiteX0" fmla="*/ 0 w 154781"/>
                <a:gd name="connsiteY0" fmla="*/ 0 h 85725"/>
                <a:gd name="connsiteX1" fmla="*/ 154781 w 154781"/>
                <a:gd name="connsiteY1" fmla="*/ 85725 h 85725"/>
                <a:gd name="connsiteX2" fmla="*/ 154781 w 154781"/>
                <a:gd name="connsiteY2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781" h="85725">
                  <a:moveTo>
                    <a:pt x="0" y="0"/>
                  </a:moveTo>
                  <a:lnTo>
                    <a:pt x="154781" y="85725"/>
                  </a:lnTo>
                  <a:lnTo>
                    <a:pt x="154781" y="8572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257800" y="1614488"/>
              <a:ext cx="104775" cy="2381"/>
            </a:xfrm>
            <a:custGeom>
              <a:avLst/>
              <a:gdLst>
                <a:gd name="connsiteX0" fmla="*/ 0 w 104775"/>
                <a:gd name="connsiteY0" fmla="*/ 2381 h 2381"/>
                <a:gd name="connsiteX1" fmla="*/ 104775 w 104775"/>
                <a:gd name="connsiteY1" fmla="*/ 0 h 2381"/>
                <a:gd name="connsiteX2" fmla="*/ 104775 w 104775"/>
                <a:gd name="connsiteY2" fmla="*/ 0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2381">
                  <a:moveTo>
                    <a:pt x="0" y="2381"/>
                  </a:moveTo>
                  <a:lnTo>
                    <a:pt x="104775" y="0"/>
                  </a:lnTo>
                  <a:lnTo>
                    <a:pt x="104775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724400" y="1807369"/>
              <a:ext cx="233363" cy="7144"/>
            </a:xfrm>
            <a:custGeom>
              <a:avLst/>
              <a:gdLst>
                <a:gd name="connsiteX0" fmla="*/ 233363 w 233363"/>
                <a:gd name="connsiteY0" fmla="*/ 7144 h 7144"/>
                <a:gd name="connsiteX1" fmla="*/ 0 w 233363"/>
                <a:gd name="connsiteY1" fmla="*/ 0 h 7144"/>
                <a:gd name="connsiteX2" fmla="*/ 0 w 233363"/>
                <a:gd name="connsiteY2" fmla="*/ 0 h 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3" h="7144">
                  <a:moveTo>
                    <a:pt x="233363" y="7144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31544" y="1774031"/>
              <a:ext cx="104775" cy="35719"/>
            </a:xfrm>
            <a:custGeom>
              <a:avLst/>
              <a:gdLst>
                <a:gd name="connsiteX0" fmla="*/ 0 w 104775"/>
                <a:gd name="connsiteY0" fmla="*/ 35719 h 35719"/>
                <a:gd name="connsiteX1" fmla="*/ 104775 w 104775"/>
                <a:gd name="connsiteY1" fmla="*/ 0 h 35719"/>
                <a:gd name="connsiteX2" fmla="*/ 104775 w 104775"/>
                <a:gd name="connsiteY2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35719">
                  <a:moveTo>
                    <a:pt x="0" y="35719"/>
                  </a:moveTo>
                  <a:lnTo>
                    <a:pt x="104775" y="0"/>
                  </a:lnTo>
                  <a:lnTo>
                    <a:pt x="104775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4479131" y="2000250"/>
              <a:ext cx="111919" cy="71438"/>
            </a:xfrm>
            <a:custGeom>
              <a:avLst/>
              <a:gdLst>
                <a:gd name="connsiteX0" fmla="*/ 0 w 111919"/>
                <a:gd name="connsiteY0" fmla="*/ 71438 h 71438"/>
                <a:gd name="connsiteX1" fmla="*/ 111919 w 111919"/>
                <a:gd name="connsiteY1" fmla="*/ 0 h 71438"/>
                <a:gd name="connsiteX2" fmla="*/ 111919 w 111919"/>
                <a:gd name="connsiteY2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919" h="71438">
                  <a:moveTo>
                    <a:pt x="0" y="71438"/>
                  </a:moveTo>
                  <a:lnTo>
                    <a:pt x="111919" y="0"/>
                  </a:lnTo>
                  <a:lnTo>
                    <a:pt x="111919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4512469" y="2002631"/>
              <a:ext cx="78581" cy="2382"/>
            </a:xfrm>
            <a:custGeom>
              <a:avLst/>
              <a:gdLst>
                <a:gd name="connsiteX0" fmla="*/ 0 w 78581"/>
                <a:gd name="connsiteY0" fmla="*/ 0 h 2382"/>
                <a:gd name="connsiteX1" fmla="*/ 78581 w 78581"/>
                <a:gd name="connsiteY1" fmla="*/ 2382 h 2382"/>
                <a:gd name="connsiteX2" fmla="*/ 78581 w 78581"/>
                <a:gd name="connsiteY2" fmla="*/ 2382 h 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2382">
                  <a:moveTo>
                    <a:pt x="0" y="0"/>
                  </a:moveTo>
                  <a:lnTo>
                    <a:pt x="78581" y="2382"/>
                  </a:lnTo>
                  <a:lnTo>
                    <a:pt x="78581" y="2382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609975" y="1947863"/>
              <a:ext cx="269081" cy="28575"/>
            </a:xfrm>
            <a:custGeom>
              <a:avLst/>
              <a:gdLst>
                <a:gd name="connsiteX0" fmla="*/ 0 w 269081"/>
                <a:gd name="connsiteY0" fmla="*/ 28575 h 28575"/>
                <a:gd name="connsiteX1" fmla="*/ 269081 w 269081"/>
                <a:gd name="connsiteY1" fmla="*/ 0 h 28575"/>
                <a:gd name="connsiteX2" fmla="*/ 269081 w 269081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081" h="28575">
                  <a:moveTo>
                    <a:pt x="0" y="28575"/>
                  </a:moveTo>
                  <a:lnTo>
                    <a:pt x="269081" y="0"/>
                  </a:lnTo>
                  <a:lnTo>
                    <a:pt x="269081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798094" y="1905000"/>
              <a:ext cx="83344" cy="45244"/>
            </a:xfrm>
            <a:custGeom>
              <a:avLst/>
              <a:gdLst>
                <a:gd name="connsiteX0" fmla="*/ 0 w 83344"/>
                <a:gd name="connsiteY0" fmla="*/ 0 h 45244"/>
                <a:gd name="connsiteX1" fmla="*/ 83344 w 83344"/>
                <a:gd name="connsiteY1" fmla="*/ 45244 h 45244"/>
                <a:gd name="connsiteX2" fmla="*/ 83344 w 83344"/>
                <a:gd name="connsiteY2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44" h="45244">
                  <a:moveTo>
                    <a:pt x="0" y="0"/>
                  </a:moveTo>
                  <a:lnTo>
                    <a:pt x="83344" y="45244"/>
                  </a:lnTo>
                  <a:lnTo>
                    <a:pt x="83344" y="45244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026694" y="1678306"/>
              <a:ext cx="216694" cy="45719"/>
            </a:xfrm>
            <a:custGeom>
              <a:avLst/>
              <a:gdLst>
                <a:gd name="connsiteX0" fmla="*/ 0 w 216694"/>
                <a:gd name="connsiteY0" fmla="*/ 30956 h 30956"/>
                <a:gd name="connsiteX1" fmla="*/ 216694 w 216694"/>
                <a:gd name="connsiteY1" fmla="*/ 0 h 30956"/>
                <a:gd name="connsiteX2" fmla="*/ 216694 w 216694"/>
                <a:gd name="connsiteY2" fmla="*/ 0 h 3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694" h="30956">
                  <a:moveTo>
                    <a:pt x="0" y="30956"/>
                  </a:moveTo>
                  <a:lnTo>
                    <a:pt x="216694" y="0"/>
                  </a:lnTo>
                  <a:lnTo>
                    <a:pt x="216694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174331" y="1654969"/>
              <a:ext cx="69057" cy="21431"/>
            </a:xfrm>
            <a:custGeom>
              <a:avLst/>
              <a:gdLst>
                <a:gd name="connsiteX0" fmla="*/ 0 w 69057"/>
                <a:gd name="connsiteY0" fmla="*/ 0 h 21431"/>
                <a:gd name="connsiteX1" fmla="*/ 69057 w 69057"/>
                <a:gd name="connsiteY1" fmla="*/ 21431 h 21431"/>
                <a:gd name="connsiteX2" fmla="*/ 69057 w 69057"/>
                <a:gd name="connsiteY2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57" h="21431">
                  <a:moveTo>
                    <a:pt x="0" y="0"/>
                  </a:moveTo>
                  <a:lnTo>
                    <a:pt x="69057" y="21431"/>
                  </a:lnTo>
                  <a:lnTo>
                    <a:pt x="69057" y="21431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719263" y="1704975"/>
              <a:ext cx="104775" cy="123825"/>
            </a:xfrm>
            <a:custGeom>
              <a:avLst/>
              <a:gdLst>
                <a:gd name="connsiteX0" fmla="*/ 104775 w 104775"/>
                <a:gd name="connsiteY0" fmla="*/ 0 h 123825"/>
                <a:gd name="connsiteX1" fmla="*/ 0 w 104775"/>
                <a:gd name="connsiteY1" fmla="*/ 123825 h 123825"/>
                <a:gd name="connsiteX2" fmla="*/ 0 w 104775"/>
                <a:gd name="connsiteY2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23825">
                  <a:moveTo>
                    <a:pt x="104775" y="0"/>
                  </a:moveTo>
                  <a:lnTo>
                    <a:pt x="0" y="123825"/>
                  </a:lnTo>
                  <a:lnTo>
                    <a:pt x="0" y="12382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759744" y="1695450"/>
              <a:ext cx="78581" cy="35719"/>
            </a:xfrm>
            <a:custGeom>
              <a:avLst/>
              <a:gdLst>
                <a:gd name="connsiteX0" fmla="*/ 0 w 78581"/>
                <a:gd name="connsiteY0" fmla="*/ 35719 h 35719"/>
                <a:gd name="connsiteX1" fmla="*/ 78581 w 78581"/>
                <a:gd name="connsiteY1" fmla="*/ 0 h 35719"/>
                <a:gd name="connsiteX2" fmla="*/ 78581 w 78581"/>
                <a:gd name="connsiteY2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81" h="35719">
                  <a:moveTo>
                    <a:pt x="0" y="35719"/>
                  </a:moveTo>
                  <a:lnTo>
                    <a:pt x="78581" y="0"/>
                  </a:lnTo>
                  <a:lnTo>
                    <a:pt x="78581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333500" y="1735931"/>
              <a:ext cx="61913" cy="121444"/>
            </a:xfrm>
            <a:custGeom>
              <a:avLst/>
              <a:gdLst>
                <a:gd name="connsiteX0" fmla="*/ 0 w 61913"/>
                <a:gd name="connsiteY0" fmla="*/ 121444 h 121444"/>
                <a:gd name="connsiteX1" fmla="*/ 61913 w 61913"/>
                <a:gd name="connsiteY1" fmla="*/ 0 h 121444"/>
                <a:gd name="connsiteX2" fmla="*/ 61913 w 61913"/>
                <a:gd name="connsiteY2" fmla="*/ 0 h 1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913" h="121444">
                  <a:moveTo>
                    <a:pt x="0" y="121444"/>
                  </a:moveTo>
                  <a:lnTo>
                    <a:pt x="61913" y="0"/>
                  </a:lnTo>
                  <a:lnTo>
                    <a:pt x="61913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345406" y="1726406"/>
              <a:ext cx="54769" cy="33338"/>
            </a:xfrm>
            <a:custGeom>
              <a:avLst/>
              <a:gdLst>
                <a:gd name="connsiteX0" fmla="*/ 0 w 54769"/>
                <a:gd name="connsiteY0" fmla="*/ 33338 h 33338"/>
                <a:gd name="connsiteX1" fmla="*/ 54769 w 54769"/>
                <a:gd name="connsiteY1" fmla="*/ 0 h 33338"/>
                <a:gd name="connsiteX2" fmla="*/ 54769 w 54769"/>
                <a:gd name="connsiteY2" fmla="*/ 0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69" h="33338">
                  <a:moveTo>
                    <a:pt x="0" y="33338"/>
                  </a:moveTo>
                  <a:lnTo>
                    <a:pt x="54769" y="0"/>
                  </a:lnTo>
                  <a:lnTo>
                    <a:pt x="54769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78656" y="1709738"/>
              <a:ext cx="173832" cy="19050"/>
            </a:xfrm>
            <a:custGeom>
              <a:avLst/>
              <a:gdLst>
                <a:gd name="connsiteX0" fmla="*/ 0 w 173832"/>
                <a:gd name="connsiteY0" fmla="*/ 19050 h 19050"/>
                <a:gd name="connsiteX1" fmla="*/ 173832 w 173832"/>
                <a:gd name="connsiteY1" fmla="*/ 0 h 19050"/>
                <a:gd name="connsiteX2" fmla="*/ 173832 w 173832"/>
                <a:gd name="connsiteY2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832" h="19050">
                  <a:moveTo>
                    <a:pt x="0" y="19050"/>
                  </a:moveTo>
                  <a:lnTo>
                    <a:pt x="173832" y="0"/>
                  </a:lnTo>
                  <a:lnTo>
                    <a:pt x="173832" y="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790575" y="1676400"/>
              <a:ext cx="66675" cy="35719"/>
            </a:xfrm>
            <a:custGeom>
              <a:avLst/>
              <a:gdLst>
                <a:gd name="connsiteX0" fmla="*/ 0 w 66675"/>
                <a:gd name="connsiteY0" fmla="*/ 0 h 35719"/>
                <a:gd name="connsiteX1" fmla="*/ 66675 w 66675"/>
                <a:gd name="connsiteY1" fmla="*/ 35719 h 35719"/>
                <a:gd name="connsiteX2" fmla="*/ 66675 w 66675"/>
                <a:gd name="connsiteY2" fmla="*/ 35719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35719">
                  <a:moveTo>
                    <a:pt x="0" y="0"/>
                  </a:moveTo>
                  <a:lnTo>
                    <a:pt x="66675" y="35719"/>
                  </a:lnTo>
                  <a:lnTo>
                    <a:pt x="66675" y="35719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95412" y="2895600"/>
              <a:ext cx="33885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    =  sandstone</a:t>
              </a:r>
            </a:p>
            <a:p>
              <a:r>
                <a:rPr lang="en-US" sz="1600" dirty="0" smtClean="0"/>
                <a:t>m  =  mudstone</a:t>
              </a:r>
            </a:p>
            <a:p>
              <a:r>
                <a:rPr lang="en-US" sz="1600" dirty="0" err="1" smtClean="0"/>
                <a:t>ss</a:t>
              </a:r>
              <a:r>
                <a:rPr lang="en-US" sz="1600" dirty="0" smtClean="0"/>
                <a:t>  =  siltstone</a:t>
              </a:r>
            </a:p>
            <a:p>
              <a:r>
                <a:rPr lang="en-US" sz="1600" dirty="0" err="1" smtClean="0"/>
                <a:t>sm</a:t>
              </a:r>
              <a:r>
                <a:rPr lang="en-US" sz="1600" dirty="0" smtClean="0"/>
                <a:t>  =  silt/mudstone intercalations</a:t>
              </a:r>
              <a:endParaRPr lang="en-ZA" sz="16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393407" y="533400"/>
              <a:ext cx="1535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Triangle zone</a:t>
              </a:r>
              <a:endParaRPr lang="en-ZA" dirty="0"/>
            </a:p>
          </p:txBody>
        </p:sp>
        <p:cxnSp>
          <p:nvCxnSpPr>
            <p:cNvPr id="59" name="Straight Arrow Connector 58"/>
            <p:cNvCxnSpPr>
              <a:stCxn id="58" idx="2"/>
            </p:cNvCxnSpPr>
            <p:nvPr/>
          </p:nvCxnSpPr>
          <p:spPr>
            <a:xfrm flipH="1">
              <a:off x="5117006" y="902732"/>
              <a:ext cx="43906" cy="2926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910263" y="2667000"/>
              <a:ext cx="247173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675234" y="2286001"/>
              <a:ext cx="1319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20 </a:t>
              </a:r>
              <a:r>
                <a:rPr lang="en-US" dirty="0" err="1" smtClean="0"/>
                <a:t>metres</a:t>
              </a:r>
              <a:endParaRPr lang="en-ZA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69168" y="1626662"/>
              <a:ext cx="454819" cy="38335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6572" y="1700213"/>
              <a:ext cx="484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03069" y="1825351"/>
              <a:ext cx="49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9600" y="1740695"/>
              <a:ext cx="438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4800" y="147875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1280159" y="2639944"/>
              <a:ext cx="558165" cy="149066"/>
            </a:xfrm>
            <a:custGeom>
              <a:avLst/>
              <a:gdLst>
                <a:gd name="connsiteX0" fmla="*/ 0 w 548640"/>
                <a:gd name="connsiteY0" fmla="*/ 0 h 45810"/>
                <a:gd name="connsiteX1" fmla="*/ 217170 w 548640"/>
                <a:gd name="connsiteY1" fmla="*/ 45720 h 45810"/>
                <a:gd name="connsiteX2" fmla="*/ 411480 w 548640"/>
                <a:gd name="connsiteY2" fmla="*/ 11430 h 45810"/>
                <a:gd name="connsiteX3" fmla="*/ 548640 w 548640"/>
                <a:gd name="connsiteY3" fmla="*/ 0 h 45810"/>
                <a:gd name="connsiteX4" fmla="*/ 548640 w 548640"/>
                <a:gd name="connsiteY4" fmla="*/ 0 h 4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" h="45810">
                  <a:moveTo>
                    <a:pt x="0" y="0"/>
                  </a:moveTo>
                  <a:cubicBezTo>
                    <a:pt x="74295" y="21907"/>
                    <a:pt x="148590" y="43815"/>
                    <a:pt x="217170" y="45720"/>
                  </a:cubicBezTo>
                  <a:cubicBezTo>
                    <a:pt x="285750" y="47625"/>
                    <a:pt x="356235" y="19050"/>
                    <a:pt x="411480" y="11430"/>
                  </a:cubicBezTo>
                  <a:cubicBezTo>
                    <a:pt x="466725" y="3810"/>
                    <a:pt x="548640" y="0"/>
                    <a:pt x="548640" y="0"/>
                  </a:cubicBezTo>
                  <a:lnTo>
                    <a:pt x="54864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14526" y="2470667"/>
              <a:ext cx="117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bedding</a:t>
              </a:r>
              <a:endParaRPr lang="en-ZA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06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6606540" y="1588770"/>
            <a:ext cx="457200" cy="137160"/>
          </a:xfrm>
          <a:custGeom>
            <a:avLst/>
            <a:gdLst>
              <a:gd name="connsiteX0" fmla="*/ 0 w 457200"/>
              <a:gd name="connsiteY0" fmla="*/ 0 h 137160"/>
              <a:gd name="connsiteX1" fmla="*/ 457200 w 457200"/>
              <a:gd name="connsiteY1" fmla="*/ 137160 h 137160"/>
              <a:gd name="connsiteX2" fmla="*/ 457200 w 457200"/>
              <a:gd name="connsiteY2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37160">
                <a:moveTo>
                  <a:pt x="0" y="0"/>
                </a:moveTo>
                <a:lnTo>
                  <a:pt x="457200" y="137160"/>
                </a:lnTo>
                <a:lnTo>
                  <a:pt x="457200" y="13716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6606540" y="1554480"/>
            <a:ext cx="228600" cy="34290"/>
          </a:xfrm>
          <a:custGeom>
            <a:avLst/>
            <a:gdLst>
              <a:gd name="connsiteX0" fmla="*/ 0 w 228600"/>
              <a:gd name="connsiteY0" fmla="*/ 34290 h 34290"/>
              <a:gd name="connsiteX1" fmla="*/ 228600 w 228600"/>
              <a:gd name="connsiteY1" fmla="*/ 0 h 34290"/>
              <a:gd name="connsiteX2" fmla="*/ 228600 w 228600"/>
              <a:gd name="connsiteY2" fmla="*/ 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34290">
                <a:moveTo>
                  <a:pt x="0" y="34290"/>
                </a:moveTo>
                <a:lnTo>
                  <a:pt x="228600" y="0"/>
                </a:lnTo>
                <a:lnTo>
                  <a:pt x="22860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4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5513" y="476250"/>
            <a:ext cx="8313737" cy="6199188"/>
            <a:chOff x="2195513" y="476250"/>
            <a:chExt cx="8313737" cy="619918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2195513" y="476250"/>
              <a:ext cx="8313737" cy="6199188"/>
              <a:chOff x="1338" y="799"/>
              <a:chExt cx="2797" cy="2239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338" y="799"/>
                <a:ext cx="2797" cy="2239"/>
                <a:chOff x="1338" y="1025"/>
                <a:chExt cx="2797" cy="2018"/>
              </a:xfrm>
            </p:grpSpPr>
            <p:sp>
              <p:nvSpPr>
                <p:cNvPr id="11" name="Text Box 8"/>
                <p:cNvSpPr txBox="1">
                  <a:spLocks noChangeArrowheads="1"/>
                </p:cNvSpPr>
                <p:nvPr/>
              </p:nvSpPr>
              <p:spPr bwMode="auto">
                <a:xfrm rot="2194382">
                  <a:off x="2236" y="2132"/>
                  <a:ext cx="1899" cy="1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ZA" sz="1600"/>
                    <a:t> PASSIVE EXTENSIONAL  MARGIN</a:t>
                  </a:r>
                  <a:endParaRPr lang="en-GB" sz="1600"/>
                </a:p>
              </p:txBody>
            </p:sp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1338" y="1025"/>
                  <a:ext cx="2074" cy="2018"/>
                  <a:chOff x="3003" y="1027"/>
                  <a:chExt cx="1677" cy="1768"/>
                </a:xfrm>
              </p:grpSpPr>
              <p:sp>
                <p:nvSpPr>
                  <p:cNvPr id="13" name="Freeform 10"/>
                  <p:cNvSpPr>
                    <a:spLocks/>
                  </p:cNvSpPr>
                  <p:nvPr/>
                </p:nvSpPr>
                <p:spPr bwMode="auto">
                  <a:xfrm>
                    <a:off x="3217" y="1698"/>
                    <a:ext cx="843" cy="816"/>
                  </a:xfrm>
                  <a:custGeom>
                    <a:avLst/>
                    <a:gdLst>
                      <a:gd name="T0" fmla="*/ 343 w 843"/>
                      <a:gd name="T1" fmla="*/ 8 h 816"/>
                      <a:gd name="T2" fmla="*/ 343 w 843"/>
                      <a:gd name="T3" fmla="*/ 54 h 816"/>
                      <a:gd name="T4" fmla="*/ 386 w 843"/>
                      <a:gd name="T5" fmla="*/ 81 h 816"/>
                      <a:gd name="T6" fmla="*/ 434 w 843"/>
                      <a:gd name="T7" fmla="*/ 54 h 816"/>
                      <a:gd name="T8" fmla="*/ 525 w 843"/>
                      <a:gd name="T9" fmla="*/ 54 h 816"/>
                      <a:gd name="T10" fmla="*/ 616 w 843"/>
                      <a:gd name="T11" fmla="*/ 8 h 816"/>
                      <a:gd name="T12" fmla="*/ 752 w 843"/>
                      <a:gd name="T13" fmla="*/ 99 h 816"/>
                      <a:gd name="T14" fmla="*/ 797 w 843"/>
                      <a:gd name="T15" fmla="*/ 144 h 816"/>
                      <a:gd name="T16" fmla="*/ 752 w 843"/>
                      <a:gd name="T17" fmla="*/ 144 h 816"/>
                      <a:gd name="T18" fmla="*/ 806 w 843"/>
                      <a:gd name="T19" fmla="*/ 165 h 816"/>
                      <a:gd name="T20" fmla="*/ 842 w 843"/>
                      <a:gd name="T21" fmla="*/ 190 h 816"/>
                      <a:gd name="T22" fmla="*/ 797 w 843"/>
                      <a:gd name="T23" fmla="*/ 235 h 816"/>
                      <a:gd name="T24" fmla="*/ 706 w 843"/>
                      <a:gd name="T25" fmla="*/ 281 h 816"/>
                      <a:gd name="T26" fmla="*/ 752 w 843"/>
                      <a:gd name="T27" fmla="*/ 281 h 816"/>
                      <a:gd name="T28" fmla="*/ 776 w 843"/>
                      <a:gd name="T29" fmla="*/ 306 h 816"/>
                      <a:gd name="T30" fmla="*/ 740 w 843"/>
                      <a:gd name="T31" fmla="*/ 378 h 816"/>
                      <a:gd name="T32" fmla="*/ 689 w 843"/>
                      <a:gd name="T33" fmla="*/ 453 h 816"/>
                      <a:gd name="T34" fmla="*/ 680 w 843"/>
                      <a:gd name="T35" fmla="*/ 519 h 816"/>
                      <a:gd name="T36" fmla="*/ 674 w 843"/>
                      <a:gd name="T37" fmla="*/ 570 h 816"/>
                      <a:gd name="T38" fmla="*/ 616 w 843"/>
                      <a:gd name="T39" fmla="*/ 598 h 816"/>
                      <a:gd name="T40" fmla="*/ 616 w 843"/>
                      <a:gd name="T41" fmla="*/ 643 h 816"/>
                      <a:gd name="T42" fmla="*/ 616 w 843"/>
                      <a:gd name="T43" fmla="*/ 689 h 816"/>
                      <a:gd name="T44" fmla="*/ 584 w 843"/>
                      <a:gd name="T45" fmla="*/ 726 h 816"/>
                      <a:gd name="T46" fmla="*/ 570 w 843"/>
                      <a:gd name="T47" fmla="*/ 780 h 816"/>
                      <a:gd name="T48" fmla="*/ 464 w 843"/>
                      <a:gd name="T49" fmla="*/ 816 h 816"/>
                      <a:gd name="T50" fmla="*/ 434 w 843"/>
                      <a:gd name="T51" fmla="*/ 780 h 816"/>
                      <a:gd name="T52" fmla="*/ 389 w 843"/>
                      <a:gd name="T53" fmla="*/ 734 h 816"/>
                      <a:gd name="T54" fmla="*/ 389 w 843"/>
                      <a:gd name="T55" fmla="*/ 689 h 816"/>
                      <a:gd name="T56" fmla="*/ 362 w 843"/>
                      <a:gd name="T57" fmla="*/ 615 h 816"/>
                      <a:gd name="T58" fmla="*/ 343 w 843"/>
                      <a:gd name="T59" fmla="*/ 507 h 816"/>
                      <a:gd name="T60" fmla="*/ 298 w 843"/>
                      <a:gd name="T61" fmla="*/ 462 h 816"/>
                      <a:gd name="T62" fmla="*/ 299 w 843"/>
                      <a:gd name="T63" fmla="*/ 411 h 816"/>
                      <a:gd name="T64" fmla="*/ 253 w 843"/>
                      <a:gd name="T65" fmla="*/ 371 h 816"/>
                      <a:gd name="T66" fmla="*/ 158 w 843"/>
                      <a:gd name="T67" fmla="*/ 396 h 816"/>
                      <a:gd name="T68" fmla="*/ 74 w 843"/>
                      <a:gd name="T69" fmla="*/ 408 h 816"/>
                      <a:gd name="T70" fmla="*/ 8 w 843"/>
                      <a:gd name="T71" fmla="*/ 336 h 816"/>
                      <a:gd name="T72" fmla="*/ 26 w 843"/>
                      <a:gd name="T73" fmla="*/ 281 h 816"/>
                      <a:gd name="T74" fmla="*/ 26 w 843"/>
                      <a:gd name="T75" fmla="*/ 190 h 816"/>
                      <a:gd name="T76" fmla="*/ 71 w 843"/>
                      <a:gd name="T77" fmla="*/ 144 h 816"/>
                      <a:gd name="T78" fmla="*/ 162 w 843"/>
                      <a:gd name="T79" fmla="*/ 54 h 816"/>
                      <a:gd name="T80" fmla="*/ 207 w 843"/>
                      <a:gd name="T81" fmla="*/ 54 h 816"/>
                      <a:gd name="T82" fmla="*/ 253 w 843"/>
                      <a:gd name="T83" fmla="*/ 54 h 816"/>
                      <a:gd name="T84" fmla="*/ 298 w 843"/>
                      <a:gd name="T85" fmla="*/ 8 h 816"/>
                      <a:gd name="T86" fmla="*/ 343 w 843"/>
                      <a:gd name="T87" fmla="*/ 8 h 81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43" h="816">
                        <a:moveTo>
                          <a:pt x="343" y="8"/>
                        </a:moveTo>
                        <a:cubicBezTo>
                          <a:pt x="350" y="16"/>
                          <a:pt x="336" y="42"/>
                          <a:pt x="343" y="54"/>
                        </a:cubicBezTo>
                        <a:cubicBezTo>
                          <a:pt x="350" y="66"/>
                          <a:pt x="371" y="81"/>
                          <a:pt x="386" y="81"/>
                        </a:cubicBezTo>
                        <a:cubicBezTo>
                          <a:pt x="401" y="81"/>
                          <a:pt x="411" y="58"/>
                          <a:pt x="434" y="54"/>
                        </a:cubicBezTo>
                        <a:cubicBezTo>
                          <a:pt x="457" y="50"/>
                          <a:pt x="495" y="62"/>
                          <a:pt x="525" y="54"/>
                        </a:cubicBezTo>
                        <a:cubicBezTo>
                          <a:pt x="555" y="46"/>
                          <a:pt x="578" y="1"/>
                          <a:pt x="616" y="8"/>
                        </a:cubicBezTo>
                        <a:cubicBezTo>
                          <a:pt x="654" y="15"/>
                          <a:pt x="722" y="76"/>
                          <a:pt x="752" y="99"/>
                        </a:cubicBezTo>
                        <a:cubicBezTo>
                          <a:pt x="782" y="122"/>
                          <a:pt x="797" y="137"/>
                          <a:pt x="797" y="144"/>
                        </a:cubicBezTo>
                        <a:cubicBezTo>
                          <a:pt x="797" y="151"/>
                          <a:pt x="751" y="141"/>
                          <a:pt x="752" y="144"/>
                        </a:cubicBezTo>
                        <a:cubicBezTo>
                          <a:pt x="753" y="147"/>
                          <a:pt x="791" y="157"/>
                          <a:pt x="806" y="165"/>
                        </a:cubicBezTo>
                        <a:cubicBezTo>
                          <a:pt x="821" y="173"/>
                          <a:pt x="843" y="178"/>
                          <a:pt x="842" y="190"/>
                        </a:cubicBezTo>
                        <a:cubicBezTo>
                          <a:pt x="841" y="202"/>
                          <a:pt x="820" y="220"/>
                          <a:pt x="797" y="235"/>
                        </a:cubicBezTo>
                        <a:cubicBezTo>
                          <a:pt x="774" y="250"/>
                          <a:pt x="713" y="273"/>
                          <a:pt x="706" y="281"/>
                        </a:cubicBezTo>
                        <a:cubicBezTo>
                          <a:pt x="699" y="289"/>
                          <a:pt x="740" y="277"/>
                          <a:pt x="752" y="281"/>
                        </a:cubicBezTo>
                        <a:cubicBezTo>
                          <a:pt x="764" y="285"/>
                          <a:pt x="778" y="290"/>
                          <a:pt x="776" y="306"/>
                        </a:cubicBezTo>
                        <a:cubicBezTo>
                          <a:pt x="774" y="322"/>
                          <a:pt x="754" y="354"/>
                          <a:pt x="740" y="378"/>
                        </a:cubicBezTo>
                        <a:cubicBezTo>
                          <a:pt x="726" y="402"/>
                          <a:pt x="699" y="429"/>
                          <a:pt x="689" y="453"/>
                        </a:cubicBezTo>
                        <a:cubicBezTo>
                          <a:pt x="679" y="477"/>
                          <a:pt x="682" y="500"/>
                          <a:pt x="680" y="519"/>
                        </a:cubicBezTo>
                        <a:cubicBezTo>
                          <a:pt x="678" y="538"/>
                          <a:pt x="685" y="557"/>
                          <a:pt x="674" y="570"/>
                        </a:cubicBezTo>
                        <a:cubicBezTo>
                          <a:pt x="663" y="583"/>
                          <a:pt x="626" y="586"/>
                          <a:pt x="616" y="598"/>
                        </a:cubicBezTo>
                        <a:cubicBezTo>
                          <a:pt x="606" y="610"/>
                          <a:pt x="616" y="628"/>
                          <a:pt x="616" y="643"/>
                        </a:cubicBezTo>
                        <a:cubicBezTo>
                          <a:pt x="616" y="658"/>
                          <a:pt x="621" y="675"/>
                          <a:pt x="616" y="689"/>
                        </a:cubicBezTo>
                        <a:cubicBezTo>
                          <a:pt x="611" y="703"/>
                          <a:pt x="592" y="711"/>
                          <a:pt x="584" y="726"/>
                        </a:cubicBezTo>
                        <a:cubicBezTo>
                          <a:pt x="576" y="741"/>
                          <a:pt x="590" y="765"/>
                          <a:pt x="570" y="780"/>
                        </a:cubicBezTo>
                        <a:cubicBezTo>
                          <a:pt x="550" y="795"/>
                          <a:pt x="487" y="816"/>
                          <a:pt x="464" y="816"/>
                        </a:cubicBezTo>
                        <a:cubicBezTo>
                          <a:pt x="441" y="816"/>
                          <a:pt x="447" y="794"/>
                          <a:pt x="434" y="780"/>
                        </a:cubicBezTo>
                        <a:cubicBezTo>
                          <a:pt x="421" y="766"/>
                          <a:pt x="396" y="749"/>
                          <a:pt x="389" y="734"/>
                        </a:cubicBezTo>
                        <a:cubicBezTo>
                          <a:pt x="382" y="719"/>
                          <a:pt x="393" y="709"/>
                          <a:pt x="389" y="689"/>
                        </a:cubicBezTo>
                        <a:cubicBezTo>
                          <a:pt x="385" y="669"/>
                          <a:pt x="370" y="645"/>
                          <a:pt x="362" y="615"/>
                        </a:cubicBezTo>
                        <a:cubicBezTo>
                          <a:pt x="354" y="585"/>
                          <a:pt x="354" y="532"/>
                          <a:pt x="343" y="507"/>
                        </a:cubicBezTo>
                        <a:cubicBezTo>
                          <a:pt x="332" y="482"/>
                          <a:pt x="305" y="478"/>
                          <a:pt x="298" y="462"/>
                        </a:cubicBezTo>
                        <a:cubicBezTo>
                          <a:pt x="291" y="446"/>
                          <a:pt x="306" y="426"/>
                          <a:pt x="299" y="411"/>
                        </a:cubicBezTo>
                        <a:cubicBezTo>
                          <a:pt x="292" y="396"/>
                          <a:pt x="277" y="374"/>
                          <a:pt x="253" y="371"/>
                        </a:cubicBezTo>
                        <a:cubicBezTo>
                          <a:pt x="229" y="368"/>
                          <a:pt x="188" y="390"/>
                          <a:pt x="158" y="396"/>
                        </a:cubicBezTo>
                        <a:cubicBezTo>
                          <a:pt x="128" y="402"/>
                          <a:pt x="99" y="418"/>
                          <a:pt x="74" y="408"/>
                        </a:cubicBezTo>
                        <a:cubicBezTo>
                          <a:pt x="49" y="398"/>
                          <a:pt x="16" y="357"/>
                          <a:pt x="8" y="336"/>
                        </a:cubicBezTo>
                        <a:cubicBezTo>
                          <a:pt x="0" y="315"/>
                          <a:pt x="23" y="305"/>
                          <a:pt x="26" y="281"/>
                        </a:cubicBezTo>
                        <a:cubicBezTo>
                          <a:pt x="29" y="257"/>
                          <a:pt x="19" y="213"/>
                          <a:pt x="26" y="190"/>
                        </a:cubicBezTo>
                        <a:cubicBezTo>
                          <a:pt x="33" y="167"/>
                          <a:pt x="48" y="167"/>
                          <a:pt x="71" y="144"/>
                        </a:cubicBezTo>
                        <a:cubicBezTo>
                          <a:pt x="94" y="121"/>
                          <a:pt x="139" y="69"/>
                          <a:pt x="162" y="54"/>
                        </a:cubicBezTo>
                        <a:cubicBezTo>
                          <a:pt x="185" y="39"/>
                          <a:pt x="192" y="54"/>
                          <a:pt x="207" y="54"/>
                        </a:cubicBezTo>
                        <a:cubicBezTo>
                          <a:pt x="222" y="54"/>
                          <a:pt x="238" y="62"/>
                          <a:pt x="253" y="54"/>
                        </a:cubicBezTo>
                        <a:cubicBezTo>
                          <a:pt x="268" y="46"/>
                          <a:pt x="283" y="16"/>
                          <a:pt x="298" y="8"/>
                        </a:cubicBezTo>
                        <a:cubicBezTo>
                          <a:pt x="313" y="0"/>
                          <a:pt x="336" y="0"/>
                          <a:pt x="343" y="8"/>
                        </a:cubicBezTo>
                        <a:close/>
                      </a:path>
                    </a:pathLst>
                  </a:custGeom>
                  <a:solidFill>
                    <a:srgbClr val="DDDDC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4" name="Freeform 11"/>
                  <p:cNvSpPr>
                    <a:spLocks/>
                  </p:cNvSpPr>
                  <p:nvPr/>
                </p:nvSpPr>
                <p:spPr bwMode="auto">
                  <a:xfrm>
                    <a:off x="3915" y="1979"/>
                    <a:ext cx="341" cy="325"/>
                  </a:xfrm>
                  <a:custGeom>
                    <a:avLst/>
                    <a:gdLst>
                      <a:gd name="T0" fmla="*/ 190 w 341"/>
                      <a:gd name="T1" fmla="*/ 0 h 325"/>
                      <a:gd name="T2" fmla="*/ 99 w 341"/>
                      <a:gd name="T3" fmla="*/ 45 h 325"/>
                      <a:gd name="T4" fmla="*/ 54 w 341"/>
                      <a:gd name="T5" fmla="*/ 90 h 325"/>
                      <a:gd name="T6" fmla="*/ 54 w 341"/>
                      <a:gd name="T7" fmla="*/ 136 h 325"/>
                      <a:gd name="T8" fmla="*/ 8 w 341"/>
                      <a:gd name="T9" fmla="*/ 226 h 325"/>
                      <a:gd name="T10" fmla="*/ 8 w 341"/>
                      <a:gd name="T11" fmla="*/ 272 h 325"/>
                      <a:gd name="T12" fmla="*/ 54 w 341"/>
                      <a:gd name="T13" fmla="*/ 272 h 325"/>
                      <a:gd name="T14" fmla="*/ 190 w 341"/>
                      <a:gd name="T15" fmla="*/ 272 h 325"/>
                      <a:gd name="T16" fmla="*/ 235 w 341"/>
                      <a:gd name="T17" fmla="*/ 272 h 325"/>
                      <a:gd name="T18" fmla="*/ 326 w 341"/>
                      <a:gd name="T19" fmla="*/ 317 h 325"/>
                      <a:gd name="T20" fmla="*/ 326 w 341"/>
                      <a:gd name="T21" fmla="*/ 226 h 325"/>
                      <a:gd name="T22" fmla="*/ 280 w 341"/>
                      <a:gd name="T23" fmla="*/ 136 h 325"/>
                      <a:gd name="T24" fmla="*/ 235 w 341"/>
                      <a:gd name="T25" fmla="*/ 45 h 325"/>
                      <a:gd name="T26" fmla="*/ 190 w 341"/>
                      <a:gd name="T27" fmla="*/ 0 h 325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341" h="325">
                        <a:moveTo>
                          <a:pt x="190" y="0"/>
                        </a:moveTo>
                        <a:cubicBezTo>
                          <a:pt x="167" y="0"/>
                          <a:pt x="122" y="30"/>
                          <a:pt x="99" y="45"/>
                        </a:cubicBezTo>
                        <a:cubicBezTo>
                          <a:pt x="76" y="60"/>
                          <a:pt x="61" y="75"/>
                          <a:pt x="54" y="90"/>
                        </a:cubicBezTo>
                        <a:cubicBezTo>
                          <a:pt x="47" y="105"/>
                          <a:pt x="62" y="113"/>
                          <a:pt x="54" y="136"/>
                        </a:cubicBezTo>
                        <a:cubicBezTo>
                          <a:pt x="46" y="159"/>
                          <a:pt x="16" y="203"/>
                          <a:pt x="8" y="226"/>
                        </a:cubicBezTo>
                        <a:cubicBezTo>
                          <a:pt x="0" y="249"/>
                          <a:pt x="0" y="264"/>
                          <a:pt x="8" y="272"/>
                        </a:cubicBezTo>
                        <a:cubicBezTo>
                          <a:pt x="16" y="280"/>
                          <a:pt x="24" y="272"/>
                          <a:pt x="54" y="272"/>
                        </a:cubicBezTo>
                        <a:cubicBezTo>
                          <a:pt x="84" y="272"/>
                          <a:pt x="160" y="272"/>
                          <a:pt x="190" y="272"/>
                        </a:cubicBezTo>
                        <a:cubicBezTo>
                          <a:pt x="220" y="272"/>
                          <a:pt x="212" y="265"/>
                          <a:pt x="235" y="272"/>
                        </a:cubicBezTo>
                        <a:cubicBezTo>
                          <a:pt x="258" y="279"/>
                          <a:pt x="311" y="325"/>
                          <a:pt x="326" y="317"/>
                        </a:cubicBezTo>
                        <a:cubicBezTo>
                          <a:pt x="341" y="309"/>
                          <a:pt x="334" y="256"/>
                          <a:pt x="326" y="226"/>
                        </a:cubicBezTo>
                        <a:cubicBezTo>
                          <a:pt x="318" y="196"/>
                          <a:pt x="295" y="166"/>
                          <a:pt x="280" y="136"/>
                        </a:cubicBezTo>
                        <a:cubicBezTo>
                          <a:pt x="265" y="106"/>
                          <a:pt x="250" y="68"/>
                          <a:pt x="235" y="45"/>
                        </a:cubicBezTo>
                        <a:cubicBezTo>
                          <a:pt x="220" y="22"/>
                          <a:pt x="213" y="0"/>
                          <a:pt x="190" y="0"/>
                        </a:cubicBezTo>
                        <a:close/>
                      </a:path>
                    </a:pathLst>
                  </a:custGeom>
                  <a:solidFill>
                    <a:srgbClr val="DDDDC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5" name="Freeform 12"/>
                  <p:cNvSpPr>
                    <a:spLocks/>
                  </p:cNvSpPr>
                  <p:nvPr/>
                </p:nvSpPr>
                <p:spPr bwMode="auto">
                  <a:xfrm>
                    <a:off x="3823" y="2244"/>
                    <a:ext cx="463" cy="418"/>
                  </a:xfrm>
                  <a:custGeom>
                    <a:avLst/>
                    <a:gdLst>
                      <a:gd name="T0" fmla="*/ 100 w 463"/>
                      <a:gd name="T1" fmla="*/ 52 h 418"/>
                      <a:gd name="T2" fmla="*/ 55 w 463"/>
                      <a:gd name="T3" fmla="*/ 97 h 418"/>
                      <a:gd name="T4" fmla="*/ 10 w 463"/>
                      <a:gd name="T5" fmla="*/ 143 h 418"/>
                      <a:gd name="T6" fmla="*/ 10 w 463"/>
                      <a:gd name="T7" fmla="*/ 188 h 418"/>
                      <a:gd name="T8" fmla="*/ 55 w 463"/>
                      <a:gd name="T9" fmla="*/ 234 h 418"/>
                      <a:gd name="T10" fmla="*/ 100 w 463"/>
                      <a:gd name="T11" fmla="*/ 234 h 418"/>
                      <a:gd name="T12" fmla="*/ 100 w 463"/>
                      <a:gd name="T13" fmla="*/ 279 h 418"/>
                      <a:gd name="T14" fmla="*/ 65 w 463"/>
                      <a:gd name="T15" fmla="*/ 342 h 418"/>
                      <a:gd name="T16" fmla="*/ 10 w 463"/>
                      <a:gd name="T17" fmla="*/ 370 h 418"/>
                      <a:gd name="T18" fmla="*/ 10 w 463"/>
                      <a:gd name="T19" fmla="*/ 415 h 418"/>
                      <a:gd name="T20" fmla="*/ 71 w 463"/>
                      <a:gd name="T21" fmla="*/ 387 h 418"/>
                      <a:gd name="T22" fmla="*/ 101 w 463"/>
                      <a:gd name="T23" fmla="*/ 336 h 418"/>
                      <a:gd name="T24" fmla="*/ 191 w 463"/>
                      <a:gd name="T25" fmla="*/ 370 h 418"/>
                      <a:gd name="T26" fmla="*/ 282 w 463"/>
                      <a:gd name="T27" fmla="*/ 370 h 418"/>
                      <a:gd name="T28" fmla="*/ 327 w 463"/>
                      <a:gd name="T29" fmla="*/ 324 h 418"/>
                      <a:gd name="T30" fmla="*/ 372 w 463"/>
                      <a:gd name="T31" fmla="*/ 324 h 418"/>
                      <a:gd name="T32" fmla="*/ 372 w 463"/>
                      <a:gd name="T33" fmla="*/ 370 h 418"/>
                      <a:gd name="T34" fmla="*/ 418 w 463"/>
                      <a:gd name="T35" fmla="*/ 324 h 418"/>
                      <a:gd name="T36" fmla="*/ 463 w 463"/>
                      <a:gd name="T37" fmla="*/ 234 h 418"/>
                      <a:gd name="T38" fmla="*/ 418 w 463"/>
                      <a:gd name="T39" fmla="*/ 143 h 418"/>
                      <a:gd name="T40" fmla="*/ 418 w 463"/>
                      <a:gd name="T41" fmla="*/ 97 h 418"/>
                      <a:gd name="T42" fmla="*/ 418 w 463"/>
                      <a:gd name="T43" fmla="*/ 52 h 418"/>
                      <a:gd name="T44" fmla="*/ 327 w 463"/>
                      <a:gd name="T45" fmla="*/ 7 h 418"/>
                      <a:gd name="T46" fmla="*/ 236 w 463"/>
                      <a:gd name="T47" fmla="*/ 7 h 418"/>
                      <a:gd name="T48" fmla="*/ 191 w 463"/>
                      <a:gd name="T49" fmla="*/ 7 h 418"/>
                      <a:gd name="T50" fmla="*/ 100 w 463"/>
                      <a:gd name="T51" fmla="*/ 52 h 418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0" t="0" r="r" b="b"/>
                    <a:pathLst>
                      <a:path w="463" h="418">
                        <a:moveTo>
                          <a:pt x="100" y="52"/>
                        </a:moveTo>
                        <a:cubicBezTo>
                          <a:pt x="77" y="67"/>
                          <a:pt x="70" y="82"/>
                          <a:pt x="55" y="97"/>
                        </a:cubicBezTo>
                        <a:cubicBezTo>
                          <a:pt x="40" y="112"/>
                          <a:pt x="17" y="128"/>
                          <a:pt x="10" y="143"/>
                        </a:cubicBezTo>
                        <a:cubicBezTo>
                          <a:pt x="3" y="158"/>
                          <a:pt x="3" y="173"/>
                          <a:pt x="10" y="188"/>
                        </a:cubicBezTo>
                        <a:cubicBezTo>
                          <a:pt x="17" y="203"/>
                          <a:pt x="40" y="226"/>
                          <a:pt x="55" y="234"/>
                        </a:cubicBezTo>
                        <a:cubicBezTo>
                          <a:pt x="70" y="242"/>
                          <a:pt x="93" y="227"/>
                          <a:pt x="100" y="234"/>
                        </a:cubicBezTo>
                        <a:cubicBezTo>
                          <a:pt x="107" y="241"/>
                          <a:pt x="106" y="261"/>
                          <a:pt x="100" y="279"/>
                        </a:cubicBezTo>
                        <a:cubicBezTo>
                          <a:pt x="94" y="297"/>
                          <a:pt x="80" y="327"/>
                          <a:pt x="65" y="342"/>
                        </a:cubicBezTo>
                        <a:cubicBezTo>
                          <a:pt x="50" y="357"/>
                          <a:pt x="19" y="358"/>
                          <a:pt x="10" y="370"/>
                        </a:cubicBezTo>
                        <a:cubicBezTo>
                          <a:pt x="1" y="382"/>
                          <a:pt x="0" y="412"/>
                          <a:pt x="10" y="415"/>
                        </a:cubicBezTo>
                        <a:cubicBezTo>
                          <a:pt x="20" y="418"/>
                          <a:pt x="56" y="400"/>
                          <a:pt x="71" y="387"/>
                        </a:cubicBezTo>
                        <a:cubicBezTo>
                          <a:pt x="86" y="374"/>
                          <a:pt x="81" y="339"/>
                          <a:pt x="101" y="336"/>
                        </a:cubicBezTo>
                        <a:cubicBezTo>
                          <a:pt x="121" y="333"/>
                          <a:pt x="161" y="364"/>
                          <a:pt x="191" y="370"/>
                        </a:cubicBezTo>
                        <a:cubicBezTo>
                          <a:pt x="221" y="376"/>
                          <a:pt x="259" y="378"/>
                          <a:pt x="282" y="370"/>
                        </a:cubicBezTo>
                        <a:cubicBezTo>
                          <a:pt x="305" y="362"/>
                          <a:pt x="312" y="332"/>
                          <a:pt x="327" y="324"/>
                        </a:cubicBezTo>
                        <a:cubicBezTo>
                          <a:pt x="342" y="316"/>
                          <a:pt x="365" y="316"/>
                          <a:pt x="372" y="324"/>
                        </a:cubicBezTo>
                        <a:cubicBezTo>
                          <a:pt x="379" y="332"/>
                          <a:pt x="364" y="370"/>
                          <a:pt x="372" y="370"/>
                        </a:cubicBezTo>
                        <a:cubicBezTo>
                          <a:pt x="380" y="370"/>
                          <a:pt x="403" y="347"/>
                          <a:pt x="418" y="324"/>
                        </a:cubicBezTo>
                        <a:cubicBezTo>
                          <a:pt x="433" y="301"/>
                          <a:pt x="463" y="264"/>
                          <a:pt x="463" y="234"/>
                        </a:cubicBezTo>
                        <a:cubicBezTo>
                          <a:pt x="463" y="204"/>
                          <a:pt x="425" y="166"/>
                          <a:pt x="418" y="143"/>
                        </a:cubicBezTo>
                        <a:cubicBezTo>
                          <a:pt x="411" y="120"/>
                          <a:pt x="418" y="112"/>
                          <a:pt x="418" y="97"/>
                        </a:cubicBezTo>
                        <a:cubicBezTo>
                          <a:pt x="418" y="82"/>
                          <a:pt x="433" y="67"/>
                          <a:pt x="418" y="52"/>
                        </a:cubicBezTo>
                        <a:cubicBezTo>
                          <a:pt x="403" y="37"/>
                          <a:pt x="357" y="14"/>
                          <a:pt x="327" y="7"/>
                        </a:cubicBezTo>
                        <a:cubicBezTo>
                          <a:pt x="297" y="0"/>
                          <a:pt x="259" y="7"/>
                          <a:pt x="236" y="7"/>
                        </a:cubicBezTo>
                        <a:cubicBezTo>
                          <a:pt x="213" y="7"/>
                          <a:pt x="214" y="0"/>
                          <a:pt x="191" y="7"/>
                        </a:cubicBezTo>
                        <a:cubicBezTo>
                          <a:pt x="168" y="14"/>
                          <a:pt x="123" y="37"/>
                          <a:pt x="100" y="52"/>
                        </a:cubicBezTo>
                        <a:close/>
                      </a:path>
                    </a:pathLst>
                  </a:custGeom>
                  <a:solidFill>
                    <a:srgbClr val="DDDDC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6" name="Freeform 13"/>
                  <p:cNvSpPr>
                    <a:spLocks/>
                  </p:cNvSpPr>
                  <p:nvPr/>
                </p:nvSpPr>
                <p:spPr bwMode="auto">
                  <a:xfrm>
                    <a:off x="3061" y="2069"/>
                    <a:ext cx="726" cy="597"/>
                  </a:xfrm>
                  <a:custGeom>
                    <a:avLst/>
                    <a:gdLst>
                      <a:gd name="T0" fmla="*/ 318 w 726"/>
                      <a:gd name="T1" fmla="*/ 46 h 597"/>
                      <a:gd name="T2" fmla="*/ 266 w 726"/>
                      <a:gd name="T3" fmla="*/ 70 h 597"/>
                      <a:gd name="T4" fmla="*/ 227 w 726"/>
                      <a:gd name="T5" fmla="*/ 67 h 597"/>
                      <a:gd name="T6" fmla="*/ 182 w 726"/>
                      <a:gd name="T7" fmla="*/ 91 h 597"/>
                      <a:gd name="T8" fmla="*/ 137 w 726"/>
                      <a:gd name="T9" fmla="*/ 91 h 597"/>
                      <a:gd name="T10" fmla="*/ 91 w 726"/>
                      <a:gd name="T11" fmla="*/ 136 h 597"/>
                      <a:gd name="T12" fmla="*/ 46 w 726"/>
                      <a:gd name="T13" fmla="*/ 182 h 597"/>
                      <a:gd name="T14" fmla="*/ 0 w 726"/>
                      <a:gd name="T15" fmla="*/ 272 h 597"/>
                      <a:gd name="T16" fmla="*/ 46 w 726"/>
                      <a:gd name="T17" fmla="*/ 363 h 597"/>
                      <a:gd name="T18" fmla="*/ 91 w 726"/>
                      <a:gd name="T19" fmla="*/ 409 h 597"/>
                      <a:gd name="T20" fmla="*/ 182 w 726"/>
                      <a:gd name="T21" fmla="*/ 454 h 597"/>
                      <a:gd name="T22" fmla="*/ 227 w 726"/>
                      <a:gd name="T23" fmla="*/ 454 h 597"/>
                      <a:gd name="T24" fmla="*/ 275 w 726"/>
                      <a:gd name="T25" fmla="*/ 427 h 597"/>
                      <a:gd name="T26" fmla="*/ 404 w 726"/>
                      <a:gd name="T27" fmla="*/ 469 h 597"/>
                      <a:gd name="T28" fmla="*/ 499 w 726"/>
                      <a:gd name="T29" fmla="*/ 545 h 597"/>
                      <a:gd name="T30" fmla="*/ 551 w 726"/>
                      <a:gd name="T31" fmla="*/ 577 h 597"/>
                      <a:gd name="T32" fmla="*/ 635 w 726"/>
                      <a:gd name="T33" fmla="*/ 590 h 597"/>
                      <a:gd name="T34" fmla="*/ 681 w 726"/>
                      <a:gd name="T35" fmla="*/ 590 h 597"/>
                      <a:gd name="T36" fmla="*/ 726 w 726"/>
                      <a:gd name="T37" fmla="*/ 590 h 597"/>
                      <a:gd name="T38" fmla="*/ 681 w 726"/>
                      <a:gd name="T39" fmla="*/ 545 h 597"/>
                      <a:gd name="T40" fmla="*/ 602 w 726"/>
                      <a:gd name="T41" fmla="*/ 520 h 597"/>
                      <a:gd name="T42" fmla="*/ 569 w 726"/>
                      <a:gd name="T43" fmla="*/ 484 h 597"/>
                      <a:gd name="T44" fmla="*/ 545 w 726"/>
                      <a:gd name="T45" fmla="*/ 454 h 597"/>
                      <a:gd name="T46" fmla="*/ 545 w 726"/>
                      <a:gd name="T47" fmla="*/ 409 h 597"/>
                      <a:gd name="T48" fmla="*/ 521 w 726"/>
                      <a:gd name="T49" fmla="*/ 397 h 597"/>
                      <a:gd name="T50" fmla="*/ 524 w 726"/>
                      <a:gd name="T51" fmla="*/ 346 h 597"/>
                      <a:gd name="T52" fmla="*/ 499 w 726"/>
                      <a:gd name="T53" fmla="*/ 272 h 597"/>
                      <a:gd name="T54" fmla="*/ 482 w 726"/>
                      <a:gd name="T55" fmla="*/ 256 h 597"/>
                      <a:gd name="T56" fmla="*/ 499 w 726"/>
                      <a:gd name="T57" fmla="*/ 182 h 597"/>
                      <a:gd name="T58" fmla="*/ 467 w 726"/>
                      <a:gd name="T59" fmla="*/ 121 h 597"/>
                      <a:gd name="T60" fmla="*/ 443 w 726"/>
                      <a:gd name="T61" fmla="*/ 43 h 597"/>
                      <a:gd name="T62" fmla="*/ 409 w 726"/>
                      <a:gd name="T63" fmla="*/ 0 h 597"/>
                      <a:gd name="T64" fmla="*/ 318 w 726"/>
                      <a:gd name="T65" fmla="*/ 46 h 59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726" h="597">
                        <a:moveTo>
                          <a:pt x="318" y="46"/>
                        </a:moveTo>
                        <a:cubicBezTo>
                          <a:pt x="294" y="58"/>
                          <a:pt x="281" y="67"/>
                          <a:pt x="266" y="70"/>
                        </a:cubicBezTo>
                        <a:cubicBezTo>
                          <a:pt x="251" y="73"/>
                          <a:pt x="241" y="63"/>
                          <a:pt x="227" y="67"/>
                        </a:cubicBezTo>
                        <a:cubicBezTo>
                          <a:pt x="213" y="71"/>
                          <a:pt x="197" y="87"/>
                          <a:pt x="182" y="91"/>
                        </a:cubicBezTo>
                        <a:cubicBezTo>
                          <a:pt x="167" y="95"/>
                          <a:pt x="152" y="84"/>
                          <a:pt x="137" y="91"/>
                        </a:cubicBezTo>
                        <a:cubicBezTo>
                          <a:pt x="122" y="98"/>
                          <a:pt x="106" y="121"/>
                          <a:pt x="91" y="136"/>
                        </a:cubicBezTo>
                        <a:cubicBezTo>
                          <a:pt x="76" y="151"/>
                          <a:pt x="61" y="159"/>
                          <a:pt x="46" y="182"/>
                        </a:cubicBezTo>
                        <a:cubicBezTo>
                          <a:pt x="31" y="205"/>
                          <a:pt x="0" y="242"/>
                          <a:pt x="0" y="272"/>
                        </a:cubicBezTo>
                        <a:cubicBezTo>
                          <a:pt x="0" y="302"/>
                          <a:pt x="31" y="340"/>
                          <a:pt x="46" y="363"/>
                        </a:cubicBezTo>
                        <a:cubicBezTo>
                          <a:pt x="61" y="386"/>
                          <a:pt x="68" y="394"/>
                          <a:pt x="91" y="409"/>
                        </a:cubicBezTo>
                        <a:cubicBezTo>
                          <a:pt x="114" y="424"/>
                          <a:pt x="159" y="447"/>
                          <a:pt x="182" y="454"/>
                        </a:cubicBezTo>
                        <a:cubicBezTo>
                          <a:pt x="205" y="461"/>
                          <a:pt x="212" y="458"/>
                          <a:pt x="227" y="454"/>
                        </a:cubicBezTo>
                        <a:cubicBezTo>
                          <a:pt x="242" y="450"/>
                          <a:pt x="246" y="425"/>
                          <a:pt x="275" y="427"/>
                        </a:cubicBezTo>
                        <a:cubicBezTo>
                          <a:pt x="304" y="429"/>
                          <a:pt x="367" y="449"/>
                          <a:pt x="404" y="469"/>
                        </a:cubicBezTo>
                        <a:cubicBezTo>
                          <a:pt x="441" y="489"/>
                          <a:pt x="475" y="527"/>
                          <a:pt x="499" y="545"/>
                        </a:cubicBezTo>
                        <a:cubicBezTo>
                          <a:pt x="523" y="563"/>
                          <a:pt x="528" y="570"/>
                          <a:pt x="551" y="577"/>
                        </a:cubicBezTo>
                        <a:cubicBezTo>
                          <a:pt x="574" y="584"/>
                          <a:pt x="613" y="588"/>
                          <a:pt x="635" y="590"/>
                        </a:cubicBezTo>
                        <a:cubicBezTo>
                          <a:pt x="657" y="592"/>
                          <a:pt x="666" y="590"/>
                          <a:pt x="681" y="590"/>
                        </a:cubicBezTo>
                        <a:cubicBezTo>
                          <a:pt x="696" y="590"/>
                          <a:pt x="726" y="597"/>
                          <a:pt x="726" y="590"/>
                        </a:cubicBezTo>
                        <a:cubicBezTo>
                          <a:pt x="726" y="583"/>
                          <a:pt x="702" y="557"/>
                          <a:pt x="681" y="545"/>
                        </a:cubicBezTo>
                        <a:cubicBezTo>
                          <a:pt x="660" y="533"/>
                          <a:pt x="621" y="530"/>
                          <a:pt x="602" y="520"/>
                        </a:cubicBezTo>
                        <a:cubicBezTo>
                          <a:pt x="583" y="510"/>
                          <a:pt x="579" y="495"/>
                          <a:pt x="569" y="484"/>
                        </a:cubicBezTo>
                        <a:cubicBezTo>
                          <a:pt x="559" y="473"/>
                          <a:pt x="549" y="467"/>
                          <a:pt x="545" y="454"/>
                        </a:cubicBezTo>
                        <a:cubicBezTo>
                          <a:pt x="541" y="441"/>
                          <a:pt x="549" y="418"/>
                          <a:pt x="545" y="409"/>
                        </a:cubicBezTo>
                        <a:cubicBezTo>
                          <a:pt x="541" y="400"/>
                          <a:pt x="524" y="407"/>
                          <a:pt x="521" y="397"/>
                        </a:cubicBezTo>
                        <a:cubicBezTo>
                          <a:pt x="518" y="387"/>
                          <a:pt x="528" y="367"/>
                          <a:pt x="524" y="346"/>
                        </a:cubicBezTo>
                        <a:cubicBezTo>
                          <a:pt x="520" y="325"/>
                          <a:pt x="506" y="287"/>
                          <a:pt x="499" y="272"/>
                        </a:cubicBezTo>
                        <a:cubicBezTo>
                          <a:pt x="492" y="257"/>
                          <a:pt x="482" y="271"/>
                          <a:pt x="482" y="256"/>
                        </a:cubicBezTo>
                        <a:cubicBezTo>
                          <a:pt x="482" y="241"/>
                          <a:pt x="501" y="205"/>
                          <a:pt x="499" y="182"/>
                        </a:cubicBezTo>
                        <a:cubicBezTo>
                          <a:pt x="497" y="159"/>
                          <a:pt x="476" y="144"/>
                          <a:pt x="467" y="121"/>
                        </a:cubicBezTo>
                        <a:cubicBezTo>
                          <a:pt x="458" y="98"/>
                          <a:pt x="453" y="63"/>
                          <a:pt x="443" y="43"/>
                        </a:cubicBezTo>
                        <a:cubicBezTo>
                          <a:pt x="433" y="23"/>
                          <a:pt x="430" y="0"/>
                          <a:pt x="409" y="0"/>
                        </a:cubicBezTo>
                        <a:cubicBezTo>
                          <a:pt x="388" y="0"/>
                          <a:pt x="341" y="31"/>
                          <a:pt x="318" y="46"/>
                        </a:cubicBezTo>
                        <a:close/>
                      </a:path>
                    </a:pathLst>
                  </a:custGeom>
                  <a:solidFill>
                    <a:srgbClr val="DDDDC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7" name="Freeform 14"/>
                  <p:cNvSpPr>
                    <a:spLocks/>
                  </p:cNvSpPr>
                  <p:nvPr/>
                </p:nvSpPr>
                <p:spPr bwMode="auto">
                  <a:xfrm>
                    <a:off x="4238" y="2197"/>
                    <a:ext cx="350" cy="425"/>
                  </a:xfrm>
                  <a:custGeom>
                    <a:avLst/>
                    <a:gdLst>
                      <a:gd name="T0" fmla="*/ 94 w 350"/>
                      <a:gd name="T1" fmla="*/ 8 h 425"/>
                      <a:gd name="T2" fmla="*/ 139 w 350"/>
                      <a:gd name="T3" fmla="*/ 8 h 425"/>
                      <a:gd name="T4" fmla="*/ 184 w 350"/>
                      <a:gd name="T5" fmla="*/ 54 h 425"/>
                      <a:gd name="T6" fmla="*/ 230 w 350"/>
                      <a:gd name="T7" fmla="*/ 54 h 425"/>
                      <a:gd name="T8" fmla="*/ 283 w 350"/>
                      <a:gd name="T9" fmla="*/ 134 h 425"/>
                      <a:gd name="T10" fmla="*/ 316 w 350"/>
                      <a:gd name="T11" fmla="*/ 173 h 425"/>
                      <a:gd name="T12" fmla="*/ 265 w 350"/>
                      <a:gd name="T13" fmla="*/ 185 h 425"/>
                      <a:gd name="T14" fmla="*/ 275 w 350"/>
                      <a:gd name="T15" fmla="*/ 235 h 425"/>
                      <a:gd name="T16" fmla="*/ 343 w 350"/>
                      <a:gd name="T17" fmla="*/ 230 h 425"/>
                      <a:gd name="T18" fmla="*/ 320 w 350"/>
                      <a:gd name="T19" fmla="*/ 326 h 425"/>
                      <a:gd name="T20" fmla="*/ 275 w 350"/>
                      <a:gd name="T21" fmla="*/ 371 h 425"/>
                      <a:gd name="T22" fmla="*/ 256 w 350"/>
                      <a:gd name="T23" fmla="*/ 386 h 425"/>
                      <a:gd name="T24" fmla="*/ 230 w 350"/>
                      <a:gd name="T25" fmla="*/ 417 h 425"/>
                      <a:gd name="T26" fmla="*/ 139 w 350"/>
                      <a:gd name="T27" fmla="*/ 417 h 425"/>
                      <a:gd name="T28" fmla="*/ 94 w 350"/>
                      <a:gd name="T29" fmla="*/ 417 h 425"/>
                      <a:gd name="T30" fmla="*/ 48 w 350"/>
                      <a:gd name="T31" fmla="*/ 371 h 425"/>
                      <a:gd name="T32" fmla="*/ 85 w 350"/>
                      <a:gd name="T33" fmla="*/ 305 h 425"/>
                      <a:gd name="T34" fmla="*/ 94 w 350"/>
                      <a:gd name="T35" fmla="*/ 235 h 425"/>
                      <a:gd name="T36" fmla="*/ 67 w 350"/>
                      <a:gd name="T37" fmla="*/ 194 h 425"/>
                      <a:gd name="T38" fmla="*/ 19 w 350"/>
                      <a:gd name="T39" fmla="*/ 167 h 425"/>
                      <a:gd name="T40" fmla="*/ 3 w 350"/>
                      <a:gd name="T41" fmla="*/ 99 h 425"/>
                      <a:gd name="T42" fmla="*/ 37 w 350"/>
                      <a:gd name="T43" fmla="*/ 35 h 425"/>
                      <a:gd name="T44" fmla="*/ 58 w 350"/>
                      <a:gd name="T45" fmla="*/ 8 h 425"/>
                      <a:gd name="T46" fmla="*/ 94 w 350"/>
                      <a:gd name="T47" fmla="*/ 8 h 42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350" h="425">
                        <a:moveTo>
                          <a:pt x="94" y="8"/>
                        </a:moveTo>
                        <a:cubicBezTo>
                          <a:pt x="101" y="0"/>
                          <a:pt x="124" y="0"/>
                          <a:pt x="139" y="8"/>
                        </a:cubicBezTo>
                        <a:cubicBezTo>
                          <a:pt x="154" y="16"/>
                          <a:pt x="169" y="46"/>
                          <a:pt x="184" y="54"/>
                        </a:cubicBezTo>
                        <a:cubicBezTo>
                          <a:pt x="199" y="62"/>
                          <a:pt x="214" y="41"/>
                          <a:pt x="230" y="54"/>
                        </a:cubicBezTo>
                        <a:cubicBezTo>
                          <a:pt x="246" y="67"/>
                          <a:pt x="269" y="114"/>
                          <a:pt x="283" y="134"/>
                        </a:cubicBezTo>
                        <a:cubicBezTo>
                          <a:pt x="297" y="154"/>
                          <a:pt x="319" y="165"/>
                          <a:pt x="316" y="173"/>
                        </a:cubicBezTo>
                        <a:cubicBezTo>
                          <a:pt x="313" y="181"/>
                          <a:pt x="272" y="175"/>
                          <a:pt x="265" y="185"/>
                        </a:cubicBezTo>
                        <a:cubicBezTo>
                          <a:pt x="258" y="195"/>
                          <a:pt x="262" y="228"/>
                          <a:pt x="275" y="235"/>
                        </a:cubicBezTo>
                        <a:cubicBezTo>
                          <a:pt x="288" y="242"/>
                          <a:pt x="336" y="215"/>
                          <a:pt x="343" y="230"/>
                        </a:cubicBezTo>
                        <a:cubicBezTo>
                          <a:pt x="350" y="245"/>
                          <a:pt x="331" y="303"/>
                          <a:pt x="320" y="326"/>
                        </a:cubicBezTo>
                        <a:cubicBezTo>
                          <a:pt x="309" y="349"/>
                          <a:pt x="286" y="361"/>
                          <a:pt x="275" y="371"/>
                        </a:cubicBezTo>
                        <a:cubicBezTo>
                          <a:pt x="264" y="381"/>
                          <a:pt x="263" y="378"/>
                          <a:pt x="256" y="386"/>
                        </a:cubicBezTo>
                        <a:cubicBezTo>
                          <a:pt x="249" y="394"/>
                          <a:pt x="249" y="412"/>
                          <a:pt x="230" y="417"/>
                        </a:cubicBezTo>
                        <a:cubicBezTo>
                          <a:pt x="211" y="422"/>
                          <a:pt x="162" y="417"/>
                          <a:pt x="139" y="417"/>
                        </a:cubicBezTo>
                        <a:cubicBezTo>
                          <a:pt x="116" y="417"/>
                          <a:pt x="109" y="425"/>
                          <a:pt x="94" y="417"/>
                        </a:cubicBezTo>
                        <a:cubicBezTo>
                          <a:pt x="79" y="409"/>
                          <a:pt x="50" y="390"/>
                          <a:pt x="48" y="371"/>
                        </a:cubicBezTo>
                        <a:cubicBezTo>
                          <a:pt x="46" y="352"/>
                          <a:pt x="77" y="328"/>
                          <a:pt x="85" y="305"/>
                        </a:cubicBezTo>
                        <a:cubicBezTo>
                          <a:pt x="93" y="282"/>
                          <a:pt x="97" y="253"/>
                          <a:pt x="94" y="235"/>
                        </a:cubicBezTo>
                        <a:cubicBezTo>
                          <a:pt x="91" y="217"/>
                          <a:pt x="80" y="205"/>
                          <a:pt x="67" y="194"/>
                        </a:cubicBezTo>
                        <a:cubicBezTo>
                          <a:pt x="54" y="183"/>
                          <a:pt x="30" y="183"/>
                          <a:pt x="19" y="167"/>
                        </a:cubicBezTo>
                        <a:cubicBezTo>
                          <a:pt x="8" y="151"/>
                          <a:pt x="0" y="121"/>
                          <a:pt x="3" y="99"/>
                        </a:cubicBezTo>
                        <a:cubicBezTo>
                          <a:pt x="6" y="77"/>
                          <a:pt x="28" y="50"/>
                          <a:pt x="37" y="35"/>
                        </a:cubicBezTo>
                        <a:cubicBezTo>
                          <a:pt x="46" y="20"/>
                          <a:pt x="48" y="13"/>
                          <a:pt x="58" y="8"/>
                        </a:cubicBezTo>
                        <a:cubicBezTo>
                          <a:pt x="68" y="3"/>
                          <a:pt x="87" y="8"/>
                          <a:pt x="94" y="8"/>
                        </a:cubicBezTo>
                        <a:close/>
                      </a:path>
                    </a:pathLst>
                  </a:custGeom>
                  <a:solidFill>
                    <a:srgbClr val="DDDDC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8" name="Freeform 15"/>
                  <p:cNvSpPr>
                    <a:spLocks/>
                  </p:cNvSpPr>
                  <p:nvPr/>
                </p:nvSpPr>
                <p:spPr bwMode="auto">
                  <a:xfrm>
                    <a:off x="3008" y="2251"/>
                    <a:ext cx="1672" cy="460"/>
                  </a:xfrm>
                  <a:custGeom>
                    <a:avLst/>
                    <a:gdLst>
                      <a:gd name="T0" fmla="*/ 99 w 1672"/>
                      <a:gd name="T1" fmla="*/ 0 h 460"/>
                      <a:gd name="T2" fmla="*/ 235 w 1672"/>
                      <a:gd name="T3" fmla="*/ 90 h 460"/>
                      <a:gd name="T4" fmla="*/ 416 w 1672"/>
                      <a:gd name="T5" fmla="*/ 136 h 460"/>
                      <a:gd name="T6" fmla="*/ 552 w 1672"/>
                      <a:gd name="T7" fmla="*/ 227 h 460"/>
                      <a:gd name="T8" fmla="*/ 688 w 1672"/>
                      <a:gd name="T9" fmla="*/ 227 h 460"/>
                      <a:gd name="T10" fmla="*/ 915 w 1672"/>
                      <a:gd name="T11" fmla="*/ 227 h 460"/>
                      <a:gd name="T12" fmla="*/ 1233 w 1672"/>
                      <a:gd name="T13" fmla="*/ 317 h 460"/>
                      <a:gd name="T14" fmla="*/ 1369 w 1672"/>
                      <a:gd name="T15" fmla="*/ 272 h 460"/>
                      <a:gd name="T16" fmla="*/ 1550 w 1672"/>
                      <a:gd name="T17" fmla="*/ 272 h 460"/>
                      <a:gd name="T18" fmla="*/ 1596 w 1672"/>
                      <a:gd name="T19" fmla="*/ 272 h 460"/>
                      <a:gd name="T20" fmla="*/ 1596 w 1672"/>
                      <a:gd name="T21" fmla="*/ 408 h 460"/>
                      <a:gd name="T22" fmla="*/ 1142 w 1672"/>
                      <a:gd name="T23" fmla="*/ 453 h 460"/>
                      <a:gd name="T24" fmla="*/ 734 w 1672"/>
                      <a:gd name="T25" fmla="*/ 453 h 460"/>
                      <a:gd name="T26" fmla="*/ 552 w 1672"/>
                      <a:gd name="T27" fmla="*/ 408 h 460"/>
                      <a:gd name="T28" fmla="*/ 371 w 1672"/>
                      <a:gd name="T29" fmla="*/ 317 h 460"/>
                      <a:gd name="T30" fmla="*/ 190 w 1672"/>
                      <a:gd name="T31" fmla="*/ 272 h 460"/>
                      <a:gd name="T32" fmla="*/ 53 w 1672"/>
                      <a:gd name="T33" fmla="*/ 136 h 460"/>
                      <a:gd name="T34" fmla="*/ 8 w 1672"/>
                      <a:gd name="T35" fmla="*/ 90 h 460"/>
                      <a:gd name="T36" fmla="*/ 99 w 1672"/>
                      <a:gd name="T37" fmla="*/ 0 h 460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672" h="460">
                        <a:moveTo>
                          <a:pt x="99" y="0"/>
                        </a:moveTo>
                        <a:cubicBezTo>
                          <a:pt x="137" y="0"/>
                          <a:pt x="182" y="67"/>
                          <a:pt x="235" y="90"/>
                        </a:cubicBezTo>
                        <a:cubicBezTo>
                          <a:pt x="288" y="113"/>
                          <a:pt x="363" y="113"/>
                          <a:pt x="416" y="136"/>
                        </a:cubicBezTo>
                        <a:cubicBezTo>
                          <a:pt x="469" y="159"/>
                          <a:pt x="507" y="212"/>
                          <a:pt x="552" y="227"/>
                        </a:cubicBezTo>
                        <a:cubicBezTo>
                          <a:pt x="597" y="242"/>
                          <a:pt x="628" y="227"/>
                          <a:pt x="688" y="227"/>
                        </a:cubicBezTo>
                        <a:cubicBezTo>
                          <a:pt x="748" y="227"/>
                          <a:pt x="824" y="212"/>
                          <a:pt x="915" y="227"/>
                        </a:cubicBezTo>
                        <a:cubicBezTo>
                          <a:pt x="1006" y="242"/>
                          <a:pt x="1157" y="309"/>
                          <a:pt x="1233" y="317"/>
                        </a:cubicBezTo>
                        <a:cubicBezTo>
                          <a:pt x="1309" y="325"/>
                          <a:pt x="1316" y="279"/>
                          <a:pt x="1369" y="272"/>
                        </a:cubicBezTo>
                        <a:cubicBezTo>
                          <a:pt x="1422" y="265"/>
                          <a:pt x="1512" y="272"/>
                          <a:pt x="1550" y="272"/>
                        </a:cubicBezTo>
                        <a:cubicBezTo>
                          <a:pt x="1588" y="272"/>
                          <a:pt x="1588" y="249"/>
                          <a:pt x="1596" y="272"/>
                        </a:cubicBezTo>
                        <a:cubicBezTo>
                          <a:pt x="1604" y="295"/>
                          <a:pt x="1672" y="378"/>
                          <a:pt x="1596" y="408"/>
                        </a:cubicBezTo>
                        <a:cubicBezTo>
                          <a:pt x="1520" y="438"/>
                          <a:pt x="1286" y="446"/>
                          <a:pt x="1142" y="453"/>
                        </a:cubicBezTo>
                        <a:cubicBezTo>
                          <a:pt x="998" y="460"/>
                          <a:pt x="832" y="460"/>
                          <a:pt x="734" y="453"/>
                        </a:cubicBezTo>
                        <a:cubicBezTo>
                          <a:pt x="636" y="446"/>
                          <a:pt x="612" y="431"/>
                          <a:pt x="552" y="408"/>
                        </a:cubicBezTo>
                        <a:cubicBezTo>
                          <a:pt x="492" y="385"/>
                          <a:pt x="431" y="340"/>
                          <a:pt x="371" y="317"/>
                        </a:cubicBezTo>
                        <a:cubicBezTo>
                          <a:pt x="311" y="294"/>
                          <a:pt x="243" y="302"/>
                          <a:pt x="190" y="272"/>
                        </a:cubicBezTo>
                        <a:cubicBezTo>
                          <a:pt x="137" y="242"/>
                          <a:pt x="83" y="166"/>
                          <a:pt x="53" y="136"/>
                        </a:cubicBezTo>
                        <a:cubicBezTo>
                          <a:pt x="23" y="106"/>
                          <a:pt x="0" y="113"/>
                          <a:pt x="8" y="90"/>
                        </a:cubicBezTo>
                        <a:cubicBezTo>
                          <a:pt x="16" y="67"/>
                          <a:pt x="61" y="0"/>
                          <a:pt x="99" y="0"/>
                        </a:cubicBezTo>
                        <a:close/>
                      </a:path>
                    </a:pathLst>
                  </a:custGeom>
                  <a:solidFill>
                    <a:srgbClr val="0000FF">
                      <a:alpha val="25098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ZA"/>
                  </a:p>
                </p:txBody>
              </p:sp>
              <p:sp>
                <p:nvSpPr>
                  <p:cNvPr id="19" name="Text Box 16"/>
                  <p:cNvSpPr txBox="1">
                    <a:spLocks noChangeArrowheads="1"/>
                  </p:cNvSpPr>
                  <p:nvPr/>
                </p:nvSpPr>
                <p:spPr bwMode="auto">
                  <a:xfrm rot="606951">
                    <a:off x="3039" y="2699"/>
                    <a:ext cx="1337" cy="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ZA" sz="1600"/>
                      <a:t>ACTIVE CONVERGENT MARGIN</a:t>
                    </a:r>
                    <a:endParaRPr lang="en-GB" sz="1600"/>
                  </a:p>
                </p:txBody>
              </p:sp>
              <p:sp>
                <p:nvSpPr>
                  <p:cNvPr id="20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03" y="1027"/>
                    <a:ext cx="862" cy="47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ZA" sz="2000" b="1"/>
                  </a:p>
                  <a:p>
                    <a:pPr eaLnBrk="1" hangingPunct="1"/>
                    <a:r>
                      <a:rPr lang="en-ZA" sz="2400" b="1"/>
                      <a:t>GONDWANA: </a:t>
                    </a:r>
                  </a:p>
                  <a:p>
                    <a:pPr eaLnBrk="1" hangingPunct="1"/>
                    <a:r>
                      <a:rPr lang="en-ZA" sz="2000" b="1"/>
                      <a:t>Late Palaeozoic to Early Mesozoic</a:t>
                    </a:r>
                  </a:p>
                  <a:p>
                    <a:pPr eaLnBrk="1" hangingPunct="1"/>
                    <a:r>
                      <a:rPr lang="en-ZA" sz="2000" b="1"/>
                      <a:t>(300 </a:t>
                    </a:r>
                    <a:r>
                      <a:rPr lang="en-ZA" sz="2000" b="1">
                        <a:cs typeface="Arial" charset="0"/>
                      </a:rPr>
                      <a:t>± 75 Ma)</a:t>
                    </a:r>
                  </a:p>
                </p:txBody>
              </p:sp>
            </p:grp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1519" y="2008"/>
                <a:ext cx="1631" cy="497"/>
                <a:chOff x="1519" y="2115"/>
                <a:chExt cx="1631" cy="449"/>
              </a:xfrm>
            </p:grpSpPr>
            <p:sp>
              <p:nvSpPr>
                <p:cNvPr id="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64" y="2115"/>
                  <a:ext cx="317" cy="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ZA"/>
                    <a:t>Africa</a:t>
                  </a:r>
                  <a:endParaRPr lang="en-GB"/>
                </a:p>
              </p:txBody>
            </p:sp>
            <p:sp>
              <p:nvSpPr>
                <p:cNvPr id="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519" y="2309"/>
                  <a:ext cx="546" cy="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ZA"/>
                    <a:t>       S Am</a:t>
                  </a:r>
                  <a:endParaRPr lang="en-GB"/>
                </a:p>
              </p:txBody>
            </p:sp>
            <p:sp>
              <p:nvSpPr>
                <p:cNvPr id="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504" y="2445"/>
                  <a:ext cx="220" cy="1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ZA"/>
                    <a:t>  Ant</a:t>
                  </a:r>
                  <a:endParaRPr lang="en-GB"/>
                </a:p>
              </p:txBody>
            </p:sp>
            <p:sp>
              <p:nvSpPr>
                <p:cNvPr id="10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913" y="2445"/>
                  <a:ext cx="237" cy="1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ZA"/>
                    <a:t>  Aus</a:t>
                  </a:r>
                  <a:endParaRPr lang="en-GB"/>
                </a:p>
              </p:txBody>
            </p:sp>
          </p:grpSp>
        </p:grpSp>
        <p:sp>
          <p:nvSpPr>
            <p:cNvPr id="4" name="Text Box 24"/>
            <p:cNvSpPr txBox="1">
              <a:spLocks noChangeArrowheads="1"/>
            </p:cNvSpPr>
            <p:nvPr/>
          </p:nvSpPr>
          <p:spPr bwMode="auto">
            <a:xfrm>
              <a:off x="2608263" y="2297113"/>
              <a:ext cx="1555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ZA"/>
                <a:t>(de Wit 1992)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0486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90513"/>
            <a:ext cx="6346825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6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rc2trench07 002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64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31900" y="836613"/>
            <a:ext cx="6692900" cy="4421187"/>
            <a:chOff x="1231900" y="836613"/>
            <a:chExt cx="4852988" cy="22256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920875" y="1484313"/>
              <a:ext cx="3663950" cy="946150"/>
            </a:xfrm>
            <a:custGeom>
              <a:avLst/>
              <a:gdLst>
                <a:gd name="T0" fmla="*/ 20 w 2308"/>
                <a:gd name="T1" fmla="*/ 215 h 596"/>
                <a:gd name="T2" fmla="*/ 173 w 2308"/>
                <a:gd name="T3" fmla="*/ 136 h 596"/>
                <a:gd name="T4" fmla="*/ 309 w 2308"/>
                <a:gd name="T5" fmla="*/ 136 h 596"/>
                <a:gd name="T6" fmla="*/ 445 w 2308"/>
                <a:gd name="T7" fmla="*/ 136 h 596"/>
                <a:gd name="T8" fmla="*/ 630 w 2308"/>
                <a:gd name="T9" fmla="*/ 23 h 596"/>
                <a:gd name="T10" fmla="*/ 808 w 2308"/>
                <a:gd name="T11" fmla="*/ 46 h 596"/>
                <a:gd name="T12" fmla="*/ 1035 w 2308"/>
                <a:gd name="T13" fmla="*/ 0 h 596"/>
                <a:gd name="T14" fmla="*/ 1216 w 2308"/>
                <a:gd name="T15" fmla="*/ 46 h 596"/>
                <a:gd name="T16" fmla="*/ 1445 w 2308"/>
                <a:gd name="T17" fmla="*/ 118 h 596"/>
                <a:gd name="T18" fmla="*/ 1715 w 2308"/>
                <a:gd name="T19" fmla="*/ 145 h 596"/>
                <a:gd name="T20" fmla="*/ 2021 w 2308"/>
                <a:gd name="T21" fmla="*/ 172 h 596"/>
                <a:gd name="T22" fmla="*/ 2264 w 2308"/>
                <a:gd name="T23" fmla="*/ 181 h 596"/>
                <a:gd name="T24" fmla="*/ 2288 w 2308"/>
                <a:gd name="T25" fmla="*/ 193 h 596"/>
                <a:gd name="T26" fmla="*/ 2280 w 2308"/>
                <a:gd name="T27" fmla="*/ 407 h 596"/>
                <a:gd name="T28" fmla="*/ 2266 w 2308"/>
                <a:gd name="T29" fmla="*/ 533 h 596"/>
                <a:gd name="T30" fmla="*/ 2078 w 2308"/>
                <a:gd name="T31" fmla="*/ 545 h 596"/>
                <a:gd name="T32" fmla="*/ 1579 w 2308"/>
                <a:gd name="T33" fmla="*/ 545 h 596"/>
                <a:gd name="T34" fmla="*/ 1352 w 2308"/>
                <a:gd name="T35" fmla="*/ 590 h 596"/>
                <a:gd name="T36" fmla="*/ 1128 w 2308"/>
                <a:gd name="T37" fmla="*/ 579 h 596"/>
                <a:gd name="T38" fmla="*/ 788 w 2308"/>
                <a:gd name="T39" fmla="*/ 583 h 596"/>
                <a:gd name="T40" fmla="*/ 646 w 2308"/>
                <a:gd name="T41" fmla="*/ 571 h 596"/>
                <a:gd name="T42" fmla="*/ 518 w 2308"/>
                <a:gd name="T43" fmla="*/ 495 h 596"/>
                <a:gd name="T44" fmla="*/ 292 w 2308"/>
                <a:gd name="T45" fmla="*/ 355 h 596"/>
                <a:gd name="T46" fmla="*/ 20 w 2308"/>
                <a:gd name="T47" fmla="*/ 21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8" h="596">
                  <a:moveTo>
                    <a:pt x="20" y="215"/>
                  </a:moveTo>
                  <a:cubicBezTo>
                    <a:pt x="0" y="179"/>
                    <a:pt x="125" y="149"/>
                    <a:pt x="173" y="136"/>
                  </a:cubicBezTo>
                  <a:cubicBezTo>
                    <a:pt x="221" y="123"/>
                    <a:pt x="264" y="136"/>
                    <a:pt x="309" y="136"/>
                  </a:cubicBezTo>
                  <a:cubicBezTo>
                    <a:pt x="354" y="136"/>
                    <a:pt x="392" y="155"/>
                    <a:pt x="445" y="136"/>
                  </a:cubicBezTo>
                  <a:cubicBezTo>
                    <a:pt x="498" y="117"/>
                    <a:pt x="570" y="38"/>
                    <a:pt x="630" y="23"/>
                  </a:cubicBezTo>
                  <a:cubicBezTo>
                    <a:pt x="690" y="8"/>
                    <a:pt x="741" y="50"/>
                    <a:pt x="808" y="46"/>
                  </a:cubicBezTo>
                  <a:cubicBezTo>
                    <a:pt x="875" y="42"/>
                    <a:pt x="967" y="0"/>
                    <a:pt x="1035" y="0"/>
                  </a:cubicBezTo>
                  <a:cubicBezTo>
                    <a:pt x="1103" y="0"/>
                    <a:pt x="1148" y="26"/>
                    <a:pt x="1216" y="46"/>
                  </a:cubicBezTo>
                  <a:cubicBezTo>
                    <a:pt x="1284" y="66"/>
                    <a:pt x="1362" y="101"/>
                    <a:pt x="1445" y="118"/>
                  </a:cubicBezTo>
                  <a:cubicBezTo>
                    <a:pt x="1528" y="135"/>
                    <a:pt x="1619" y="136"/>
                    <a:pt x="1715" y="145"/>
                  </a:cubicBezTo>
                  <a:cubicBezTo>
                    <a:pt x="1811" y="154"/>
                    <a:pt x="1930" y="166"/>
                    <a:pt x="2021" y="172"/>
                  </a:cubicBezTo>
                  <a:cubicBezTo>
                    <a:pt x="2112" y="178"/>
                    <a:pt x="2220" y="177"/>
                    <a:pt x="2264" y="181"/>
                  </a:cubicBezTo>
                  <a:cubicBezTo>
                    <a:pt x="2308" y="185"/>
                    <a:pt x="2285" y="155"/>
                    <a:pt x="2288" y="193"/>
                  </a:cubicBezTo>
                  <a:cubicBezTo>
                    <a:pt x="2291" y="231"/>
                    <a:pt x="2284" y="350"/>
                    <a:pt x="2280" y="407"/>
                  </a:cubicBezTo>
                  <a:cubicBezTo>
                    <a:pt x="2276" y="464"/>
                    <a:pt x="2300" y="510"/>
                    <a:pt x="2266" y="533"/>
                  </a:cubicBezTo>
                  <a:cubicBezTo>
                    <a:pt x="2232" y="556"/>
                    <a:pt x="2192" y="543"/>
                    <a:pt x="2078" y="545"/>
                  </a:cubicBezTo>
                  <a:cubicBezTo>
                    <a:pt x="1964" y="547"/>
                    <a:pt x="1700" y="538"/>
                    <a:pt x="1579" y="545"/>
                  </a:cubicBezTo>
                  <a:cubicBezTo>
                    <a:pt x="1458" y="552"/>
                    <a:pt x="1427" y="584"/>
                    <a:pt x="1352" y="590"/>
                  </a:cubicBezTo>
                  <a:cubicBezTo>
                    <a:pt x="1277" y="596"/>
                    <a:pt x="1222" y="580"/>
                    <a:pt x="1128" y="579"/>
                  </a:cubicBezTo>
                  <a:cubicBezTo>
                    <a:pt x="1034" y="578"/>
                    <a:pt x="868" y="584"/>
                    <a:pt x="788" y="583"/>
                  </a:cubicBezTo>
                  <a:cubicBezTo>
                    <a:pt x="708" y="582"/>
                    <a:pt x="691" y="586"/>
                    <a:pt x="646" y="571"/>
                  </a:cubicBezTo>
                  <a:cubicBezTo>
                    <a:pt x="601" y="556"/>
                    <a:pt x="577" y="531"/>
                    <a:pt x="518" y="495"/>
                  </a:cubicBezTo>
                  <a:cubicBezTo>
                    <a:pt x="459" y="459"/>
                    <a:pt x="375" y="402"/>
                    <a:pt x="292" y="355"/>
                  </a:cubicBezTo>
                  <a:cubicBezTo>
                    <a:pt x="209" y="308"/>
                    <a:pt x="40" y="251"/>
                    <a:pt x="20" y="21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1231900" y="1731963"/>
              <a:ext cx="2586038" cy="1330325"/>
            </a:xfrm>
            <a:custGeom>
              <a:avLst/>
              <a:gdLst>
                <a:gd name="T0" fmla="*/ 16 w 1629"/>
                <a:gd name="T1" fmla="*/ 7 h 838"/>
                <a:gd name="T2" fmla="*/ 335 w 1629"/>
                <a:gd name="T3" fmla="*/ 26 h 838"/>
                <a:gd name="T4" fmla="*/ 653 w 1629"/>
                <a:gd name="T5" fmla="*/ 162 h 838"/>
                <a:gd name="T6" fmla="*/ 879 w 1629"/>
                <a:gd name="T7" fmla="*/ 298 h 838"/>
                <a:gd name="T8" fmla="*/ 1512 w 1629"/>
                <a:gd name="T9" fmla="*/ 711 h 838"/>
                <a:gd name="T10" fmla="*/ 1580 w 1629"/>
                <a:gd name="T11" fmla="*/ 771 h 838"/>
                <a:gd name="T12" fmla="*/ 1536 w 1629"/>
                <a:gd name="T13" fmla="*/ 797 h 838"/>
                <a:gd name="T14" fmla="*/ 1490 w 1629"/>
                <a:gd name="T15" fmla="*/ 815 h 838"/>
                <a:gd name="T16" fmla="*/ 1446 w 1629"/>
                <a:gd name="T17" fmla="*/ 829 h 838"/>
                <a:gd name="T18" fmla="*/ 1324 w 1629"/>
                <a:gd name="T19" fmla="*/ 761 h 838"/>
                <a:gd name="T20" fmla="*/ 926 w 1629"/>
                <a:gd name="T21" fmla="*/ 497 h 838"/>
                <a:gd name="T22" fmla="*/ 634 w 1629"/>
                <a:gd name="T23" fmla="*/ 315 h 838"/>
                <a:gd name="T24" fmla="*/ 412 w 1629"/>
                <a:gd name="T25" fmla="*/ 193 h 838"/>
                <a:gd name="T26" fmla="*/ 286 w 1629"/>
                <a:gd name="T27" fmla="*/ 151 h 838"/>
                <a:gd name="T28" fmla="*/ 144 w 1629"/>
                <a:gd name="T29" fmla="*/ 129 h 838"/>
                <a:gd name="T30" fmla="*/ 60 w 1629"/>
                <a:gd name="T31" fmla="*/ 119 h 838"/>
                <a:gd name="T32" fmla="*/ 8 w 1629"/>
                <a:gd name="T33" fmla="*/ 117 h 838"/>
                <a:gd name="T34" fmla="*/ 10 w 1629"/>
                <a:gd name="T35" fmla="*/ 59 h 838"/>
                <a:gd name="T36" fmla="*/ 16 w 1629"/>
                <a:gd name="T37" fmla="*/ 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9" h="838">
                  <a:moveTo>
                    <a:pt x="16" y="7"/>
                  </a:moveTo>
                  <a:cubicBezTo>
                    <a:pt x="69" y="4"/>
                    <a:pt x="229" y="0"/>
                    <a:pt x="335" y="26"/>
                  </a:cubicBezTo>
                  <a:cubicBezTo>
                    <a:pt x="441" y="52"/>
                    <a:pt x="562" y="117"/>
                    <a:pt x="653" y="162"/>
                  </a:cubicBezTo>
                  <a:cubicBezTo>
                    <a:pt x="744" y="207"/>
                    <a:pt x="736" y="207"/>
                    <a:pt x="879" y="298"/>
                  </a:cubicBezTo>
                  <a:cubicBezTo>
                    <a:pt x="1022" y="389"/>
                    <a:pt x="1395" y="632"/>
                    <a:pt x="1512" y="711"/>
                  </a:cubicBezTo>
                  <a:cubicBezTo>
                    <a:pt x="1629" y="790"/>
                    <a:pt x="1576" y="757"/>
                    <a:pt x="1580" y="771"/>
                  </a:cubicBezTo>
                  <a:cubicBezTo>
                    <a:pt x="1584" y="785"/>
                    <a:pt x="1551" y="790"/>
                    <a:pt x="1536" y="797"/>
                  </a:cubicBezTo>
                  <a:cubicBezTo>
                    <a:pt x="1521" y="804"/>
                    <a:pt x="1505" y="810"/>
                    <a:pt x="1490" y="815"/>
                  </a:cubicBezTo>
                  <a:cubicBezTo>
                    <a:pt x="1475" y="820"/>
                    <a:pt x="1474" y="838"/>
                    <a:pt x="1446" y="829"/>
                  </a:cubicBezTo>
                  <a:cubicBezTo>
                    <a:pt x="1418" y="820"/>
                    <a:pt x="1411" y="816"/>
                    <a:pt x="1324" y="761"/>
                  </a:cubicBezTo>
                  <a:cubicBezTo>
                    <a:pt x="1237" y="706"/>
                    <a:pt x="1041" y="571"/>
                    <a:pt x="926" y="497"/>
                  </a:cubicBezTo>
                  <a:cubicBezTo>
                    <a:pt x="811" y="423"/>
                    <a:pt x="720" y="366"/>
                    <a:pt x="634" y="315"/>
                  </a:cubicBezTo>
                  <a:cubicBezTo>
                    <a:pt x="548" y="264"/>
                    <a:pt x="470" y="220"/>
                    <a:pt x="412" y="193"/>
                  </a:cubicBezTo>
                  <a:cubicBezTo>
                    <a:pt x="354" y="166"/>
                    <a:pt x="331" y="162"/>
                    <a:pt x="286" y="151"/>
                  </a:cubicBezTo>
                  <a:cubicBezTo>
                    <a:pt x="241" y="140"/>
                    <a:pt x="182" y="134"/>
                    <a:pt x="144" y="129"/>
                  </a:cubicBezTo>
                  <a:cubicBezTo>
                    <a:pt x="106" y="124"/>
                    <a:pt x="83" y="121"/>
                    <a:pt x="60" y="119"/>
                  </a:cubicBezTo>
                  <a:cubicBezTo>
                    <a:pt x="37" y="117"/>
                    <a:pt x="16" y="127"/>
                    <a:pt x="8" y="117"/>
                  </a:cubicBezTo>
                  <a:cubicBezTo>
                    <a:pt x="0" y="107"/>
                    <a:pt x="9" y="77"/>
                    <a:pt x="10" y="59"/>
                  </a:cubicBezTo>
                  <a:cubicBezTo>
                    <a:pt x="11" y="41"/>
                    <a:pt x="15" y="18"/>
                    <a:pt x="16" y="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468688" y="1481138"/>
              <a:ext cx="2095500" cy="674687"/>
            </a:xfrm>
            <a:custGeom>
              <a:avLst/>
              <a:gdLst>
                <a:gd name="T0" fmla="*/ 239 w 1320"/>
                <a:gd name="T1" fmla="*/ 321 h 425"/>
                <a:gd name="T2" fmla="*/ 289 w 1320"/>
                <a:gd name="T3" fmla="*/ 299 h 425"/>
                <a:gd name="T4" fmla="*/ 277 w 1320"/>
                <a:gd name="T5" fmla="*/ 365 h 425"/>
                <a:gd name="T6" fmla="*/ 291 w 1320"/>
                <a:gd name="T7" fmla="*/ 411 h 425"/>
                <a:gd name="T8" fmla="*/ 361 w 1320"/>
                <a:gd name="T9" fmla="*/ 421 h 425"/>
                <a:gd name="T10" fmla="*/ 515 w 1320"/>
                <a:gd name="T11" fmla="*/ 385 h 425"/>
                <a:gd name="T12" fmla="*/ 551 w 1320"/>
                <a:gd name="T13" fmla="*/ 371 h 425"/>
                <a:gd name="T14" fmla="*/ 745 w 1320"/>
                <a:gd name="T15" fmla="*/ 263 h 425"/>
                <a:gd name="T16" fmla="*/ 911 w 1320"/>
                <a:gd name="T17" fmla="*/ 187 h 425"/>
                <a:gd name="T18" fmla="*/ 1121 w 1320"/>
                <a:gd name="T19" fmla="*/ 185 h 425"/>
                <a:gd name="T20" fmla="*/ 1235 w 1320"/>
                <a:gd name="T21" fmla="*/ 183 h 425"/>
                <a:gd name="T22" fmla="*/ 1307 w 1320"/>
                <a:gd name="T23" fmla="*/ 191 h 425"/>
                <a:gd name="T24" fmla="*/ 1315 w 1320"/>
                <a:gd name="T25" fmla="*/ 189 h 425"/>
                <a:gd name="T26" fmla="*/ 1285 w 1320"/>
                <a:gd name="T27" fmla="*/ 184 h 425"/>
                <a:gd name="T28" fmla="*/ 1183 w 1320"/>
                <a:gd name="T29" fmla="*/ 183 h 425"/>
                <a:gd name="T30" fmla="*/ 967 w 1320"/>
                <a:gd name="T31" fmla="*/ 184 h 425"/>
                <a:gd name="T32" fmla="*/ 786 w 1320"/>
                <a:gd name="T33" fmla="*/ 184 h 425"/>
                <a:gd name="T34" fmla="*/ 559 w 1320"/>
                <a:gd name="T35" fmla="*/ 274 h 425"/>
                <a:gd name="T36" fmla="*/ 377 w 1320"/>
                <a:gd name="T37" fmla="*/ 274 h 425"/>
                <a:gd name="T38" fmla="*/ 377 w 1320"/>
                <a:gd name="T39" fmla="*/ 229 h 425"/>
                <a:gd name="T40" fmla="*/ 423 w 1320"/>
                <a:gd name="T41" fmla="*/ 184 h 425"/>
                <a:gd name="T42" fmla="*/ 377 w 1320"/>
                <a:gd name="T43" fmla="*/ 93 h 425"/>
                <a:gd name="T44" fmla="*/ 241 w 1320"/>
                <a:gd name="T45" fmla="*/ 48 h 425"/>
                <a:gd name="T46" fmla="*/ 65 w 1320"/>
                <a:gd name="T47" fmla="*/ 3 h 425"/>
                <a:gd name="T48" fmla="*/ 21 w 1320"/>
                <a:gd name="T49" fmla="*/ 65 h 425"/>
                <a:gd name="T50" fmla="*/ 49 w 1320"/>
                <a:gd name="T51" fmla="*/ 187 h 425"/>
                <a:gd name="T52" fmla="*/ 7 w 1320"/>
                <a:gd name="T53" fmla="*/ 325 h 425"/>
                <a:gd name="T54" fmla="*/ 9 w 1320"/>
                <a:gd name="T55" fmla="*/ 361 h 425"/>
                <a:gd name="T56" fmla="*/ 61 w 1320"/>
                <a:gd name="T57" fmla="*/ 371 h 425"/>
                <a:gd name="T58" fmla="*/ 121 w 1320"/>
                <a:gd name="T59" fmla="*/ 365 h 425"/>
                <a:gd name="T60" fmla="*/ 239 w 1320"/>
                <a:gd name="T61" fmla="*/ 32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20" h="425">
                  <a:moveTo>
                    <a:pt x="239" y="321"/>
                  </a:moveTo>
                  <a:cubicBezTo>
                    <a:pt x="267" y="310"/>
                    <a:pt x="283" y="292"/>
                    <a:pt x="289" y="299"/>
                  </a:cubicBezTo>
                  <a:cubicBezTo>
                    <a:pt x="295" y="306"/>
                    <a:pt x="277" y="346"/>
                    <a:pt x="277" y="365"/>
                  </a:cubicBezTo>
                  <a:cubicBezTo>
                    <a:pt x="277" y="384"/>
                    <a:pt x="277" y="402"/>
                    <a:pt x="291" y="411"/>
                  </a:cubicBezTo>
                  <a:cubicBezTo>
                    <a:pt x="305" y="420"/>
                    <a:pt x="324" y="425"/>
                    <a:pt x="361" y="421"/>
                  </a:cubicBezTo>
                  <a:cubicBezTo>
                    <a:pt x="398" y="417"/>
                    <a:pt x="483" y="393"/>
                    <a:pt x="515" y="385"/>
                  </a:cubicBezTo>
                  <a:cubicBezTo>
                    <a:pt x="547" y="377"/>
                    <a:pt x="513" y="391"/>
                    <a:pt x="551" y="371"/>
                  </a:cubicBezTo>
                  <a:cubicBezTo>
                    <a:pt x="589" y="351"/>
                    <a:pt x="685" y="294"/>
                    <a:pt x="745" y="263"/>
                  </a:cubicBezTo>
                  <a:cubicBezTo>
                    <a:pt x="805" y="232"/>
                    <a:pt x="848" y="200"/>
                    <a:pt x="911" y="187"/>
                  </a:cubicBezTo>
                  <a:cubicBezTo>
                    <a:pt x="974" y="174"/>
                    <a:pt x="1067" y="186"/>
                    <a:pt x="1121" y="185"/>
                  </a:cubicBezTo>
                  <a:cubicBezTo>
                    <a:pt x="1175" y="184"/>
                    <a:pt x="1204" y="182"/>
                    <a:pt x="1235" y="183"/>
                  </a:cubicBezTo>
                  <a:cubicBezTo>
                    <a:pt x="1266" y="184"/>
                    <a:pt x="1294" y="190"/>
                    <a:pt x="1307" y="191"/>
                  </a:cubicBezTo>
                  <a:cubicBezTo>
                    <a:pt x="1320" y="192"/>
                    <a:pt x="1319" y="190"/>
                    <a:pt x="1315" y="189"/>
                  </a:cubicBezTo>
                  <a:cubicBezTo>
                    <a:pt x="1311" y="188"/>
                    <a:pt x="1307" y="185"/>
                    <a:pt x="1285" y="184"/>
                  </a:cubicBezTo>
                  <a:cubicBezTo>
                    <a:pt x="1263" y="183"/>
                    <a:pt x="1236" y="183"/>
                    <a:pt x="1183" y="183"/>
                  </a:cubicBezTo>
                  <a:cubicBezTo>
                    <a:pt x="1130" y="183"/>
                    <a:pt x="1033" y="184"/>
                    <a:pt x="967" y="184"/>
                  </a:cubicBezTo>
                  <a:cubicBezTo>
                    <a:pt x="901" y="184"/>
                    <a:pt x="854" y="169"/>
                    <a:pt x="786" y="184"/>
                  </a:cubicBezTo>
                  <a:cubicBezTo>
                    <a:pt x="718" y="199"/>
                    <a:pt x="627" y="259"/>
                    <a:pt x="559" y="274"/>
                  </a:cubicBezTo>
                  <a:cubicBezTo>
                    <a:pt x="491" y="289"/>
                    <a:pt x="407" y="281"/>
                    <a:pt x="377" y="274"/>
                  </a:cubicBezTo>
                  <a:cubicBezTo>
                    <a:pt x="347" y="267"/>
                    <a:pt x="369" y="244"/>
                    <a:pt x="377" y="229"/>
                  </a:cubicBezTo>
                  <a:cubicBezTo>
                    <a:pt x="385" y="214"/>
                    <a:pt x="423" y="207"/>
                    <a:pt x="423" y="184"/>
                  </a:cubicBezTo>
                  <a:cubicBezTo>
                    <a:pt x="423" y="161"/>
                    <a:pt x="407" y="116"/>
                    <a:pt x="377" y="93"/>
                  </a:cubicBezTo>
                  <a:cubicBezTo>
                    <a:pt x="347" y="70"/>
                    <a:pt x="293" y="63"/>
                    <a:pt x="241" y="48"/>
                  </a:cubicBezTo>
                  <a:cubicBezTo>
                    <a:pt x="189" y="33"/>
                    <a:pt x="102" y="0"/>
                    <a:pt x="65" y="3"/>
                  </a:cubicBezTo>
                  <a:cubicBezTo>
                    <a:pt x="28" y="6"/>
                    <a:pt x="24" y="34"/>
                    <a:pt x="21" y="65"/>
                  </a:cubicBezTo>
                  <a:cubicBezTo>
                    <a:pt x="18" y="96"/>
                    <a:pt x="51" y="144"/>
                    <a:pt x="49" y="187"/>
                  </a:cubicBezTo>
                  <a:cubicBezTo>
                    <a:pt x="47" y="230"/>
                    <a:pt x="14" y="296"/>
                    <a:pt x="7" y="325"/>
                  </a:cubicBezTo>
                  <a:cubicBezTo>
                    <a:pt x="0" y="354"/>
                    <a:pt x="0" y="353"/>
                    <a:pt x="9" y="361"/>
                  </a:cubicBezTo>
                  <a:cubicBezTo>
                    <a:pt x="18" y="369"/>
                    <a:pt x="42" y="370"/>
                    <a:pt x="61" y="371"/>
                  </a:cubicBezTo>
                  <a:cubicBezTo>
                    <a:pt x="80" y="372"/>
                    <a:pt x="91" y="373"/>
                    <a:pt x="121" y="365"/>
                  </a:cubicBezTo>
                  <a:cubicBezTo>
                    <a:pt x="151" y="357"/>
                    <a:pt x="215" y="327"/>
                    <a:pt x="239" y="321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Freeform 7" descr="Sphere"/>
            <p:cNvSpPr>
              <a:spLocks/>
            </p:cNvSpPr>
            <p:nvPr/>
          </p:nvSpPr>
          <p:spPr bwMode="auto">
            <a:xfrm>
              <a:off x="2825750" y="1663700"/>
              <a:ext cx="239713" cy="311150"/>
            </a:xfrm>
            <a:custGeom>
              <a:avLst/>
              <a:gdLst>
                <a:gd name="T0" fmla="*/ 80 w 151"/>
                <a:gd name="T1" fmla="*/ 0 h 196"/>
                <a:gd name="T2" fmla="*/ 11 w 151"/>
                <a:gd name="T3" fmla="*/ 23 h 196"/>
                <a:gd name="T4" fmla="*/ 11 w 151"/>
                <a:gd name="T5" fmla="*/ 69 h 196"/>
                <a:gd name="T6" fmla="*/ 48 w 151"/>
                <a:gd name="T7" fmla="*/ 98 h 196"/>
                <a:gd name="T8" fmla="*/ 60 w 151"/>
                <a:gd name="T9" fmla="*/ 138 h 196"/>
                <a:gd name="T10" fmla="*/ 78 w 151"/>
                <a:gd name="T11" fmla="*/ 188 h 196"/>
                <a:gd name="T12" fmla="*/ 88 w 151"/>
                <a:gd name="T13" fmla="*/ 186 h 196"/>
                <a:gd name="T14" fmla="*/ 100 w 151"/>
                <a:gd name="T15" fmla="*/ 130 h 196"/>
                <a:gd name="T16" fmla="*/ 104 w 151"/>
                <a:gd name="T17" fmla="*/ 94 h 196"/>
                <a:gd name="T18" fmla="*/ 147 w 151"/>
                <a:gd name="T19" fmla="*/ 23 h 196"/>
                <a:gd name="T20" fmla="*/ 80 w 151"/>
                <a:gd name="T2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196">
                  <a:moveTo>
                    <a:pt x="80" y="0"/>
                  </a:moveTo>
                  <a:cubicBezTo>
                    <a:pt x="57" y="0"/>
                    <a:pt x="22" y="12"/>
                    <a:pt x="11" y="23"/>
                  </a:cubicBezTo>
                  <a:cubicBezTo>
                    <a:pt x="0" y="34"/>
                    <a:pt x="5" y="57"/>
                    <a:pt x="11" y="69"/>
                  </a:cubicBezTo>
                  <a:cubicBezTo>
                    <a:pt x="17" y="81"/>
                    <a:pt x="40" y="87"/>
                    <a:pt x="48" y="98"/>
                  </a:cubicBezTo>
                  <a:cubicBezTo>
                    <a:pt x="56" y="109"/>
                    <a:pt x="55" y="123"/>
                    <a:pt x="60" y="138"/>
                  </a:cubicBezTo>
                  <a:cubicBezTo>
                    <a:pt x="65" y="153"/>
                    <a:pt x="73" y="180"/>
                    <a:pt x="78" y="188"/>
                  </a:cubicBezTo>
                  <a:cubicBezTo>
                    <a:pt x="83" y="196"/>
                    <a:pt x="84" y="196"/>
                    <a:pt x="88" y="186"/>
                  </a:cubicBezTo>
                  <a:cubicBezTo>
                    <a:pt x="92" y="176"/>
                    <a:pt x="97" y="145"/>
                    <a:pt x="100" y="130"/>
                  </a:cubicBezTo>
                  <a:cubicBezTo>
                    <a:pt x="103" y="115"/>
                    <a:pt x="96" y="112"/>
                    <a:pt x="104" y="94"/>
                  </a:cubicBezTo>
                  <a:cubicBezTo>
                    <a:pt x="112" y="76"/>
                    <a:pt x="151" y="39"/>
                    <a:pt x="147" y="23"/>
                  </a:cubicBezTo>
                  <a:cubicBezTo>
                    <a:pt x="143" y="7"/>
                    <a:pt x="103" y="0"/>
                    <a:pt x="80" y="0"/>
                  </a:cubicBezTo>
                  <a:close/>
                </a:path>
              </a:pathLst>
            </a:custGeom>
            <a:pattFill prst="sphere">
              <a:fgClr>
                <a:srgbClr val="FFAF9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Freeform 8" descr="Sphere"/>
            <p:cNvSpPr>
              <a:spLocks/>
            </p:cNvSpPr>
            <p:nvPr/>
          </p:nvSpPr>
          <p:spPr bwMode="auto">
            <a:xfrm>
              <a:off x="2962275" y="1762125"/>
              <a:ext cx="247650" cy="373063"/>
            </a:xfrm>
            <a:custGeom>
              <a:avLst/>
              <a:gdLst>
                <a:gd name="T0" fmla="*/ 61 w 156"/>
                <a:gd name="T1" fmla="*/ 7 h 235"/>
                <a:gd name="T2" fmla="*/ 14 w 156"/>
                <a:gd name="T3" fmla="*/ 20 h 235"/>
                <a:gd name="T4" fmla="*/ 0 w 156"/>
                <a:gd name="T5" fmla="*/ 56 h 235"/>
                <a:gd name="T6" fmla="*/ 16 w 156"/>
                <a:gd name="T7" fmla="*/ 97 h 235"/>
                <a:gd name="T8" fmla="*/ 28 w 156"/>
                <a:gd name="T9" fmla="*/ 128 h 235"/>
                <a:gd name="T10" fmla="*/ 60 w 156"/>
                <a:gd name="T11" fmla="*/ 194 h 235"/>
                <a:gd name="T12" fmla="*/ 82 w 156"/>
                <a:gd name="T13" fmla="*/ 234 h 235"/>
                <a:gd name="T14" fmla="*/ 102 w 156"/>
                <a:gd name="T15" fmla="*/ 198 h 235"/>
                <a:gd name="T16" fmla="*/ 107 w 156"/>
                <a:gd name="T17" fmla="*/ 143 h 235"/>
                <a:gd name="T18" fmla="*/ 134 w 156"/>
                <a:gd name="T19" fmla="*/ 96 h 235"/>
                <a:gd name="T20" fmla="*/ 152 w 156"/>
                <a:gd name="T21" fmla="*/ 52 h 235"/>
                <a:gd name="T22" fmla="*/ 107 w 156"/>
                <a:gd name="T23" fmla="*/ 7 h 235"/>
                <a:gd name="T24" fmla="*/ 61 w 156"/>
                <a:gd name="T25" fmla="*/ 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235">
                  <a:moveTo>
                    <a:pt x="61" y="7"/>
                  </a:moveTo>
                  <a:cubicBezTo>
                    <a:pt x="46" y="9"/>
                    <a:pt x="24" y="12"/>
                    <a:pt x="14" y="20"/>
                  </a:cubicBezTo>
                  <a:cubicBezTo>
                    <a:pt x="4" y="28"/>
                    <a:pt x="0" y="43"/>
                    <a:pt x="0" y="56"/>
                  </a:cubicBezTo>
                  <a:cubicBezTo>
                    <a:pt x="0" y="69"/>
                    <a:pt x="11" y="85"/>
                    <a:pt x="16" y="97"/>
                  </a:cubicBezTo>
                  <a:cubicBezTo>
                    <a:pt x="21" y="109"/>
                    <a:pt x="21" y="112"/>
                    <a:pt x="28" y="128"/>
                  </a:cubicBezTo>
                  <a:cubicBezTo>
                    <a:pt x="35" y="144"/>
                    <a:pt x="51" y="176"/>
                    <a:pt x="60" y="194"/>
                  </a:cubicBezTo>
                  <a:cubicBezTo>
                    <a:pt x="69" y="212"/>
                    <a:pt x="75" y="233"/>
                    <a:pt x="82" y="234"/>
                  </a:cubicBezTo>
                  <a:cubicBezTo>
                    <a:pt x="89" y="235"/>
                    <a:pt x="98" y="213"/>
                    <a:pt x="102" y="198"/>
                  </a:cubicBezTo>
                  <a:cubicBezTo>
                    <a:pt x="106" y="183"/>
                    <a:pt x="102" y="160"/>
                    <a:pt x="107" y="143"/>
                  </a:cubicBezTo>
                  <a:cubicBezTo>
                    <a:pt x="112" y="126"/>
                    <a:pt x="127" y="111"/>
                    <a:pt x="134" y="96"/>
                  </a:cubicBezTo>
                  <a:cubicBezTo>
                    <a:pt x="141" y="81"/>
                    <a:pt x="156" y="67"/>
                    <a:pt x="152" y="52"/>
                  </a:cubicBezTo>
                  <a:cubicBezTo>
                    <a:pt x="148" y="37"/>
                    <a:pt x="122" y="14"/>
                    <a:pt x="107" y="7"/>
                  </a:cubicBezTo>
                  <a:cubicBezTo>
                    <a:pt x="92" y="0"/>
                    <a:pt x="76" y="7"/>
                    <a:pt x="61" y="7"/>
                  </a:cubicBezTo>
                  <a:close/>
                </a:path>
              </a:pathLst>
            </a:custGeom>
            <a:pattFill prst="sphere">
              <a:fgClr>
                <a:srgbClr val="FFAF9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0" name="Freeform 9" descr="Sphere"/>
            <p:cNvSpPr>
              <a:spLocks/>
            </p:cNvSpPr>
            <p:nvPr/>
          </p:nvSpPr>
          <p:spPr bwMode="auto">
            <a:xfrm>
              <a:off x="3114675" y="1700213"/>
              <a:ext cx="315913" cy="368300"/>
            </a:xfrm>
            <a:custGeom>
              <a:avLst/>
              <a:gdLst>
                <a:gd name="T0" fmla="*/ 102 w 199"/>
                <a:gd name="T1" fmla="*/ 0 h 232"/>
                <a:gd name="T2" fmla="*/ 11 w 199"/>
                <a:gd name="T3" fmla="*/ 46 h 232"/>
                <a:gd name="T4" fmla="*/ 38 w 199"/>
                <a:gd name="T5" fmla="*/ 127 h 232"/>
                <a:gd name="T6" fmla="*/ 78 w 199"/>
                <a:gd name="T7" fmla="*/ 167 h 232"/>
                <a:gd name="T8" fmla="*/ 102 w 199"/>
                <a:gd name="T9" fmla="*/ 227 h 232"/>
                <a:gd name="T10" fmla="*/ 147 w 199"/>
                <a:gd name="T11" fmla="*/ 136 h 232"/>
                <a:gd name="T12" fmla="*/ 192 w 199"/>
                <a:gd name="T13" fmla="*/ 46 h 232"/>
                <a:gd name="T14" fmla="*/ 102 w 199"/>
                <a:gd name="T15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232">
                  <a:moveTo>
                    <a:pt x="102" y="0"/>
                  </a:moveTo>
                  <a:cubicBezTo>
                    <a:pt x="72" y="0"/>
                    <a:pt x="22" y="25"/>
                    <a:pt x="11" y="46"/>
                  </a:cubicBezTo>
                  <a:cubicBezTo>
                    <a:pt x="0" y="67"/>
                    <a:pt x="27" y="107"/>
                    <a:pt x="38" y="127"/>
                  </a:cubicBezTo>
                  <a:cubicBezTo>
                    <a:pt x="49" y="147"/>
                    <a:pt x="67" y="150"/>
                    <a:pt x="78" y="167"/>
                  </a:cubicBezTo>
                  <a:cubicBezTo>
                    <a:pt x="89" y="184"/>
                    <a:pt x="91" y="232"/>
                    <a:pt x="102" y="227"/>
                  </a:cubicBezTo>
                  <a:cubicBezTo>
                    <a:pt x="113" y="222"/>
                    <a:pt x="132" y="166"/>
                    <a:pt x="147" y="136"/>
                  </a:cubicBezTo>
                  <a:cubicBezTo>
                    <a:pt x="162" y="106"/>
                    <a:pt x="199" y="69"/>
                    <a:pt x="192" y="46"/>
                  </a:cubicBezTo>
                  <a:cubicBezTo>
                    <a:pt x="185" y="23"/>
                    <a:pt x="132" y="0"/>
                    <a:pt x="102" y="0"/>
                  </a:cubicBezTo>
                  <a:close/>
                </a:path>
              </a:pathLst>
            </a:custGeom>
            <a:pattFill prst="sphere">
              <a:fgClr>
                <a:srgbClr val="FFAF9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108200" y="1835150"/>
              <a:ext cx="704850" cy="428625"/>
            </a:xfrm>
            <a:custGeom>
              <a:avLst/>
              <a:gdLst>
                <a:gd name="T0" fmla="*/ 0 w 444"/>
                <a:gd name="T1" fmla="*/ 0 h 270"/>
                <a:gd name="T2" fmla="*/ 178 w 444"/>
                <a:gd name="T3" fmla="*/ 98 h 270"/>
                <a:gd name="T4" fmla="*/ 444 w 444"/>
                <a:gd name="T5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4" h="270">
                  <a:moveTo>
                    <a:pt x="0" y="0"/>
                  </a:moveTo>
                  <a:cubicBezTo>
                    <a:pt x="30" y="16"/>
                    <a:pt x="104" y="53"/>
                    <a:pt x="178" y="98"/>
                  </a:cubicBezTo>
                  <a:cubicBezTo>
                    <a:pt x="252" y="143"/>
                    <a:pt x="389" y="234"/>
                    <a:pt x="444" y="2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365375" y="1930400"/>
              <a:ext cx="203200" cy="127000"/>
            </a:xfrm>
            <a:custGeom>
              <a:avLst/>
              <a:gdLst>
                <a:gd name="T0" fmla="*/ 0 w 128"/>
                <a:gd name="T1" fmla="*/ 0 h 80"/>
                <a:gd name="T2" fmla="*/ 128 w 128"/>
                <a:gd name="T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8" h="80">
                  <a:moveTo>
                    <a:pt x="0" y="0"/>
                  </a:moveTo>
                  <a:lnTo>
                    <a:pt x="128" y="80"/>
                  </a:lnTo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62200" y="1924050"/>
              <a:ext cx="92075" cy="25400"/>
            </a:xfrm>
            <a:custGeom>
              <a:avLst/>
              <a:gdLst>
                <a:gd name="T0" fmla="*/ 0 w 58"/>
                <a:gd name="T1" fmla="*/ 0 h 16"/>
                <a:gd name="T2" fmla="*/ 58 w 58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6">
                  <a:moveTo>
                    <a:pt x="0" y="0"/>
                  </a:moveTo>
                  <a:lnTo>
                    <a:pt x="58" y="16"/>
                  </a:lnTo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320925" y="1812925"/>
              <a:ext cx="450850" cy="320675"/>
            </a:xfrm>
            <a:custGeom>
              <a:avLst/>
              <a:gdLst>
                <a:gd name="T0" fmla="*/ 0 w 284"/>
                <a:gd name="T1" fmla="*/ 0 h 202"/>
                <a:gd name="T2" fmla="*/ 48 w 284"/>
                <a:gd name="T3" fmla="*/ 34 h 202"/>
                <a:gd name="T4" fmla="*/ 103 w 284"/>
                <a:gd name="T5" fmla="*/ 65 h 202"/>
                <a:gd name="T6" fmla="*/ 192 w 284"/>
                <a:gd name="T7" fmla="*/ 134 h 202"/>
                <a:gd name="T8" fmla="*/ 284 w 284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02">
                  <a:moveTo>
                    <a:pt x="0" y="0"/>
                  </a:moveTo>
                  <a:cubicBezTo>
                    <a:pt x="8" y="6"/>
                    <a:pt x="31" y="23"/>
                    <a:pt x="48" y="34"/>
                  </a:cubicBezTo>
                  <a:cubicBezTo>
                    <a:pt x="65" y="45"/>
                    <a:pt x="79" y="48"/>
                    <a:pt x="103" y="65"/>
                  </a:cubicBezTo>
                  <a:cubicBezTo>
                    <a:pt x="127" y="82"/>
                    <a:pt x="162" y="111"/>
                    <a:pt x="192" y="134"/>
                  </a:cubicBezTo>
                  <a:cubicBezTo>
                    <a:pt x="222" y="157"/>
                    <a:pt x="265" y="188"/>
                    <a:pt x="284" y="20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549525" y="1920875"/>
              <a:ext cx="158750" cy="127000"/>
            </a:xfrm>
            <a:custGeom>
              <a:avLst/>
              <a:gdLst>
                <a:gd name="T0" fmla="*/ 0 w 100"/>
                <a:gd name="T1" fmla="*/ 0 h 80"/>
                <a:gd name="T2" fmla="*/ 100 w 100"/>
                <a:gd name="T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0" h="80">
                  <a:moveTo>
                    <a:pt x="0" y="0"/>
                  </a:moveTo>
                  <a:lnTo>
                    <a:pt x="100" y="80"/>
                  </a:lnTo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555875" y="1920875"/>
              <a:ext cx="92075" cy="31750"/>
            </a:xfrm>
            <a:custGeom>
              <a:avLst/>
              <a:gdLst>
                <a:gd name="T0" fmla="*/ 0 w 58"/>
                <a:gd name="T1" fmla="*/ 0 h 20"/>
                <a:gd name="T2" fmla="*/ 58 w 58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20">
                  <a:moveTo>
                    <a:pt x="0" y="0"/>
                  </a:moveTo>
                  <a:lnTo>
                    <a:pt x="58" y="20"/>
                  </a:lnTo>
                </a:path>
              </a:pathLst>
            </a:custGeom>
            <a:noFill/>
            <a:ln w="63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563938" y="1577975"/>
              <a:ext cx="303212" cy="195263"/>
            </a:xfrm>
            <a:custGeom>
              <a:avLst/>
              <a:gdLst>
                <a:gd name="T0" fmla="*/ 0 w 191"/>
                <a:gd name="T1" fmla="*/ 123 h 123"/>
                <a:gd name="T2" fmla="*/ 91 w 191"/>
                <a:gd name="T3" fmla="*/ 77 h 123"/>
                <a:gd name="T4" fmla="*/ 191 w 191"/>
                <a:gd name="T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1" h="123">
                  <a:moveTo>
                    <a:pt x="0" y="123"/>
                  </a:moveTo>
                  <a:cubicBezTo>
                    <a:pt x="30" y="107"/>
                    <a:pt x="59" y="97"/>
                    <a:pt x="91" y="77"/>
                  </a:cubicBezTo>
                  <a:cubicBezTo>
                    <a:pt x="123" y="57"/>
                    <a:pt x="170" y="16"/>
                    <a:pt x="191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563938" y="1647825"/>
              <a:ext cx="468312" cy="268288"/>
            </a:xfrm>
            <a:custGeom>
              <a:avLst/>
              <a:gdLst>
                <a:gd name="T0" fmla="*/ 0 w 295"/>
                <a:gd name="T1" fmla="*/ 169 h 169"/>
                <a:gd name="T2" fmla="*/ 51 w 295"/>
                <a:gd name="T3" fmla="*/ 154 h 169"/>
                <a:gd name="T4" fmla="*/ 91 w 295"/>
                <a:gd name="T5" fmla="*/ 140 h 169"/>
                <a:gd name="T6" fmla="*/ 169 w 295"/>
                <a:gd name="T7" fmla="*/ 92 h 169"/>
                <a:gd name="T8" fmla="*/ 215 w 295"/>
                <a:gd name="T9" fmla="*/ 62 h 169"/>
                <a:gd name="T10" fmla="*/ 295 w 295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169">
                  <a:moveTo>
                    <a:pt x="0" y="169"/>
                  </a:moveTo>
                  <a:cubicBezTo>
                    <a:pt x="8" y="167"/>
                    <a:pt x="36" y="159"/>
                    <a:pt x="51" y="154"/>
                  </a:cubicBezTo>
                  <a:cubicBezTo>
                    <a:pt x="66" y="149"/>
                    <a:pt x="71" y="150"/>
                    <a:pt x="91" y="140"/>
                  </a:cubicBezTo>
                  <a:cubicBezTo>
                    <a:pt x="111" y="130"/>
                    <a:pt x="148" y="105"/>
                    <a:pt x="169" y="92"/>
                  </a:cubicBezTo>
                  <a:cubicBezTo>
                    <a:pt x="190" y="79"/>
                    <a:pt x="194" y="77"/>
                    <a:pt x="215" y="62"/>
                  </a:cubicBezTo>
                  <a:cubicBezTo>
                    <a:pt x="236" y="47"/>
                    <a:pt x="278" y="13"/>
                    <a:pt x="29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492500" y="1749425"/>
              <a:ext cx="568325" cy="311150"/>
            </a:xfrm>
            <a:custGeom>
              <a:avLst/>
              <a:gdLst>
                <a:gd name="T0" fmla="*/ 0 w 358"/>
                <a:gd name="T1" fmla="*/ 196 h 196"/>
                <a:gd name="T2" fmla="*/ 90 w 358"/>
                <a:gd name="T3" fmla="*/ 178 h 196"/>
                <a:gd name="T4" fmla="*/ 230 w 358"/>
                <a:gd name="T5" fmla="*/ 108 h 196"/>
                <a:gd name="T6" fmla="*/ 358 w 358"/>
                <a:gd name="T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8" h="196">
                  <a:moveTo>
                    <a:pt x="0" y="196"/>
                  </a:moveTo>
                  <a:cubicBezTo>
                    <a:pt x="15" y="193"/>
                    <a:pt x="52" y="193"/>
                    <a:pt x="90" y="178"/>
                  </a:cubicBezTo>
                  <a:cubicBezTo>
                    <a:pt x="128" y="163"/>
                    <a:pt x="185" y="138"/>
                    <a:pt x="230" y="108"/>
                  </a:cubicBezTo>
                  <a:cubicBezTo>
                    <a:pt x="275" y="78"/>
                    <a:pt x="331" y="22"/>
                    <a:pt x="35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511550" y="1543050"/>
              <a:ext cx="268288" cy="160338"/>
            </a:xfrm>
            <a:custGeom>
              <a:avLst/>
              <a:gdLst>
                <a:gd name="T0" fmla="*/ 0 w 169"/>
                <a:gd name="T1" fmla="*/ 36 h 101"/>
                <a:gd name="T2" fmla="*/ 58 w 169"/>
                <a:gd name="T3" fmla="*/ 6 h 101"/>
                <a:gd name="T4" fmla="*/ 30 w 169"/>
                <a:gd name="T5" fmla="*/ 72 h 101"/>
                <a:gd name="T6" fmla="*/ 64 w 169"/>
                <a:gd name="T7" fmla="*/ 70 h 101"/>
                <a:gd name="T8" fmla="*/ 94 w 169"/>
                <a:gd name="T9" fmla="*/ 34 h 101"/>
                <a:gd name="T10" fmla="*/ 124 w 169"/>
                <a:gd name="T11" fmla="*/ 24 h 101"/>
                <a:gd name="T12" fmla="*/ 166 w 169"/>
                <a:gd name="T13" fmla="*/ 28 h 101"/>
                <a:gd name="T14" fmla="*/ 106 w 169"/>
                <a:gd name="T15" fmla="*/ 94 h 101"/>
                <a:gd name="T16" fmla="*/ 154 w 169"/>
                <a:gd name="T17" fmla="*/ 7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101">
                  <a:moveTo>
                    <a:pt x="0" y="36"/>
                  </a:moveTo>
                  <a:cubicBezTo>
                    <a:pt x="10" y="31"/>
                    <a:pt x="53" y="0"/>
                    <a:pt x="58" y="6"/>
                  </a:cubicBezTo>
                  <a:cubicBezTo>
                    <a:pt x="63" y="12"/>
                    <a:pt x="29" y="61"/>
                    <a:pt x="30" y="72"/>
                  </a:cubicBezTo>
                  <a:cubicBezTo>
                    <a:pt x="31" y="83"/>
                    <a:pt x="53" y="76"/>
                    <a:pt x="64" y="70"/>
                  </a:cubicBezTo>
                  <a:cubicBezTo>
                    <a:pt x="75" y="64"/>
                    <a:pt x="84" y="42"/>
                    <a:pt x="94" y="34"/>
                  </a:cubicBezTo>
                  <a:cubicBezTo>
                    <a:pt x="104" y="26"/>
                    <a:pt x="112" y="25"/>
                    <a:pt x="124" y="24"/>
                  </a:cubicBezTo>
                  <a:cubicBezTo>
                    <a:pt x="136" y="23"/>
                    <a:pt x="169" y="16"/>
                    <a:pt x="166" y="28"/>
                  </a:cubicBezTo>
                  <a:cubicBezTo>
                    <a:pt x="163" y="40"/>
                    <a:pt x="108" y="87"/>
                    <a:pt x="106" y="94"/>
                  </a:cubicBezTo>
                  <a:cubicBezTo>
                    <a:pt x="104" y="101"/>
                    <a:pt x="144" y="75"/>
                    <a:pt x="154" y="7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563938" y="1611313"/>
              <a:ext cx="401637" cy="233362"/>
            </a:xfrm>
            <a:custGeom>
              <a:avLst/>
              <a:gdLst>
                <a:gd name="T0" fmla="*/ 0 w 253"/>
                <a:gd name="T1" fmla="*/ 147 h 147"/>
                <a:gd name="T2" fmla="*/ 45 w 253"/>
                <a:gd name="T3" fmla="*/ 102 h 147"/>
                <a:gd name="T4" fmla="*/ 91 w 253"/>
                <a:gd name="T5" fmla="*/ 102 h 147"/>
                <a:gd name="T6" fmla="*/ 136 w 253"/>
                <a:gd name="T7" fmla="*/ 102 h 147"/>
                <a:gd name="T8" fmla="*/ 181 w 253"/>
                <a:gd name="T9" fmla="*/ 11 h 147"/>
                <a:gd name="T10" fmla="*/ 253 w 253"/>
                <a:gd name="T11" fmla="*/ 3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147">
                  <a:moveTo>
                    <a:pt x="0" y="147"/>
                  </a:moveTo>
                  <a:cubicBezTo>
                    <a:pt x="15" y="128"/>
                    <a:pt x="30" y="109"/>
                    <a:pt x="45" y="102"/>
                  </a:cubicBezTo>
                  <a:cubicBezTo>
                    <a:pt x="60" y="95"/>
                    <a:pt x="76" y="102"/>
                    <a:pt x="91" y="102"/>
                  </a:cubicBezTo>
                  <a:cubicBezTo>
                    <a:pt x="106" y="102"/>
                    <a:pt x="121" y="117"/>
                    <a:pt x="136" y="102"/>
                  </a:cubicBezTo>
                  <a:cubicBezTo>
                    <a:pt x="151" y="87"/>
                    <a:pt x="161" y="22"/>
                    <a:pt x="181" y="11"/>
                  </a:cubicBezTo>
                  <a:cubicBezTo>
                    <a:pt x="201" y="0"/>
                    <a:pt x="238" y="32"/>
                    <a:pt x="253" y="3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635375" y="1754188"/>
              <a:ext cx="349250" cy="234950"/>
            </a:xfrm>
            <a:custGeom>
              <a:avLst/>
              <a:gdLst>
                <a:gd name="T0" fmla="*/ 0 w 220"/>
                <a:gd name="T1" fmla="*/ 148 h 148"/>
                <a:gd name="T2" fmla="*/ 46 w 220"/>
                <a:gd name="T3" fmla="*/ 102 h 148"/>
                <a:gd name="T4" fmla="*/ 91 w 220"/>
                <a:gd name="T5" fmla="*/ 102 h 148"/>
                <a:gd name="T6" fmla="*/ 136 w 220"/>
                <a:gd name="T7" fmla="*/ 102 h 148"/>
                <a:gd name="T8" fmla="*/ 182 w 220"/>
                <a:gd name="T9" fmla="*/ 12 h 148"/>
                <a:gd name="T10" fmla="*/ 220 w 220"/>
                <a:gd name="T11" fmla="*/ 2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148">
                  <a:moveTo>
                    <a:pt x="0" y="148"/>
                  </a:moveTo>
                  <a:cubicBezTo>
                    <a:pt x="15" y="129"/>
                    <a:pt x="31" y="110"/>
                    <a:pt x="46" y="102"/>
                  </a:cubicBezTo>
                  <a:cubicBezTo>
                    <a:pt x="61" y="94"/>
                    <a:pt x="76" y="102"/>
                    <a:pt x="91" y="102"/>
                  </a:cubicBezTo>
                  <a:cubicBezTo>
                    <a:pt x="106" y="102"/>
                    <a:pt x="121" y="117"/>
                    <a:pt x="136" y="102"/>
                  </a:cubicBezTo>
                  <a:cubicBezTo>
                    <a:pt x="151" y="87"/>
                    <a:pt x="168" y="24"/>
                    <a:pt x="182" y="12"/>
                  </a:cubicBezTo>
                  <a:cubicBezTo>
                    <a:pt x="196" y="0"/>
                    <a:pt x="212" y="24"/>
                    <a:pt x="220" y="2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4041775" y="1630363"/>
              <a:ext cx="1522413" cy="334962"/>
            </a:xfrm>
            <a:custGeom>
              <a:avLst/>
              <a:gdLst>
                <a:gd name="T0" fmla="*/ 48 w 959"/>
                <a:gd name="T1" fmla="*/ 11 h 211"/>
                <a:gd name="T2" fmla="*/ 22 w 959"/>
                <a:gd name="T3" fmla="*/ 5 h 211"/>
                <a:gd name="T4" fmla="*/ 36 w 959"/>
                <a:gd name="T5" fmla="*/ 43 h 211"/>
                <a:gd name="T6" fmla="*/ 64 w 959"/>
                <a:gd name="T7" fmla="*/ 79 h 211"/>
                <a:gd name="T8" fmla="*/ 16 w 959"/>
                <a:gd name="T9" fmla="*/ 135 h 211"/>
                <a:gd name="T10" fmla="*/ 0 w 959"/>
                <a:gd name="T11" fmla="*/ 171 h 211"/>
                <a:gd name="T12" fmla="*/ 16 w 959"/>
                <a:gd name="T13" fmla="*/ 193 h 211"/>
                <a:gd name="T14" fmla="*/ 56 w 959"/>
                <a:gd name="T15" fmla="*/ 207 h 211"/>
                <a:gd name="T16" fmla="*/ 110 w 959"/>
                <a:gd name="T17" fmla="*/ 207 h 211"/>
                <a:gd name="T18" fmla="*/ 198 w 959"/>
                <a:gd name="T19" fmla="*/ 180 h 211"/>
                <a:gd name="T20" fmla="*/ 334 w 959"/>
                <a:gd name="T21" fmla="*/ 135 h 211"/>
                <a:gd name="T22" fmla="*/ 494 w 959"/>
                <a:gd name="T23" fmla="*/ 97 h 211"/>
                <a:gd name="T24" fmla="*/ 652 w 959"/>
                <a:gd name="T25" fmla="*/ 90 h 211"/>
                <a:gd name="T26" fmla="*/ 850 w 959"/>
                <a:gd name="T27" fmla="*/ 87 h 211"/>
                <a:gd name="T28" fmla="*/ 942 w 959"/>
                <a:gd name="T29" fmla="*/ 97 h 211"/>
                <a:gd name="T30" fmla="*/ 952 w 959"/>
                <a:gd name="T31" fmla="*/ 75 h 211"/>
                <a:gd name="T32" fmla="*/ 952 w 959"/>
                <a:gd name="T33" fmla="*/ 53 h 211"/>
                <a:gd name="T34" fmla="*/ 918 w 959"/>
                <a:gd name="T35" fmla="*/ 53 h 211"/>
                <a:gd name="T36" fmla="*/ 792 w 959"/>
                <a:gd name="T37" fmla="*/ 47 h 211"/>
                <a:gd name="T38" fmla="*/ 736 w 959"/>
                <a:gd name="T39" fmla="*/ 49 h 211"/>
                <a:gd name="T40" fmla="*/ 652 w 959"/>
                <a:gd name="T41" fmla="*/ 44 h 211"/>
                <a:gd name="T42" fmla="*/ 470 w 959"/>
                <a:gd name="T43" fmla="*/ 44 h 211"/>
                <a:gd name="T44" fmla="*/ 289 w 959"/>
                <a:gd name="T45" fmla="*/ 44 h 211"/>
                <a:gd name="T46" fmla="*/ 154 w 959"/>
                <a:gd name="T47" fmla="*/ 27 h 211"/>
                <a:gd name="T48" fmla="*/ 48 w 959"/>
                <a:gd name="T49" fmla="*/ 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59" h="211">
                  <a:moveTo>
                    <a:pt x="48" y="11"/>
                  </a:moveTo>
                  <a:cubicBezTo>
                    <a:pt x="26" y="7"/>
                    <a:pt x="24" y="0"/>
                    <a:pt x="22" y="5"/>
                  </a:cubicBezTo>
                  <a:cubicBezTo>
                    <a:pt x="20" y="10"/>
                    <a:pt x="29" y="31"/>
                    <a:pt x="36" y="43"/>
                  </a:cubicBezTo>
                  <a:cubicBezTo>
                    <a:pt x="43" y="55"/>
                    <a:pt x="67" y="64"/>
                    <a:pt x="64" y="79"/>
                  </a:cubicBezTo>
                  <a:cubicBezTo>
                    <a:pt x="61" y="94"/>
                    <a:pt x="27" y="120"/>
                    <a:pt x="16" y="135"/>
                  </a:cubicBezTo>
                  <a:cubicBezTo>
                    <a:pt x="5" y="150"/>
                    <a:pt x="0" y="161"/>
                    <a:pt x="0" y="171"/>
                  </a:cubicBezTo>
                  <a:cubicBezTo>
                    <a:pt x="0" y="181"/>
                    <a:pt x="7" y="187"/>
                    <a:pt x="16" y="193"/>
                  </a:cubicBezTo>
                  <a:cubicBezTo>
                    <a:pt x="25" y="199"/>
                    <a:pt x="40" y="205"/>
                    <a:pt x="56" y="207"/>
                  </a:cubicBezTo>
                  <a:cubicBezTo>
                    <a:pt x="72" y="209"/>
                    <a:pt x="86" y="211"/>
                    <a:pt x="110" y="207"/>
                  </a:cubicBezTo>
                  <a:cubicBezTo>
                    <a:pt x="134" y="203"/>
                    <a:pt x="161" y="192"/>
                    <a:pt x="198" y="180"/>
                  </a:cubicBezTo>
                  <a:cubicBezTo>
                    <a:pt x="235" y="168"/>
                    <a:pt x="285" y="149"/>
                    <a:pt x="334" y="135"/>
                  </a:cubicBezTo>
                  <a:cubicBezTo>
                    <a:pt x="383" y="121"/>
                    <a:pt x="441" y="104"/>
                    <a:pt x="494" y="97"/>
                  </a:cubicBezTo>
                  <a:cubicBezTo>
                    <a:pt x="547" y="90"/>
                    <a:pt x="593" y="92"/>
                    <a:pt x="652" y="90"/>
                  </a:cubicBezTo>
                  <a:cubicBezTo>
                    <a:pt x="711" y="88"/>
                    <a:pt x="802" y="86"/>
                    <a:pt x="850" y="87"/>
                  </a:cubicBezTo>
                  <a:cubicBezTo>
                    <a:pt x="898" y="88"/>
                    <a:pt x="925" y="99"/>
                    <a:pt x="942" y="97"/>
                  </a:cubicBezTo>
                  <a:cubicBezTo>
                    <a:pt x="959" y="95"/>
                    <a:pt x="950" y="82"/>
                    <a:pt x="952" y="75"/>
                  </a:cubicBezTo>
                  <a:cubicBezTo>
                    <a:pt x="954" y="68"/>
                    <a:pt x="958" y="57"/>
                    <a:pt x="952" y="53"/>
                  </a:cubicBezTo>
                  <a:cubicBezTo>
                    <a:pt x="946" y="49"/>
                    <a:pt x="945" y="54"/>
                    <a:pt x="918" y="53"/>
                  </a:cubicBezTo>
                  <a:cubicBezTo>
                    <a:pt x="891" y="52"/>
                    <a:pt x="822" y="48"/>
                    <a:pt x="792" y="47"/>
                  </a:cubicBezTo>
                  <a:cubicBezTo>
                    <a:pt x="762" y="46"/>
                    <a:pt x="759" y="49"/>
                    <a:pt x="736" y="49"/>
                  </a:cubicBezTo>
                  <a:cubicBezTo>
                    <a:pt x="713" y="49"/>
                    <a:pt x="696" y="45"/>
                    <a:pt x="652" y="44"/>
                  </a:cubicBezTo>
                  <a:cubicBezTo>
                    <a:pt x="608" y="43"/>
                    <a:pt x="530" y="44"/>
                    <a:pt x="470" y="44"/>
                  </a:cubicBezTo>
                  <a:cubicBezTo>
                    <a:pt x="410" y="44"/>
                    <a:pt x="342" y="47"/>
                    <a:pt x="289" y="44"/>
                  </a:cubicBezTo>
                  <a:cubicBezTo>
                    <a:pt x="236" y="41"/>
                    <a:pt x="194" y="32"/>
                    <a:pt x="154" y="27"/>
                  </a:cubicBezTo>
                  <a:cubicBezTo>
                    <a:pt x="114" y="22"/>
                    <a:pt x="68" y="13"/>
                    <a:pt x="48" y="11"/>
                  </a:cubicBezTo>
                  <a:close/>
                </a:path>
              </a:pathLst>
            </a:cu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2268538" y="1611313"/>
              <a:ext cx="508000" cy="222250"/>
            </a:xfrm>
            <a:custGeom>
              <a:avLst/>
              <a:gdLst>
                <a:gd name="T0" fmla="*/ 0 w 320"/>
                <a:gd name="T1" fmla="*/ 56 h 140"/>
                <a:gd name="T2" fmla="*/ 90 w 320"/>
                <a:gd name="T3" fmla="*/ 102 h 140"/>
                <a:gd name="T4" fmla="*/ 245 w 320"/>
                <a:gd name="T5" fmla="*/ 125 h 140"/>
                <a:gd name="T6" fmla="*/ 317 w 320"/>
                <a:gd name="T7" fmla="*/ 11 h 140"/>
                <a:gd name="T8" fmla="*/ 226 w 320"/>
                <a:gd name="T9" fmla="*/ 56 h 140"/>
                <a:gd name="T10" fmla="*/ 181 w 320"/>
                <a:gd name="T11" fmla="*/ 56 h 140"/>
                <a:gd name="T12" fmla="*/ 90 w 320"/>
                <a:gd name="T13" fmla="*/ 56 h 140"/>
                <a:gd name="T14" fmla="*/ 0 w 320"/>
                <a:gd name="T15" fmla="*/ 5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140">
                  <a:moveTo>
                    <a:pt x="0" y="56"/>
                  </a:moveTo>
                  <a:cubicBezTo>
                    <a:pt x="0" y="64"/>
                    <a:pt x="49" y="91"/>
                    <a:pt x="90" y="102"/>
                  </a:cubicBezTo>
                  <a:cubicBezTo>
                    <a:pt x="131" y="113"/>
                    <a:pt x="207" y="140"/>
                    <a:pt x="245" y="125"/>
                  </a:cubicBezTo>
                  <a:cubicBezTo>
                    <a:pt x="283" y="110"/>
                    <a:pt x="320" y="22"/>
                    <a:pt x="317" y="11"/>
                  </a:cubicBezTo>
                  <a:cubicBezTo>
                    <a:pt x="314" y="0"/>
                    <a:pt x="249" y="49"/>
                    <a:pt x="226" y="56"/>
                  </a:cubicBezTo>
                  <a:cubicBezTo>
                    <a:pt x="203" y="63"/>
                    <a:pt x="204" y="56"/>
                    <a:pt x="181" y="56"/>
                  </a:cubicBezTo>
                  <a:cubicBezTo>
                    <a:pt x="158" y="56"/>
                    <a:pt x="120" y="56"/>
                    <a:pt x="90" y="56"/>
                  </a:cubicBezTo>
                  <a:cubicBezTo>
                    <a:pt x="60" y="56"/>
                    <a:pt x="0" y="48"/>
                    <a:pt x="0" y="56"/>
                  </a:cubicBezTo>
                  <a:close/>
                </a:path>
              </a:pathLst>
            </a:custGeom>
            <a:solidFill>
              <a:srgbClr val="FBFDA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2809875" y="1441450"/>
              <a:ext cx="334963" cy="192088"/>
            </a:xfrm>
            <a:custGeom>
              <a:avLst/>
              <a:gdLst>
                <a:gd name="T0" fmla="*/ 0 w 211"/>
                <a:gd name="T1" fmla="*/ 90 h 121"/>
                <a:gd name="T2" fmla="*/ 50 w 211"/>
                <a:gd name="T3" fmla="*/ 56 h 121"/>
                <a:gd name="T4" fmla="*/ 60 w 211"/>
                <a:gd name="T5" fmla="*/ 8 h 121"/>
                <a:gd name="T6" fmla="*/ 86 w 211"/>
                <a:gd name="T7" fmla="*/ 16 h 121"/>
                <a:gd name="T8" fmla="*/ 114 w 211"/>
                <a:gd name="T9" fmla="*/ 8 h 121"/>
                <a:gd name="T10" fmla="*/ 130 w 211"/>
                <a:gd name="T11" fmla="*/ 64 h 121"/>
                <a:gd name="T12" fmla="*/ 196 w 211"/>
                <a:gd name="T13" fmla="*/ 112 h 121"/>
                <a:gd name="T14" fmla="*/ 40 w 211"/>
                <a:gd name="T15" fmla="*/ 116 h 121"/>
                <a:gd name="T16" fmla="*/ 50 w 211"/>
                <a:gd name="T17" fmla="*/ 90 h 121"/>
                <a:gd name="T18" fmla="*/ 0 w 211"/>
                <a:gd name="T19" fmla="*/ 9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" h="121">
                  <a:moveTo>
                    <a:pt x="0" y="90"/>
                  </a:moveTo>
                  <a:cubicBezTo>
                    <a:pt x="4" y="82"/>
                    <a:pt x="40" y="70"/>
                    <a:pt x="50" y="56"/>
                  </a:cubicBezTo>
                  <a:cubicBezTo>
                    <a:pt x="60" y="42"/>
                    <a:pt x="54" y="15"/>
                    <a:pt x="60" y="8"/>
                  </a:cubicBezTo>
                  <a:cubicBezTo>
                    <a:pt x="66" y="1"/>
                    <a:pt x="77" y="16"/>
                    <a:pt x="86" y="16"/>
                  </a:cubicBezTo>
                  <a:cubicBezTo>
                    <a:pt x="95" y="16"/>
                    <a:pt x="107" y="0"/>
                    <a:pt x="114" y="8"/>
                  </a:cubicBezTo>
                  <a:cubicBezTo>
                    <a:pt x="121" y="16"/>
                    <a:pt x="116" y="47"/>
                    <a:pt x="130" y="64"/>
                  </a:cubicBezTo>
                  <a:cubicBezTo>
                    <a:pt x="144" y="81"/>
                    <a:pt x="211" y="103"/>
                    <a:pt x="196" y="112"/>
                  </a:cubicBezTo>
                  <a:cubicBezTo>
                    <a:pt x="181" y="121"/>
                    <a:pt x="64" y="120"/>
                    <a:pt x="40" y="116"/>
                  </a:cubicBezTo>
                  <a:cubicBezTo>
                    <a:pt x="16" y="112"/>
                    <a:pt x="57" y="94"/>
                    <a:pt x="50" y="90"/>
                  </a:cubicBezTo>
                  <a:cubicBezTo>
                    <a:pt x="43" y="86"/>
                    <a:pt x="10" y="90"/>
                    <a:pt x="0" y="90"/>
                  </a:cubicBezTo>
                  <a:close/>
                </a:path>
              </a:pathLst>
            </a:custGeom>
            <a:solidFill>
              <a:srgbClr val="FFAF9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 rot="2393514">
              <a:off x="1655763" y="2620678"/>
              <a:ext cx="2049462" cy="170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600" dirty="0"/>
                <a:t>oceanic crust </a:t>
              </a:r>
              <a:r>
                <a:rPr lang="en-ZA" sz="1600" dirty="0" err="1"/>
                <a:t>subducts</a:t>
              </a:r>
              <a:endParaRPr lang="en-GB" sz="1600" dirty="0"/>
            </a:p>
          </p:txBody>
        </p:sp>
        <p:sp>
          <p:nvSpPr>
            <p:cNvPr id="27" name="Text Box 29"/>
            <p:cNvSpPr txBox="1">
              <a:spLocks noChangeArrowheads="1"/>
            </p:cNvSpPr>
            <p:nvPr/>
          </p:nvSpPr>
          <p:spPr bwMode="auto">
            <a:xfrm>
              <a:off x="1547813" y="1537494"/>
              <a:ext cx="1597025" cy="170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ZA" sz="1600" dirty="0" smtClean="0"/>
                <a:t>      Fore-arc </a:t>
              </a:r>
              <a:r>
                <a:rPr lang="en-ZA" sz="1600" dirty="0"/>
                <a:t>basin</a:t>
              </a:r>
              <a:endParaRPr lang="en-GB" sz="1600" dirty="0"/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2546350" y="1182651"/>
              <a:ext cx="1017588" cy="170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ZA" sz="1600" dirty="0" smtClean="0"/>
                <a:t>  magmatic </a:t>
              </a:r>
              <a:r>
                <a:rPr lang="en-ZA" sz="1600" dirty="0"/>
                <a:t>arc</a:t>
              </a:r>
              <a:endParaRPr lang="en-GB" sz="1600" dirty="0"/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3492500" y="836613"/>
              <a:ext cx="1708352" cy="294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ZA" sz="1600" dirty="0"/>
                <a:t>fold-thrust belt (Cape-Karoo)</a:t>
              </a:r>
              <a:endParaRPr lang="en-GB" sz="1600" dirty="0"/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3924300" y="1268413"/>
              <a:ext cx="2160588" cy="294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600" dirty="0"/>
                <a:t>retro-arc foreland basin </a:t>
              </a:r>
            </a:p>
            <a:p>
              <a:r>
                <a:rPr lang="en-ZA" sz="1600" dirty="0"/>
                <a:t>                (Karoo strata)</a:t>
              </a:r>
              <a:endParaRPr lang="en-GB" sz="1600" dirty="0"/>
            </a:p>
          </p:txBody>
        </p:sp>
        <p:sp>
          <p:nvSpPr>
            <p:cNvPr id="31" name="AutoShape 33"/>
            <p:cNvSpPr>
              <a:spLocks noChangeArrowheads="1"/>
            </p:cNvSpPr>
            <p:nvPr/>
          </p:nvSpPr>
          <p:spPr bwMode="auto">
            <a:xfrm rot="2263559">
              <a:off x="2097088" y="2090738"/>
              <a:ext cx="544512" cy="144462"/>
            </a:xfrm>
            <a:prstGeom prst="rightArrow">
              <a:avLst>
                <a:gd name="adj1" fmla="val 50000"/>
                <a:gd name="adj2" fmla="val 9423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32" name="AutoShape 69"/>
            <p:cNvSpPr>
              <a:spLocks noChangeArrowheads="1"/>
            </p:cNvSpPr>
            <p:nvPr/>
          </p:nvSpPr>
          <p:spPr bwMode="auto">
            <a:xfrm>
              <a:off x="3635375" y="1130995"/>
              <a:ext cx="182563" cy="281880"/>
            </a:xfrm>
            <a:prstGeom prst="downArrow">
              <a:avLst>
                <a:gd name="adj1" fmla="val 50000"/>
                <a:gd name="adj2" fmla="val 494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ZA"/>
            </a:p>
          </p:txBody>
        </p:sp>
        <p:sp>
          <p:nvSpPr>
            <p:cNvPr id="33" name="AutoShape 70"/>
            <p:cNvSpPr>
              <a:spLocks noChangeArrowheads="1"/>
            </p:cNvSpPr>
            <p:nvPr/>
          </p:nvSpPr>
          <p:spPr bwMode="auto">
            <a:xfrm>
              <a:off x="4284663" y="1441450"/>
              <a:ext cx="197910" cy="187325"/>
            </a:xfrm>
            <a:prstGeom prst="downArrow">
              <a:avLst>
                <a:gd name="adj1" fmla="val 50000"/>
                <a:gd name="adj2" fmla="val 505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ZA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67585" y="381000"/>
            <a:ext cx="3969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COMPRESSIONAL MODEL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19427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8Union 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313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 Bl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2717800"/>
            <a:ext cx="5183187" cy="1465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W 2 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85825"/>
            <a:ext cx="7488237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w blue ext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72075"/>
            <a:ext cx="7624762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755650" y="4437063"/>
            <a:ext cx="4752975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2751138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27511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029200" y="2751138"/>
            <a:ext cx="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2744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132138" y="3470275"/>
            <a:ext cx="112871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latin typeface="Times New Roman" pitchFamily="18" charset="0"/>
                <a:cs typeface="Arial" charset="0"/>
              </a:rPr>
              <a:t/>
            </a:r>
            <a:br>
              <a:rPr lang="en-US" sz="2400">
                <a:latin typeface="Times New Roman" pitchFamily="18" charset="0"/>
                <a:cs typeface="Arial" charset="0"/>
              </a:rPr>
            </a:br>
            <a:endParaRPr lang="en-US" sz="2400">
              <a:latin typeface="Times New Roman" pitchFamily="18" charset="0"/>
              <a:cs typeface="Arial" charset="0"/>
            </a:endParaRPr>
          </a:p>
          <a:p>
            <a:pPr eaLnBrk="0" hangingPunct="0"/>
            <a:r>
              <a:rPr lang="en-GB" sz="1600" b="1">
                <a:latin typeface="Times New Roman" pitchFamily="18" charset="0"/>
                <a:cs typeface="Times New Roman" pitchFamily="18" charset="0"/>
              </a:rPr>
              <a:t>450 meters</a:t>
            </a:r>
            <a:endParaRPr lang="en-US" sz="1600" b="1">
              <a:latin typeface="Times New Roman" pitchFamily="18" charset="0"/>
              <a:cs typeface="Arial" charset="0"/>
            </a:endParaRPr>
          </a:p>
          <a:p>
            <a:pPr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900113" y="5805488"/>
            <a:ext cx="720090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68313" y="476250"/>
            <a:ext cx="7488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imes New Roman" pitchFamily="18" charset="0"/>
                <a:cs typeface="Arial" charset="0"/>
              </a:rPr>
              <a:t> Horses within the western duplex flanking southern Kango, along the Huisriver pass</a:t>
            </a:r>
            <a:r>
              <a:rPr lang="en-US" sz="1400">
                <a:latin typeface="Times New Roman" pitchFamily="18" charset="0"/>
                <a:cs typeface="Arial" charset="0"/>
              </a:rPr>
              <a:t> 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276600" y="5516563"/>
            <a:ext cx="1728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latin typeface="Times New Roman" pitchFamily="18" charset="0"/>
                <a:cs typeface="Arial" charset="0"/>
              </a:rPr>
              <a:t>1730 meters</a:t>
            </a:r>
            <a:endParaRPr lang="en-US" sz="1600" b="1">
              <a:latin typeface="Times New Roman" pitchFamily="18" charset="0"/>
              <a:cs typeface="Arial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55650" y="6226175"/>
            <a:ext cx="453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>
                <a:latin typeface="Times New Roman" pitchFamily="18" charset="0"/>
                <a:cs typeface="Arial" charset="0"/>
              </a:rPr>
              <a:t> duplex restoration.</a:t>
            </a:r>
            <a:r>
              <a:rPr lang="en-US" sz="1400" b="1">
                <a:latin typeface="Times New Roman" pitchFamily="18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0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42988" y="620713"/>
            <a:ext cx="6049962" cy="5259387"/>
            <a:chOff x="657" y="391"/>
            <a:chExt cx="3811" cy="331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702" y="391"/>
              <a:ext cx="1450" cy="1855"/>
            </a:xfrm>
            <a:custGeom>
              <a:avLst/>
              <a:gdLst>
                <a:gd name="T0" fmla="*/ 33 w 935"/>
                <a:gd name="T1" fmla="*/ 672 h 1162"/>
                <a:gd name="T2" fmla="*/ 51 w 935"/>
                <a:gd name="T3" fmla="*/ 99 h 1162"/>
                <a:gd name="T4" fmla="*/ 330 w 935"/>
                <a:gd name="T5" fmla="*/ 80 h 1162"/>
                <a:gd name="T6" fmla="*/ 381 w 935"/>
                <a:gd name="T7" fmla="*/ 70 h 1162"/>
                <a:gd name="T8" fmla="*/ 461 w 935"/>
                <a:gd name="T9" fmla="*/ 80 h 1162"/>
                <a:gd name="T10" fmla="*/ 982 w 935"/>
                <a:gd name="T11" fmla="*/ 109 h 1162"/>
                <a:gd name="T12" fmla="*/ 1017 w 935"/>
                <a:gd name="T13" fmla="*/ 383 h 1162"/>
                <a:gd name="T14" fmla="*/ 1112 w 935"/>
                <a:gd name="T15" fmla="*/ 798 h 1162"/>
                <a:gd name="T16" fmla="*/ 1087 w 935"/>
                <a:gd name="T17" fmla="*/ 1180 h 1162"/>
                <a:gd name="T18" fmla="*/ 1228 w 935"/>
                <a:gd name="T19" fmla="*/ 1542 h 1162"/>
                <a:gd name="T20" fmla="*/ 1298 w 935"/>
                <a:gd name="T21" fmla="*/ 1759 h 1162"/>
                <a:gd name="T22" fmla="*/ 1439 w 935"/>
                <a:gd name="T23" fmla="*/ 1759 h 1162"/>
                <a:gd name="T24" fmla="*/ 1228 w 935"/>
                <a:gd name="T25" fmla="*/ 1831 h 1162"/>
                <a:gd name="T26" fmla="*/ 946 w 935"/>
                <a:gd name="T27" fmla="*/ 1614 h 1162"/>
                <a:gd name="T28" fmla="*/ 596 w 935"/>
                <a:gd name="T29" fmla="*/ 1325 h 1162"/>
                <a:gd name="T30" fmla="*/ 228 w 935"/>
                <a:gd name="T31" fmla="*/ 951 h 1162"/>
                <a:gd name="T32" fmla="*/ 33 w 935"/>
                <a:gd name="T33" fmla="*/ 672 h 11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5" h="1162">
                  <a:moveTo>
                    <a:pt x="21" y="421"/>
                  </a:moveTo>
                  <a:cubicBezTo>
                    <a:pt x="0" y="339"/>
                    <a:pt x="1" y="124"/>
                    <a:pt x="33" y="62"/>
                  </a:cubicBezTo>
                  <a:cubicBezTo>
                    <a:pt x="65" y="0"/>
                    <a:pt x="177" y="53"/>
                    <a:pt x="213" y="50"/>
                  </a:cubicBezTo>
                  <a:cubicBezTo>
                    <a:pt x="249" y="47"/>
                    <a:pt x="232" y="44"/>
                    <a:pt x="246" y="44"/>
                  </a:cubicBezTo>
                  <a:cubicBezTo>
                    <a:pt x="260" y="44"/>
                    <a:pt x="233" y="46"/>
                    <a:pt x="297" y="50"/>
                  </a:cubicBezTo>
                  <a:cubicBezTo>
                    <a:pt x="361" y="54"/>
                    <a:pt x="573" y="36"/>
                    <a:pt x="633" y="68"/>
                  </a:cubicBezTo>
                  <a:cubicBezTo>
                    <a:pt x="693" y="100"/>
                    <a:pt x="642" y="168"/>
                    <a:pt x="656" y="240"/>
                  </a:cubicBezTo>
                  <a:cubicBezTo>
                    <a:pt x="670" y="312"/>
                    <a:pt x="710" y="417"/>
                    <a:pt x="717" y="500"/>
                  </a:cubicBezTo>
                  <a:cubicBezTo>
                    <a:pt x="724" y="583"/>
                    <a:pt x="689" y="661"/>
                    <a:pt x="701" y="739"/>
                  </a:cubicBezTo>
                  <a:cubicBezTo>
                    <a:pt x="713" y="817"/>
                    <a:pt x="769" y="906"/>
                    <a:pt x="792" y="966"/>
                  </a:cubicBezTo>
                  <a:cubicBezTo>
                    <a:pt x="815" y="1026"/>
                    <a:pt x="814" y="1079"/>
                    <a:pt x="837" y="1102"/>
                  </a:cubicBezTo>
                  <a:cubicBezTo>
                    <a:pt x="860" y="1125"/>
                    <a:pt x="935" y="1095"/>
                    <a:pt x="928" y="1102"/>
                  </a:cubicBezTo>
                  <a:cubicBezTo>
                    <a:pt x="921" y="1109"/>
                    <a:pt x="845" y="1162"/>
                    <a:pt x="792" y="1147"/>
                  </a:cubicBezTo>
                  <a:cubicBezTo>
                    <a:pt x="739" y="1132"/>
                    <a:pt x="678" y="1064"/>
                    <a:pt x="610" y="1011"/>
                  </a:cubicBezTo>
                  <a:cubicBezTo>
                    <a:pt x="542" y="958"/>
                    <a:pt x="461" y="899"/>
                    <a:pt x="384" y="830"/>
                  </a:cubicBezTo>
                  <a:cubicBezTo>
                    <a:pt x="307" y="761"/>
                    <a:pt x="207" y="664"/>
                    <a:pt x="147" y="596"/>
                  </a:cubicBezTo>
                  <a:cubicBezTo>
                    <a:pt x="87" y="528"/>
                    <a:pt x="47" y="457"/>
                    <a:pt x="21" y="421"/>
                  </a:cubicBez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850" y="453"/>
              <a:ext cx="1484" cy="989"/>
            </a:xfrm>
            <a:custGeom>
              <a:avLst/>
              <a:gdLst>
                <a:gd name="T0" fmla="*/ 29 w 957"/>
                <a:gd name="T1" fmla="*/ 37 h 619"/>
                <a:gd name="T2" fmla="*/ 160 w 957"/>
                <a:gd name="T3" fmla="*/ 27 h 619"/>
                <a:gd name="T4" fmla="*/ 644 w 957"/>
                <a:gd name="T5" fmla="*/ 30 h 619"/>
                <a:gd name="T6" fmla="*/ 1406 w 957"/>
                <a:gd name="T7" fmla="*/ 85 h 619"/>
                <a:gd name="T8" fmla="*/ 1109 w 957"/>
                <a:gd name="T9" fmla="*/ 391 h 619"/>
                <a:gd name="T10" fmla="*/ 1065 w 957"/>
                <a:gd name="T11" fmla="*/ 538 h 619"/>
                <a:gd name="T12" fmla="*/ 885 w 957"/>
                <a:gd name="T13" fmla="*/ 765 h 619"/>
                <a:gd name="T14" fmla="*/ 746 w 957"/>
                <a:gd name="T15" fmla="*/ 880 h 619"/>
                <a:gd name="T16" fmla="*/ 502 w 957"/>
                <a:gd name="T17" fmla="*/ 973 h 619"/>
                <a:gd name="T18" fmla="*/ 292 w 957"/>
                <a:gd name="T19" fmla="*/ 973 h 619"/>
                <a:gd name="T20" fmla="*/ 150 w 957"/>
                <a:gd name="T21" fmla="*/ 901 h 619"/>
                <a:gd name="T22" fmla="*/ 113 w 957"/>
                <a:gd name="T23" fmla="*/ 660 h 619"/>
                <a:gd name="T24" fmla="*/ 76 w 957"/>
                <a:gd name="T25" fmla="*/ 554 h 619"/>
                <a:gd name="T26" fmla="*/ 11 w 957"/>
                <a:gd name="T27" fmla="*/ 321 h 619"/>
                <a:gd name="T28" fmla="*/ 11 w 957"/>
                <a:gd name="T29" fmla="*/ 249 h 619"/>
                <a:gd name="T30" fmla="*/ 29 w 957"/>
                <a:gd name="T31" fmla="*/ 37 h 6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57" h="619">
                  <a:moveTo>
                    <a:pt x="19" y="23"/>
                  </a:moveTo>
                  <a:cubicBezTo>
                    <a:pt x="35" y="0"/>
                    <a:pt x="37" y="18"/>
                    <a:pt x="103" y="17"/>
                  </a:cubicBezTo>
                  <a:cubicBezTo>
                    <a:pt x="169" y="16"/>
                    <a:pt x="281" y="13"/>
                    <a:pt x="415" y="19"/>
                  </a:cubicBezTo>
                  <a:cubicBezTo>
                    <a:pt x="549" y="25"/>
                    <a:pt x="857" y="15"/>
                    <a:pt x="907" y="53"/>
                  </a:cubicBezTo>
                  <a:cubicBezTo>
                    <a:pt x="957" y="91"/>
                    <a:pt x="752" y="198"/>
                    <a:pt x="715" y="245"/>
                  </a:cubicBezTo>
                  <a:cubicBezTo>
                    <a:pt x="678" y="292"/>
                    <a:pt x="711" y="298"/>
                    <a:pt x="687" y="337"/>
                  </a:cubicBezTo>
                  <a:cubicBezTo>
                    <a:pt x="663" y="376"/>
                    <a:pt x="605" y="443"/>
                    <a:pt x="571" y="479"/>
                  </a:cubicBezTo>
                  <a:cubicBezTo>
                    <a:pt x="537" y="515"/>
                    <a:pt x="522" y="529"/>
                    <a:pt x="481" y="551"/>
                  </a:cubicBezTo>
                  <a:cubicBezTo>
                    <a:pt x="440" y="573"/>
                    <a:pt x="373" y="599"/>
                    <a:pt x="324" y="609"/>
                  </a:cubicBezTo>
                  <a:cubicBezTo>
                    <a:pt x="275" y="619"/>
                    <a:pt x="226" y="616"/>
                    <a:pt x="188" y="609"/>
                  </a:cubicBezTo>
                  <a:cubicBezTo>
                    <a:pt x="150" y="602"/>
                    <a:pt x="116" y="597"/>
                    <a:pt x="97" y="564"/>
                  </a:cubicBezTo>
                  <a:cubicBezTo>
                    <a:pt x="78" y="531"/>
                    <a:pt x="81" y="449"/>
                    <a:pt x="73" y="413"/>
                  </a:cubicBezTo>
                  <a:cubicBezTo>
                    <a:pt x="65" y="377"/>
                    <a:pt x="60" y="382"/>
                    <a:pt x="49" y="347"/>
                  </a:cubicBezTo>
                  <a:cubicBezTo>
                    <a:pt x="38" y="312"/>
                    <a:pt x="14" y="233"/>
                    <a:pt x="7" y="201"/>
                  </a:cubicBezTo>
                  <a:cubicBezTo>
                    <a:pt x="0" y="169"/>
                    <a:pt x="5" y="186"/>
                    <a:pt x="7" y="156"/>
                  </a:cubicBezTo>
                  <a:cubicBezTo>
                    <a:pt x="9" y="126"/>
                    <a:pt x="4" y="38"/>
                    <a:pt x="19" y="23"/>
                  </a:cubicBez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2000" y="484"/>
              <a:ext cx="2381" cy="2586"/>
            </a:xfrm>
            <a:custGeom>
              <a:avLst/>
              <a:gdLst>
                <a:gd name="T0" fmla="*/ 1964 w 1535"/>
                <a:gd name="T1" fmla="*/ 48 h 1620"/>
                <a:gd name="T2" fmla="*/ 1548 w 1535"/>
                <a:gd name="T3" fmla="*/ 174 h 1620"/>
                <a:gd name="T4" fmla="*/ 1337 w 1535"/>
                <a:gd name="T5" fmla="*/ 246 h 1620"/>
                <a:gd name="T6" fmla="*/ 1229 w 1535"/>
                <a:gd name="T7" fmla="*/ 239 h 1620"/>
                <a:gd name="T8" fmla="*/ 1089 w 1535"/>
                <a:gd name="T9" fmla="*/ 345 h 1620"/>
                <a:gd name="T10" fmla="*/ 915 w 1535"/>
                <a:gd name="T11" fmla="*/ 463 h 1620"/>
                <a:gd name="T12" fmla="*/ 774 w 1535"/>
                <a:gd name="T13" fmla="*/ 680 h 1620"/>
                <a:gd name="T14" fmla="*/ 845 w 1535"/>
                <a:gd name="T15" fmla="*/ 969 h 1620"/>
                <a:gd name="T16" fmla="*/ 915 w 1535"/>
                <a:gd name="T17" fmla="*/ 1188 h 1620"/>
                <a:gd name="T18" fmla="*/ 633 w 1535"/>
                <a:gd name="T19" fmla="*/ 1477 h 1620"/>
                <a:gd name="T20" fmla="*/ 410 w 1535"/>
                <a:gd name="T21" fmla="*/ 1427 h 1620"/>
                <a:gd name="T22" fmla="*/ 141 w 1535"/>
                <a:gd name="T23" fmla="*/ 1405 h 1620"/>
                <a:gd name="T24" fmla="*/ 0 w 1535"/>
                <a:gd name="T25" fmla="*/ 1331 h 1620"/>
                <a:gd name="T26" fmla="*/ 141 w 1535"/>
                <a:gd name="T27" fmla="*/ 1548 h 1620"/>
                <a:gd name="T28" fmla="*/ 422 w 1535"/>
                <a:gd name="T29" fmla="*/ 1694 h 1620"/>
                <a:gd name="T30" fmla="*/ 563 w 1535"/>
                <a:gd name="T31" fmla="*/ 1694 h 1620"/>
                <a:gd name="T32" fmla="*/ 577 w 1535"/>
                <a:gd name="T33" fmla="*/ 1839 h 1620"/>
                <a:gd name="T34" fmla="*/ 577 w 1535"/>
                <a:gd name="T35" fmla="*/ 1935 h 1620"/>
                <a:gd name="T36" fmla="*/ 633 w 1535"/>
                <a:gd name="T37" fmla="*/ 2128 h 1620"/>
                <a:gd name="T38" fmla="*/ 828 w 1535"/>
                <a:gd name="T39" fmla="*/ 2098 h 1620"/>
                <a:gd name="T40" fmla="*/ 987 w 1535"/>
                <a:gd name="T41" fmla="*/ 2347 h 1620"/>
                <a:gd name="T42" fmla="*/ 1229 w 1535"/>
                <a:gd name="T43" fmla="*/ 2363 h 1620"/>
                <a:gd name="T44" fmla="*/ 1452 w 1535"/>
                <a:gd name="T45" fmla="*/ 2324 h 1620"/>
                <a:gd name="T46" fmla="*/ 1830 w 1535"/>
                <a:gd name="T47" fmla="*/ 2128 h 1620"/>
                <a:gd name="T48" fmla="*/ 1970 w 1535"/>
                <a:gd name="T49" fmla="*/ 2056 h 1620"/>
                <a:gd name="T50" fmla="*/ 2041 w 1535"/>
                <a:gd name="T51" fmla="*/ 2345 h 1620"/>
                <a:gd name="T52" fmla="*/ 2181 w 1535"/>
                <a:gd name="T53" fmla="*/ 2345 h 1620"/>
                <a:gd name="T54" fmla="*/ 2322 w 1535"/>
                <a:gd name="T55" fmla="*/ 2273 h 1620"/>
                <a:gd name="T56" fmla="*/ 2322 w 1535"/>
                <a:gd name="T57" fmla="*/ 463 h 1620"/>
                <a:gd name="T58" fmla="*/ 1964 w 1535"/>
                <a:gd name="T59" fmla="*/ 48 h 16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535" h="1620">
                  <a:moveTo>
                    <a:pt x="1266" y="30"/>
                  </a:moveTo>
                  <a:cubicBezTo>
                    <a:pt x="1183" y="0"/>
                    <a:pt x="1065" y="88"/>
                    <a:pt x="998" y="109"/>
                  </a:cubicBezTo>
                  <a:cubicBezTo>
                    <a:pt x="931" y="130"/>
                    <a:pt x="896" y="147"/>
                    <a:pt x="862" y="154"/>
                  </a:cubicBezTo>
                  <a:cubicBezTo>
                    <a:pt x="828" y="161"/>
                    <a:pt x="819" y="140"/>
                    <a:pt x="792" y="150"/>
                  </a:cubicBezTo>
                  <a:cubicBezTo>
                    <a:pt x="765" y="160"/>
                    <a:pt x="736" y="193"/>
                    <a:pt x="702" y="216"/>
                  </a:cubicBezTo>
                  <a:cubicBezTo>
                    <a:pt x="668" y="239"/>
                    <a:pt x="624" y="255"/>
                    <a:pt x="590" y="290"/>
                  </a:cubicBezTo>
                  <a:cubicBezTo>
                    <a:pt x="556" y="325"/>
                    <a:pt x="506" y="373"/>
                    <a:pt x="499" y="426"/>
                  </a:cubicBezTo>
                  <a:cubicBezTo>
                    <a:pt x="492" y="479"/>
                    <a:pt x="530" y="554"/>
                    <a:pt x="545" y="607"/>
                  </a:cubicBezTo>
                  <a:cubicBezTo>
                    <a:pt x="560" y="660"/>
                    <a:pt x="613" y="691"/>
                    <a:pt x="590" y="744"/>
                  </a:cubicBezTo>
                  <a:cubicBezTo>
                    <a:pt x="567" y="797"/>
                    <a:pt x="462" y="900"/>
                    <a:pt x="408" y="925"/>
                  </a:cubicBezTo>
                  <a:cubicBezTo>
                    <a:pt x="354" y="950"/>
                    <a:pt x="317" y="901"/>
                    <a:pt x="264" y="894"/>
                  </a:cubicBezTo>
                  <a:cubicBezTo>
                    <a:pt x="211" y="887"/>
                    <a:pt x="135" y="890"/>
                    <a:pt x="91" y="880"/>
                  </a:cubicBezTo>
                  <a:cubicBezTo>
                    <a:pt x="47" y="870"/>
                    <a:pt x="0" y="819"/>
                    <a:pt x="0" y="834"/>
                  </a:cubicBezTo>
                  <a:cubicBezTo>
                    <a:pt x="0" y="849"/>
                    <a:pt x="46" y="932"/>
                    <a:pt x="91" y="970"/>
                  </a:cubicBezTo>
                  <a:cubicBezTo>
                    <a:pt x="136" y="1008"/>
                    <a:pt x="227" y="1046"/>
                    <a:pt x="272" y="1061"/>
                  </a:cubicBezTo>
                  <a:cubicBezTo>
                    <a:pt x="317" y="1076"/>
                    <a:pt x="346" y="1046"/>
                    <a:pt x="363" y="1061"/>
                  </a:cubicBezTo>
                  <a:cubicBezTo>
                    <a:pt x="380" y="1076"/>
                    <a:pt x="371" y="1127"/>
                    <a:pt x="372" y="1152"/>
                  </a:cubicBezTo>
                  <a:cubicBezTo>
                    <a:pt x="373" y="1177"/>
                    <a:pt x="366" y="1182"/>
                    <a:pt x="372" y="1212"/>
                  </a:cubicBezTo>
                  <a:cubicBezTo>
                    <a:pt x="378" y="1242"/>
                    <a:pt x="381" y="1316"/>
                    <a:pt x="408" y="1333"/>
                  </a:cubicBezTo>
                  <a:cubicBezTo>
                    <a:pt x="435" y="1350"/>
                    <a:pt x="496" y="1291"/>
                    <a:pt x="534" y="1314"/>
                  </a:cubicBezTo>
                  <a:cubicBezTo>
                    <a:pt x="572" y="1337"/>
                    <a:pt x="593" y="1442"/>
                    <a:pt x="636" y="1470"/>
                  </a:cubicBezTo>
                  <a:cubicBezTo>
                    <a:pt x="679" y="1498"/>
                    <a:pt x="742" y="1482"/>
                    <a:pt x="792" y="1480"/>
                  </a:cubicBezTo>
                  <a:cubicBezTo>
                    <a:pt x="842" y="1478"/>
                    <a:pt x="871" y="1481"/>
                    <a:pt x="936" y="1456"/>
                  </a:cubicBezTo>
                  <a:cubicBezTo>
                    <a:pt x="1001" y="1431"/>
                    <a:pt x="1124" y="1361"/>
                    <a:pt x="1180" y="1333"/>
                  </a:cubicBezTo>
                  <a:cubicBezTo>
                    <a:pt x="1236" y="1305"/>
                    <a:pt x="1247" y="1265"/>
                    <a:pt x="1270" y="1288"/>
                  </a:cubicBezTo>
                  <a:cubicBezTo>
                    <a:pt x="1293" y="1311"/>
                    <a:pt x="1293" y="1439"/>
                    <a:pt x="1316" y="1469"/>
                  </a:cubicBezTo>
                  <a:cubicBezTo>
                    <a:pt x="1339" y="1499"/>
                    <a:pt x="1376" y="1476"/>
                    <a:pt x="1406" y="1469"/>
                  </a:cubicBezTo>
                  <a:cubicBezTo>
                    <a:pt x="1436" y="1462"/>
                    <a:pt x="1482" y="1620"/>
                    <a:pt x="1497" y="1424"/>
                  </a:cubicBezTo>
                  <a:cubicBezTo>
                    <a:pt x="1512" y="1228"/>
                    <a:pt x="1535" y="522"/>
                    <a:pt x="1497" y="290"/>
                  </a:cubicBezTo>
                  <a:cubicBezTo>
                    <a:pt x="1459" y="58"/>
                    <a:pt x="1349" y="60"/>
                    <a:pt x="1266" y="30"/>
                  </a:cubicBez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57" y="626"/>
              <a:ext cx="3811" cy="1944"/>
            </a:xfrm>
            <a:custGeom>
              <a:avLst/>
              <a:gdLst>
                <a:gd name="T0" fmla="*/ 68 w 2457"/>
                <a:gd name="T1" fmla="*/ 118 h 1218"/>
                <a:gd name="T2" fmla="*/ 73 w 2457"/>
                <a:gd name="T3" fmla="*/ 85 h 1218"/>
                <a:gd name="T4" fmla="*/ 181 w 2457"/>
                <a:gd name="T5" fmla="*/ 99 h 1218"/>
                <a:gd name="T6" fmla="*/ 1166 w 2457"/>
                <a:gd name="T7" fmla="*/ 678 h 1218"/>
                <a:gd name="T8" fmla="*/ 1269 w 2457"/>
                <a:gd name="T9" fmla="*/ 731 h 1218"/>
                <a:gd name="T10" fmla="*/ 1278 w 2457"/>
                <a:gd name="T11" fmla="*/ 729 h 1218"/>
                <a:gd name="T12" fmla="*/ 1346 w 2457"/>
                <a:gd name="T13" fmla="*/ 715 h 1218"/>
                <a:gd name="T14" fmla="*/ 1394 w 2457"/>
                <a:gd name="T15" fmla="*/ 707 h 1218"/>
                <a:gd name="T16" fmla="*/ 1740 w 2457"/>
                <a:gd name="T17" fmla="*/ 696 h 1218"/>
                <a:gd name="T18" fmla="*/ 1944 w 2457"/>
                <a:gd name="T19" fmla="*/ 678 h 1218"/>
                <a:gd name="T20" fmla="*/ 2027 w 2457"/>
                <a:gd name="T21" fmla="*/ 669 h 1218"/>
                <a:gd name="T22" fmla="*/ 2159 w 2457"/>
                <a:gd name="T23" fmla="*/ 753 h 1218"/>
                <a:gd name="T24" fmla="*/ 3564 w 2457"/>
                <a:gd name="T25" fmla="*/ 1644 h 1218"/>
                <a:gd name="T26" fmla="*/ 3637 w 2457"/>
                <a:gd name="T27" fmla="*/ 1698 h 1218"/>
                <a:gd name="T28" fmla="*/ 3675 w 2457"/>
                <a:gd name="T29" fmla="*/ 1741 h 1218"/>
                <a:gd name="T30" fmla="*/ 3685 w 2457"/>
                <a:gd name="T31" fmla="*/ 1816 h 1218"/>
                <a:gd name="T32" fmla="*/ 3630 w 2457"/>
                <a:gd name="T33" fmla="*/ 1941 h 1218"/>
                <a:gd name="T34" fmla="*/ 3499 w 2457"/>
                <a:gd name="T35" fmla="*/ 1835 h 1218"/>
                <a:gd name="T36" fmla="*/ 3201 w 2457"/>
                <a:gd name="T37" fmla="*/ 1644 h 1218"/>
                <a:gd name="T38" fmla="*/ 2362 w 2457"/>
                <a:gd name="T39" fmla="*/ 1112 h 1218"/>
                <a:gd name="T40" fmla="*/ 2010 w 2457"/>
                <a:gd name="T41" fmla="*/ 895 h 1218"/>
                <a:gd name="T42" fmla="*/ 1348 w 2457"/>
                <a:gd name="T43" fmla="*/ 908 h 1218"/>
                <a:gd name="T44" fmla="*/ 1264 w 2457"/>
                <a:gd name="T45" fmla="*/ 908 h 1218"/>
                <a:gd name="T46" fmla="*/ 1106 w 2457"/>
                <a:gd name="T47" fmla="*/ 851 h 1218"/>
                <a:gd name="T48" fmla="*/ 347 w 2457"/>
                <a:gd name="T49" fmla="*/ 439 h 1218"/>
                <a:gd name="T50" fmla="*/ 78 w 2457"/>
                <a:gd name="T51" fmla="*/ 190 h 1218"/>
                <a:gd name="T52" fmla="*/ 59 w 2457"/>
                <a:gd name="T53" fmla="*/ 128 h 121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57" h="1218">
                  <a:moveTo>
                    <a:pt x="44" y="74"/>
                  </a:moveTo>
                  <a:cubicBezTo>
                    <a:pt x="44" y="71"/>
                    <a:pt x="35" y="55"/>
                    <a:pt x="47" y="53"/>
                  </a:cubicBezTo>
                  <a:cubicBezTo>
                    <a:pt x="59" y="51"/>
                    <a:pt x="0" y="0"/>
                    <a:pt x="117" y="62"/>
                  </a:cubicBezTo>
                  <a:cubicBezTo>
                    <a:pt x="234" y="124"/>
                    <a:pt x="635" y="359"/>
                    <a:pt x="752" y="425"/>
                  </a:cubicBezTo>
                  <a:cubicBezTo>
                    <a:pt x="869" y="491"/>
                    <a:pt x="806" y="453"/>
                    <a:pt x="818" y="458"/>
                  </a:cubicBezTo>
                  <a:cubicBezTo>
                    <a:pt x="830" y="463"/>
                    <a:pt x="816" y="459"/>
                    <a:pt x="824" y="457"/>
                  </a:cubicBezTo>
                  <a:cubicBezTo>
                    <a:pt x="832" y="455"/>
                    <a:pt x="856" y="450"/>
                    <a:pt x="868" y="448"/>
                  </a:cubicBezTo>
                  <a:cubicBezTo>
                    <a:pt x="880" y="446"/>
                    <a:pt x="857" y="445"/>
                    <a:pt x="899" y="443"/>
                  </a:cubicBezTo>
                  <a:cubicBezTo>
                    <a:pt x="941" y="441"/>
                    <a:pt x="1063" y="439"/>
                    <a:pt x="1122" y="436"/>
                  </a:cubicBezTo>
                  <a:cubicBezTo>
                    <a:pt x="1181" y="433"/>
                    <a:pt x="1222" y="428"/>
                    <a:pt x="1253" y="425"/>
                  </a:cubicBezTo>
                  <a:cubicBezTo>
                    <a:pt x="1284" y="422"/>
                    <a:pt x="1284" y="411"/>
                    <a:pt x="1307" y="419"/>
                  </a:cubicBezTo>
                  <a:cubicBezTo>
                    <a:pt x="1330" y="427"/>
                    <a:pt x="1227" y="370"/>
                    <a:pt x="1392" y="472"/>
                  </a:cubicBezTo>
                  <a:cubicBezTo>
                    <a:pt x="1557" y="574"/>
                    <a:pt x="2139" y="931"/>
                    <a:pt x="2298" y="1030"/>
                  </a:cubicBezTo>
                  <a:cubicBezTo>
                    <a:pt x="2457" y="1129"/>
                    <a:pt x="2333" y="1054"/>
                    <a:pt x="2345" y="1064"/>
                  </a:cubicBezTo>
                  <a:cubicBezTo>
                    <a:pt x="2357" y="1074"/>
                    <a:pt x="2364" y="1079"/>
                    <a:pt x="2369" y="1091"/>
                  </a:cubicBezTo>
                  <a:cubicBezTo>
                    <a:pt x="2374" y="1103"/>
                    <a:pt x="2381" y="1117"/>
                    <a:pt x="2376" y="1138"/>
                  </a:cubicBezTo>
                  <a:cubicBezTo>
                    <a:pt x="2371" y="1159"/>
                    <a:pt x="2360" y="1214"/>
                    <a:pt x="2340" y="1216"/>
                  </a:cubicBezTo>
                  <a:cubicBezTo>
                    <a:pt x="2320" y="1218"/>
                    <a:pt x="2302" y="1181"/>
                    <a:pt x="2256" y="1150"/>
                  </a:cubicBezTo>
                  <a:cubicBezTo>
                    <a:pt x="2210" y="1119"/>
                    <a:pt x="2186" y="1105"/>
                    <a:pt x="2064" y="1030"/>
                  </a:cubicBezTo>
                  <a:cubicBezTo>
                    <a:pt x="1942" y="955"/>
                    <a:pt x="1651" y="775"/>
                    <a:pt x="1523" y="697"/>
                  </a:cubicBezTo>
                  <a:cubicBezTo>
                    <a:pt x="1395" y="619"/>
                    <a:pt x="1405" y="582"/>
                    <a:pt x="1296" y="561"/>
                  </a:cubicBezTo>
                  <a:cubicBezTo>
                    <a:pt x="1187" y="540"/>
                    <a:pt x="949" y="568"/>
                    <a:pt x="869" y="569"/>
                  </a:cubicBezTo>
                  <a:cubicBezTo>
                    <a:pt x="789" y="570"/>
                    <a:pt x="841" y="575"/>
                    <a:pt x="815" y="569"/>
                  </a:cubicBezTo>
                  <a:cubicBezTo>
                    <a:pt x="789" y="563"/>
                    <a:pt x="811" y="582"/>
                    <a:pt x="713" y="533"/>
                  </a:cubicBezTo>
                  <a:cubicBezTo>
                    <a:pt x="615" y="484"/>
                    <a:pt x="334" y="344"/>
                    <a:pt x="224" y="275"/>
                  </a:cubicBezTo>
                  <a:cubicBezTo>
                    <a:pt x="114" y="206"/>
                    <a:pt x="81" y="151"/>
                    <a:pt x="50" y="119"/>
                  </a:cubicBezTo>
                  <a:cubicBezTo>
                    <a:pt x="19" y="87"/>
                    <a:pt x="40" y="88"/>
                    <a:pt x="38" y="80"/>
                  </a:cubicBezTo>
                </a:path>
              </a:pathLst>
            </a:custGeom>
            <a:solidFill>
              <a:srgbClr val="FF3300">
                <a:alpha val="1607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735" y="1426"/>
              <a:ext cx="2111" cy="1593"/>
            </a:xfrm>
            <a:custGeom>
              <a:avLst/>
              <a:gdLst>
                <a:gd name="T0" fmla="*/ 0 w 1361"/>
                <a:gd name="T1" fmla="*/ 0 h 998"/>
                <a:gd name="T2" fmla="*/ 492 w 1361"/>
                <a:gd name="T3" fmla="*/ 508 h 998"/>
                <a:gd name="T4" fmla="*/ 1126 w 1361"/>
                <a:gd name="T5" fmla="*/ 942 h 998"/>
                <a:gd name="T6" fmla="*/ 1618 w 1361"/>
                <a:gd name="T7" fmla="*/ 1304 h 998"/>
                <a:gd name="T8" fmla="*/ 2111 w 1361"/>
                <a:gd name="T9" fmla="*/ 1593 h 9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1" h="998">
                  <a:moveTo>
                    <a:pt x="0" y="0"/>
                  </a:moveTo>
                  <a:cubicBezTo>
                    <a:pt x="98" y="110"/>
                    <a:pt x="196" y="220"/>
                    <a:pt x="317" y="318"/>
                  </a:cubicBezTo>
                  <a:cubicBezTo>
                    <a:pt x="438" y="416"/>
                    <a:pt x="605" y="507"/>
                    <a:pt x="726" y="590"/>
                  </a:cubicBezTo>
                  <a:cubicBezTo>
                    <a:pt x="847" y="673"/>
                    <a:pt x="937" y="749"/>
                    <a:pt x="1043" y="817"/>
                  </a:cubicBezTo>
                  <a:cubicBezTo>
                    <a:pt x="1149" y="885"/>
                    <a:pt x="1255" y="941"/>
                    <a:pt x="1361" y="998"/>
                  </a:cubicBez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804" y="1472"/>
              <a:ext cx="117" cy="44"/>
            </a:xfrm>
            <a:custGeom>
              <a:avLst/>
              <a:gdLst>
                <a:gd name="T0" fmla="*/ 0 w 75"/>
                <a:gd name="T1" fmla="*/ 44 h 16"/>
                <a:gd name="T2" fmla="*/ 117 w 75"/>
                <a:gd name="T3" fmla="*/ 0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5" h="16">
                  <a:moveTo>
                    <a:pt x="0" y="16"/>
                  </a:moveTo>
                  <a:lnTo>
                    <a:pt x="75" y="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893" y="1481"/>
              <a:ext cx="14" cy="115"/>
            </a:xfrm>
            <a:custGeom>
              <a:avLst/>
              <a:gdLst>
                <a:gd name="T0" fmla="*/ 14 w 9"/>
                <a:gd name="T1" fmla="*/ 0 h 72"/>
                <a:gd name="T2" fmla="*/ 0 w 9"/>
                <a:gd name="T3" fmla="*/ 115 h 7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72">
                  <a:moveTo>
                    <a:pt x="9" y="0"/>
                  </a:moveTo>
                  <a:lnTo>
                    <a:pt x="0" y="72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316" y="1975"/>
              <a:ext cx="149" cy="44"/>
            </a:xfrm>
            <a:custGeom>
              <a:avLst/>
              <a:gdLst>
                <a:gd name="T0" fmla="*/ 0 w 96"/>
                <a:gd name="T1" fmla="*/ 44 h 18"/>
                <a:gd name="T2" fmla="*/ 149 w 96"/>
                <a:gd name="T3" fmla="*/ 0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" h="18">
                  <a:moveTo>
                    <a:pt x="0" y="18"/>
                  </a:moveTo>
                  <a:lnTo>
                    <a:pt x="96" y="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442" y="1980"/>
              <a:ext cx="14" cy="129"/>
            </a:xfrm>
            <a:custGeom>
              <a:avLst/>
              <a:gdLst>
                <a:gd name="T0" fmla="*/ 0 w 9"/>
                <a:gd name="T1" fmla="*/ 0 h 81"/>
                <a:gd name="T2" fmla="*/ 14 w 9"/>
                <a:gd name="T3" fmla="*/ 129 h 8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81">
                  <a:moveTo>
                    <a:pt x="0" y="0"/>
                  </a:moveTo>
                  <a:lnTo>
                    <a:pt x="9" y="81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986" y="2416"/>
              <a:ext cx="135" cy="44"/>
            </a:xfrm>
            <a:custGeom>
              <a:avLst/>
              <a:gdLst>
                <a:gd name="T0" fmla="*/ 0 w 87"/>
                <a:gd name="T1" fmla="*/ 44 h 21"/>
                <a:gd name="T2" fmla="*/ 135 w 87"/>
                <a:gd name="T3" fmla="*/ 0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7" h="21">
                  <a:moveTo>
                    <a:pt x="0" y="21"/>
                  </a:moveTo>
                  <a:lnTo>
                    <a:pt x="87" y="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2107" y="2425"/>
              <a:ext cx="2" cy="120"/>
            </a:xfrm>
            <a:custGeom>
              <a:avLst/>
              <a:gdLst>
                <a:gd name="T0" fmla="*/ 0 w 1"/>
                <a:gd name="T1" fmla="*/ 0 h 75"/>
                <a:gd name="T2" fmla="*/ 0 w 1"/>
                <a:gd name="T3" fmla="*/ 120 h 7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75">
                  <a:moveTo>
                    <a:pt x="0" y="0"/>
                  </a:moveTo>
                  <a:lnTo>
                    <a:pt x="0" y="75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656" y="2875"/>
              <a:ext cx="118" cy="44"/>
            </a:xfrm>
            <a:custGeom>
              <a:avLst/>
              <a:gdLst>
                <a:gd name="T0" fmla="*/ 0 w 76"/>
                <a:gd name="T1" fmla="*/ 44 h 15"/>
                <a:gd name="T2" fmla="*/ 118 w 76"/>
                <a:gd name="T3" fmla="*/ 0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6" h="15">
                  <a:moveTo>
                    <a:pt x="0" y="15"/>
                  </a:moveTo>
                  <a:lnTo>
                    <a:pt x="76" y="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2754" y="2890"/>
              <a:ext cx="23" cy="96"/>
            </a:xfrm>
            <a:custGeom>
              <a:avLst/>
              <a:gdLst>
                <a:gd name="T0" fmla="*/ 0 w 15"/>
                <a:gd name="T1" fmla="*/ 0 h 60"/>
                <a:gd name="T2" fmla="*/ 23 w 15"/>
                <a:gd name="T3" fmla="*/ 96 h 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60">
                  <a:moveTo>
                    <a:pt x="0" y="0"/>
                  </a:moveTo>
                  <a:lnTo>
                    <a:pt x="15" y="6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1015" y="2077"/>
              <a:ext cx="141" cy="508"/>
            </a:xfrm>
            <a:prstGeom prst="upArrow">
              <a:avLst>
                <a:gd name="adj1" fmla="val 50000"/>
                <a:gd name="adj2" fmla="val 90071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22"/>
            <p:cNvSpPr>
              <a:spLocks noChangeArrowheads="1"/>
            </p:cNvSpPr>
            <p:nvPr/>
          </p:nvSpPr>
          <p:spPr bwMode="auto">
            <a:xfrm>
              <a:off x="2141" y="2802"/>
              <a:ext cx="142" cy="434"/>
            </a:xfrm>
            <a:prstGeom prst="upArrow">
              <a:avLst>
                <a:gd name="adj1" fmla="val 50000"/>
                <a:gd name="adj2" fmla="val 7640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40"/>
            <p:cNvSpPr>
              <a:spLocks/>
            </p:cNvSpPr>
            <p:nvPr/>
          </p:nvSpPr>
          <p:spPr bwMode="auto">
            <a:xfrm>
              <a:off x="1087" y="774"/>
              <a:ext cx="276" cy="152"/>
            </a:xfrm>
            <a:custGeom>
              <a:avLst/>
              <a:gdLst>
                <a:gd name="T0" fmla="*/ 0 w 178"/>
                <a:gd name="T1" fmla="*/ 0 h 95"/>
                <a:gd name="T2" fmla="*/ 276 w 178"/>
                <a:gd name="T3" fmla="*/ 152 h 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8" h="95">
                  <a:moveTo>
                    <a:pt x="0" y="0"/>
                  </a:moveTo>
                  <a:lnTo>
                    <a:pt x="178" y="95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41"/>
            <p:cNvSpPr>
              <a:spLocks/>
            </p:cNvSpPr>
            <p:nvPr/>
          </p:nvSpPr>
          <p:spPr bwMode="auto">
            <a:xfrm>
              <a:off x="1316" y="820"/>
              <a:ext cx="51" cy="99"/>
            </a:xfrm>
            <a:custGeom>
              <a:avLst/>
              <a:gdLst>
                <a:gd name="T0" fmla="*/ 0 w 33"/>
                <a:gd name="T1" fmla="*/ 0 h 62"/>
                <a:gd name="T2" fmla="*/ 51 w 33"/>
                <a:gd name="T3" fmla="*/ 99 h 6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62">
                  <a:moveTo>
                    <a:pt x="0" y="0"/>
                  </a:moveTo>
                  <a:lnTo>
                    <a:pt x="33" y="62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42"/>
            <p:cNvSpPr>
              <a:spLocks/>
            </p:cNvSpPr>
            <p:nvPr/>
          </p:nvSpPr>
          <p:spPr bwMode="auto">
            <a:xfrm>
              <a:off x="1000" y="1151"/>
              <a:ext cx="326" cy="196"/>
            </a:xfrm>
            <a:custGeom>
              <a:avLst/>
              <a:gdLst>
                <a:gd name="T0" fmla="*/ 0 w 210"/>
                <a:gd name="T1" fmla="*/ 0 h 123"/>
                <a:gd name="T2" fmla="*/ 326 w 210"/>
                <a:gd name="T3" fmla="*/ 196 h 12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0" h="123">
                  <a:moveTo>
                    <a:pt x="0" y="0"/>
                  </a:moveTo>
                  <a:lnTo>
                    <a:pt x="210" y="123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995" y="1151"/>
              <a:ext cx="84" cy="144"/>
            </a:xfrm>
            <a:custGeom>
              <a:avLst/>
              <a:gdLst>
                <a:gd name="T0" fmla="*/ 0 w 54"/>
                <a:gd name="T1" fmla="*/ 0 h 90"/>
                <a:gd name="T2" fmla="*/ 84 w 54"/>
                <a:gd name="T3" fmla="*/ 144 h 9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" h="90">
                  <a:moveTo>
                    <a:pt x="0" y="0"/>
                  </a:moveTo>
                  <a:lnTo>
                    <a:pt x="54" y="90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>
              <a:off x="3407" y="1643"/>
              <a:ext cx="352" cy="21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45"/>
            <p:cNvSpPr>
              <a:spLocks/>
            </p:cNvSpPr>
            <p:nvPr/>
          </p:nvSpPr>
          <p:spPr bwMode="auto">
            <a:xfrm>
              <a:off x="3694" y="1726"/>
              <a:ext cx="67" cy="134"/>
            </a:xfrm>
            <a:custGeom>
              <a:avLst/>
              <a:gdLst>
                <a:gd name="T0" fmla="*/ 0 w 43"/>
                <a:gd name="T1" fmla="*/ 0 h 84"/>
                <a:gd name="T2" fmla="*/ 67 w 43"/>
                <a:gd name="T3" fmla="*/ 134 h 8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3" h="84">
                  <a:moveTo>
                    <a:pt x="0" y="0"/>
                  </a:moveTo>
                  <a:lnTo>
                    <a:pt x="43" y="84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46"/>
            <p:cNvSpPr>
              <a:spLocks/>
            </p:cNvSpPr>
            <p:nvPr/>
          </p:nvSpPr>
          <p:spPr bwMode="auto">
            <a:xfrm>
              <a:off x="3267" y="2005"/>
              <a:ext cx="315" cy="200"/>
            </a:xfrm>
            <a:custGeom>
              <a:avLst/>
              <a:gdLst>
                <a:gd name="T0" fmla="*/ 0 w 203"/>
                <a:gd name="T1" fmla="*/ 0 h 125"/>
                <a:gd name="T2" fmla="*/ 315 w 203"/>
                <a:gd name="T3" fmla="*/ 200 h 1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03" h="125">
                  <a:moveTo>
                    <a:pt x="0" y="0"/>
                  </a:moveTo>
                  <a:lnTo>
                    <a:pt x="203" y="125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47"/>
            <p:cNvSpPr>
              <a:spLocks/>
            </p:cNvSpPr>
            <p:nvPr/>
          </p:nvSpPr>
          <p:spPr bwMode="auto">
            <a:xfrm>
              <a:off x="3267" y="2005"/>
              <a:ext cx="64" cy="118"/>
            </a:xfrm>
            <a:custGeom>
              <a:avLst/>
              <a:gdLst>
                <a:gd name="T0" fmla="*/ 0 w 41"/>
                <a:gd name="T1" fmla="*/ 0 h 74"/>
                <a:gd name="T2" fmla="*/ 64 w 41"/>
                <a:gd name="T3" fmla="*/ 118 h 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1" h="74">
                  <a:moveTo>
                    <a:pt x="0" y="0"/>
                  </a:moveTo>
                  <a:lnTo>
                    <a:pt x="41" y="74"/>
                  </a:lnTo>
                </a:path>
              </a:pathLst>
            </a:custGeom>
            <a:noFill/>
            <a:ln w="127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1982" y="498"/>
              <a:ext cx="6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Africa</a:t>
              </a:r>
              <a:endParaRPr kumimoji="0" lang="en-GB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Text Box 49"/>
            <p:cNvSpPr txBox="1">
              <a:spLocks noChangeArrowheads="1"/>
            </p:cNvSpPr>
            <p:nvPr/>
          </p:nvSpPr>
          <p:spPr bwMode="auto">
            <a:xfrm>
              <a:off x="1419" y="3474"/>
              <a:ext cx="116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Johnston, 2000</a:t>
              </a:r>
              <a:endParaRPr kumimoji="0" lang="en-GB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2051" y="1280"/>
              <a:ext cx="4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CFB</a:t>
              </a:r>
              <a:endParaRPr kumimoji="0" lang="en-GB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629400" y="620713"/>
            <a:ext cx="271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About 300 Ma ago</a:t>
            </a:r>
            <a:endParaRPr lang="en-ZA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325687" y="228600"/>
            <a:ext cx="269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STRIKE-SLIP MODEL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27447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649" name="Group 1209"/>
          <p:cNvGrpSpPr>
            <a:grpSpLocks/>
          </p:cNvGrpSpPr>
          <p:nvPr/>
        </p:nvGrpSpPr>
        <p:grpSpPr bwMode="auto">
          <a:xfrm>
            <a:off x="-468313" y="1196975"/>
            <a:ext cx="9612313" cy="3916363"/>
            <a:chOff x="-295" y="754"/>
            <a:chExt cx="6055" cy="2467"/>
          </a:xfrm>
        </p:grpSpPr>
        <p:grpSp>
          <p:nvGrpSpPr>
            <p:cNvPr id="318647" name="Group 1207"/>
            <p:cNvGrpSpPr>
              <a:grpSpLocks/>
            </p:cNvGrpSpPr>
            <p:nvPr/>
          </p:nvGrpSpPr>
          <p:grpSpPr bwMode="auto">
            <a:xfrm>
              <a:off x="1968" y="2523"/>
              <a:ext cx="541" cy="131"/>
              <a:chOff x="1968" y="2523"/>
              <a:chExt cx="541" cy="131"/>
            </a:xfrm>
          </p:grpSpPr>
          <p:sp>
            <p:nvSpPr>
              <p:cNvPr id="76601" name="Freeform 825"/>
              <p:cNvSpPr>
                <a:spLocks/>
              </p:cNvSpPr>
              <p:nvPr/>
            </p:nvSpPr>
            <p:spPr bwMode="auto">
              <a:xfrm>
                <a:off x="1968" y="2523"/>
                <a:ext cx="541" cy="131"/>
              </a:xfrm>
              <a:custGeom>
                <a:avLst/>
                <a:gdLst>
                  <a:gd name="T0" fmla="*/ 917 w 3325"/>
                  <a:gd name="T1" fmla="*/ 734 h 742"/>
                  <a:gd name="T2" fmla="*/ 1550 w 3325"/>
                  <a:gd name="T3" fmla="*/ 684 h 742"/>
                  <a:gd name="T4" fmla="*/ 2175 w 3325"/>
                  <a:gd name="T5" fmla="*/ 642 h 742"/>
                  <a:gd name="T6" fmla="*/ 2225 w 3325"/>
                  <a:gd name="T7" fmla="*/ 467 h 742"/>
                  <a:gd name="T8" fmla="*/ 2483 w 3325"/>
                  <a:gd name="T9" fmla="*/ 367 h 742"/>
                  <a:gd name="T10" fmla="*/ 2908 w 3325"/>
                  <a:gd name="T11" fmla="*/ 425 h 742"/>
                  <a:gd name="T12" fmla="*/ 3217 w 3325"/>
                  <a:gd name="T13" fmla="*/ 384 h 742"/>
                  <a:gd name="T14" fmla="*/ 3283 w 3325"/>
                  <a:gd name="T15" fmla="*/ 209 h 742"/>
                  <a:gd name="T16" fmla="*/ 2975 w 3325"/>
                  <a:gd name="T17" fmla="*/ 167 h 742"/>
                  <a:gd name="T18" fmla="*/ 2025 w 3325"/>
                  <a:gd name="T19" fmla="*/ 192 h 742"/>
                  <a:gd name="T20" fmla="*/ 1575 w 3325"/>
                  <a:gd name="T21" fmla="*/ 34 h 742"/>
                  <a:gd name="T22" fmla="*/ 883 w 3325"/>
                  <a:gd name="T23" fmla="*/ 17 h 742"/>
                  <a:gd name="T24" fmla="*/ 475 w 3325"/>
                  <a:gd name="T25" fmla="*/ 117 h 742"/>
                  <a:gd name="T26" fmla="*/ 42 w 3325"/>
                  <a:gd name="T27" fmla="*/ 134 h 742"/>
                  <a:gd name="T28" fmla="*/ 225 w 3325"/>
                  <a:gd name="T29" fmla="*/ 292 h 742"/>
                  <a:gd name="T30" fmla="*/ 133 w 3325"/>
                  <a:gd name="T31" fmla="*/ 484 h 742"/>
                  <a:gd name="T32" fmla="*/ 200 w 3325"/>
                  <a:gd name="T33" fmla="*/ 625 h 742"/>
                  <a:gd name="T34" fmla="*/ 683 w 3325"/>
                  <a:gd name="T35" fmla="*/ 534 h 742"/>
                  <a:gd name="T36" fmla="*/ 875 w 3325"/>
                  <a:gd name="T37" fmla="*/ 592 h 742"/>
                  <a:gd name="T38" fmla="*/ 917 w 3325"/>
                  <a:gd name="T39" fmla="*/ 73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25" h="742">
                    <a:moveTo>
                      <a:pt x="917" y="734"/>
                    </a:moveTo>
                    <a:cubicBezTo>
                      <a:pt x="1025" y="742"/>
                      <a:pt x="1342" y="700"/>
                      <a:pt x="1550" y="684"/>
                    </a:cubicBezTo>
                    <a:cubicBezTo>
                      <a:pt x="1758" y="667"/>
                      <a:pt x="2050" y="684"/>
                      <a:pt x="2175" y="642"/>
                    </a:cubicBezTo>
                    <a:lnTo>
                      <a:pt x="2225" y="467"/>
                    </a:lnTo>
                    <a:cubicBezTo>
                      <a:pt x="2275" y="417"/>
                      <a:pt x="2367" y="375"/>
                      <a:pt x="2483" y="367"/>
                    </a:cubicBezTo>
                    <a:cubicBezTo>
                      <a:pt x="2583" y="367"/>
                      <a:pt x="2783" y="425"/>
                      <a:pt x="2908" y="425"/>
                    </a:cubicBezTo>
                    <a:cubicBezTo>
                      <a:pt x="3033" y="425"/>
                      <a:pt x="3158" y="417"/>
                      <a:pt x="3217" y="384"/>
                    </a:cubicBezTo>
                    <a:cubicBezTo>
                      <a:pt x="3258" y="350"/>
                      <a:pt x="3325" y="242"/>
                      <a:pt x="3283" y="209"/>
                    </a:cubicBezTo>
                    <a:cubicBezTo>
                      <a:pt x="3242" y="175"/>
                      <a:pt x="3183" y="167"/>
                      <a:pt x="2975" y="167"/>
                    </a:cubicBezTo>
                    <a:lnTo>
                      <a:pt x="2025" y="192"/>
                    </a:lnTo>
                    <a:cubicBezTo>
                      <a:pt x="1792" y="167"/>
                      <a:pt x="1767" y="59"/>
                      <a:pt x="1575" y="34"/>
                    </a:cubicBezTo>
                    <a:cubicBezTo>
                      <a:pt x="1375" y="9"/>
                      <a:pt x="1067" y="0"/>
                      <a:pt x="883" y="17"/>
                    </a:cubicBezTo>
                    <a:cubicBezTo>
                      <a:pt x="700" y="34"/>
                      <a:pt x="617" y="100"/>
                      <a:pt x="475" y="117"/>
                    </a:cubicBezTo>
                    <a:cubicBezTo>
                      <a:pt x="333" y="134"/>
                      <a:pt x="83" y="109"/>
                      <a:pt x="42" y="134"/>
                    </a:cubicBezTo>
                    <a:cubicBezTo>
                      <a:pt x="0" y="159"/>
                      <a:pt x="208" y="234"/>
                      <a:pt x="225" y="292"/>
                    </a:cubicBezTo>
                    <a:cubicBezTo>
                      <a:pt x="242" y="350"/>
                      <a:pt x="133" y="425"/>
                      <a:pt x="133" y="484"/>
                    </a:cubicBezTo>
                    <a:lnTo>
                      <a:pt x="200" y="625"/>
                    </a:lnTo>
                    <a:lnTo>
                      <a:pt x="683" y="534"/>
                    </a:lnTo>
                    <a:cubicBezTo>
                      <a:pt x="792" y="525"/>
                      <a:pt x="833" y="559"/>
                      <a:pt x="875" y="592"/>
                    </a:cubicBezTo>
                    <a:cubicBezTo>
                      <a:pt x="908" y="625"/>
                      <a:pt x="908" y="700"/>
                      <a:pt x="917" y="7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602" name="Freeform 826"/>
              <p:cNvSpPr>
                <a:spLocks/>
              </p:cNvSpPr>
              <p:nvPr/>
            </p:nvSpPr>
            <p:spPr bwMode="auto">
              <a:xfrm>
                <a:off x="1968" y="2523"/>
                <a:ext cx="541" cy="131"/>
              </a:xfrm>
              <a:custGeom>
                <a:avLst/>
                <a:gdLst>
                  <a:gd name="T0" fmla="*/ 917 w 3325"/>
                  <a:gd name="T1" fmla="*/ 734 h 742"/>
                  <a:gd name="T2" fmla="*/ 1550 w 3325"/>
                  <a:gd name="T3" fmla="*/ 684 h 742"/>
                  <a:gd name="T4" fmla="*/ 2175 w 3325"/>
                  <a:gd name="T5" fmla="*/ 642 h 742"/>
                  <a:gd name="T6" fmla="*/ 2225 w 3325"/>
                  <a:gd name="T7" fmla="*/ 467 h 742"/>
                  <a:gd name="T8" fmla="*/ 2483 w 3325"/>
                  <a:gd name="T9" fmla="*/ 367 h 742"/>
                  <a:gd name="T10" fmla="*/ 2908 w 3325"/>
                  <a:gd name="T11" fmla="*/ 425 h 742"/>
                  <a:gd name="T12" fmla="*/ 3217 w 3325"/>
                  <a:gd name="T13" fmla="*/ 384 h 742"/>
                  <a:gd name="T14" fmla="*/ 3283 w 3325"/>
                  <a:gd name="T15" fmla="*/ 209 h 742"/>
                  <a:gd name="T16" fmla="*/ 2975 w 3325"/>
                  <a:gd name="T17" fmla="*/ 167 h 742"/>
                  <a:gd name="T18" fmla="*/ 2025 w 3325"/>
                  <a:gd name="T19" fmla="*/ 192 h 742"/>
                  <a:gd name="T20" fmla="*/ 1575 w 3325"/>
                  <a:gd name="T21" fmla="*/ 34 h 742"/>
                  <a:gd name="T22" fmla="*/ 883 w 3325"/>
                  <a:gd name="T23" fmla="*/ 17 h 742"/>
                  <a:gd name="T24" fmla="*/ 475 w 3325"/>
                  <a:gd name="T25" fmla="*/ 117 h 742"/>
                  <a:gd name="T26" fmla="*/ 42 w 3325"/>
                  <a:gd name="T27" fmla="*/ 134 h 742"/>
                  <a:gd name="T28" fmla="*/ 225 w 3325"/>
                  <a:gd name="T29" fmla="*/ 292 h 742"/>
                  <a:gd name="T30" fmla="*/ 133 w 3325"/>
                  <a:gd name="T31" fmla="*/ 484 h 742"/>
                  <a:gd name="T32" fmla="*/ 200 w 3325"/>
                  <a:gd name="T33" fmla="*/ 625 h 742"/>
                  <a:gd name="T34" fmla="*/ 683 w 3325"/>
                  <a:gd name="T35" fmla="*/ 534 h 742"/>
                  <a:gd name="T36" fmla="*/ 875 w 3325"/>
                  <a:gd name="T37" fmla="*/ 592 h 742"/>
                  <a:gd name="T38" fmla="*/ 917 w 3325"/>
                  <a:gd name="T39" fmla="*/ 73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25" h="742">
                    <a:moveTo>
                      <a:pt x="917" y="734"/>
                    </a:moveTo>
                    <a:cubicBezTo>
                      <a:pt x="1025" y="742"/>
                      <a:pt x="1342" y="700"/>
                      <a:pt x="1550" y="684"/>
                    </a:cubicBezTo>
                    <a:cubicBezTo>
                      <a:pt x="1758" y="667"/>
                      <a:pt x="2050" y="684"/>
                      <a:pt x="2175" y="642"/>
                    </a:cubicBezTo>
                    <a:lnTo>
                      <a:pt x="2225" y="467"/>
                    </a:lnTo>
                    <a:cubicBezTo>
                      <a:pt x="2275" y="417"/>
                      <a:pt x="2367" y="375"/>
                      <a:pt x="2483" y="367"/>
                    </a:cubicBezTo>
                    <a:cubicBezTo>
                      <a:pt x="2583" y="367"/>
                      <a:pt x="2783" y="425"/>
                      <a:pt x="2908" y="425"/>
                    </a:cubicBezTo>
                    <a:cubicBezTo>
                      <a:pt x="3033" y="425"/>
                      <a:pt x="3158" y="417"/>
                      <a:pt x="3217" y="384"/>
                    </a:cubicBezTo>
                    <a:cubicBezTo>
                      <a:pt x="3258" y="350"/>
                      <a:pt x="3325" y="242"/>
                      <a:pt x="3283" y="209"/>
                    </a:cubicBezTo>
                    <a:cubicBezTo>
                      <a:pt x="3242" y="175"/>
                      <a:pt x="3183" y="167"/>
                      <a:pt x="2975" y="167"/>
                    </a:cubicBezTo>
                    <a:lnTo>
                      <a:pt x="2025" y="192"/>
                    </a:lnTo>
                    <a:cubicBezTo>
                      <a:pt x="1792" y="167"/>
                      <a:pt x="1767" y="59"/>
                      <a:pt x="1575" y="34"/>
                    </a:cubicBezTo>
                    <a:cubicBezTo>
                      <a:pt x="1375" y="9"/>
                      <a:pt x="1067" y="0"/>
                      <a:pt x="883" y="17"/>
                    </a:cubicBezTo>
                    <a:cubicBezTo>
                      <a:pt x="700" y="34"/>
                      <a:pt x="617" y="100"/>
                      <a:pt x="475" y="117"/>
                    </a:cubicBezTo>
                    <a:cubicBezTo>
                      <a:pt x="333" y="134"/>
                      <a:pt x="83" y="109"/>
                      <a:pt x="42" y="134"/>
                    </a:cubicBezTo>
                    <a:cubicBezTo>
                      <a:pt x="0" y="159"/>
                      <a:pt x="208" y="234"/>
                      <a:pt x="225" y="292"/>
                    </a:cubicBezTo>
                    <a:cubicBezTo>
                      <a:pt x="242" y="350"/>
                      <a:pt x="133" y="425"/>
                      <a:pt x="133" y="484"/>
                    </a:cubicBezTo>
                    <a:lnTo>
                      <a:pt x="200" y="625"/>
                    </a:lnTo>
                    <a:lnTo>
                      <a:pt x="683" y="534"/>
                    </a:lnTo>
                    <a:cubicBezTo>
                      <a:pt x="792" y="525"/>
                      <a:pt x="833" y="559"/>
                      <a:pt x="875" y="592"/>
                    </a:cubicBezTo>
                    <a:cubicBezTo>
                      <a:pt x="908" y="625"/>
                      <a:pt x="908" y="700"/>
                      <a:pt x="917" y="73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646" name="Group 1206"/>
            <p:cNvGrpSpPr>
              <a:grpSpLocks/>
            </p:cNvGrpSpPr>
            <p:nvPr/>
          </p:nvGrpSpPr>
          <p:grpSpPr bwMode="auto">
            <a:xfrm>
              <a:off x="985" y="2430"/>
              <a:ext cx="506" cy="367"/>
              <a:chOff x="985" y="2430"/>
              <a:chExt cx="506" cy="367"/>
            </a:xfrm>
          </p:grpSpPr>
          <p:sp>
            <p:nvSpPr>
              <p:cNvPr id="76604" name="Freeform 828"/>
              <p:cNvSpPr>
                <a:spLocks/>
              </p:cNvSpPr>
              <p:nvPr/>
            </p:nvSpPr>
            <p:spPr bwMode="auto">
              <a:xfrm>
                <a:off x="985" y="2430"/>
                <a:ext cx="506" cy="367"/>
              </a:xfrm>
              <a:custGeom>
                <a:avLst/>
                <a:gdLst>
                  <a:gd name="T0" fmla="*/ 25 w 3108"/>
                  <a:gd name="T1" fmla="*/ 225 h 2084"/>
                  <a:gd name="T2" fmla="*/ 100 w 3108"/>
                  <a:gd name="T3" fmla="*/ 9 h 2084"/>
                  <a:gd name="T4" fmla="*/ 275 w 3108"/>
                  <a:gd name="T5" fmla="*/ 175 h 2084"/>
                  <a:gd name="T6" fmla="*/ 358 w 3108"/>
                  <a:gd name="T7" fmla="*/ 459 h 2084"/>
                  <a:gd name="T8" fmla="*/ 400 w 3108"/>
                  <a:gd name="T9" fmla="*/ 659 h 2084"/>
                  <a:gd name="T10" fmla="*/ 558 w 3108"/>
                  <a:gd name="T11" fmla="*/ 875 h 2084"/>
                  <a:gd name="T12" fmla="*/ 858 w 3108"/>
                  <a:gd name="T13" fmla="*/ 1009 h 2084"/>
                  <a:gd name="T14" fmla="*/ 1508 w 3108"/>
                  <a:gd name="T15" fmla="*/ 1242 h 2084"/>
                  <a:gd name="T16" fmla="*/ 1966 w 3108"/>
                  <a:gd name="T17" fmla="*/ 1417 h 2084"/>
                  <a:gd name="T18" fmla="*/ 2250 w 3108"/>
                  <a:gd name="T19" fmla="*/ 1475 h 2084"/>
                  <a:gd name="T20" fmla="*/ 2550 w 3108"/>
                  <a:gd name="T21" fmla="*/ 1667 h 2084"/>
                  <a:gd name="T22" fmla="*/ 2666 w 3108"/>
                  <a:gd name="T23" fmla="*/ 1834 h 2084"/>
                  <a:gd name="T24" fmla="*/ 3025 w 3108"/>
                  <a:gd name="T25" fmla="*/ 1942 h 2084"/>
                  <a:gd name="T26" fmla="*/ 3100 w 3108"/>
                  <a:gd name="T27" fmla="*/ 2075 h 2084"/>
                  <a:gd name="T28" fmla="*/ 2966 w 3108"/>
                  <a:gd name="T29" fmla="*/ 2084 h 2084"/>
                  <a:gd name="T30" fmla="*/ 2550 w 3108"/>
                  <a:gd name="T31" fmla="*/ 1884 h 2084"/>
                  <a:gd name="T32" fmla="*/ 2258 w 3108"/>
                  <a:gd name="T33" fmla="*/ 1817 h 2084"/>
                  <a:gd name="T34" fmla="*/ 2008 w 3108"/>
                  <a:gd name="T35" fmla="*/ 1792 h 2084"/>
                  <a:gd name="T36" fmla="*/ 1600 w 3108"/>
                  <a:gd name="T37" fmla="*/ 1584 h 2084"/>
                  <a:gd name="T38" fmla="*/ 1366 w 3108"/>
                  <a:gd name="T39" fmla="*/ 1567 h 2084"/>
                  <a:gd name="T40" fmla="*/ 1333 w 3108"/>
                  <a:gd name="T41" fmla="*/ 1442 h 2084"/>
                  <a:gd name="T42" fmla="*/ 1100 w 3108"/>
                  <a:gd name="T43" fmla="*/ 1425 h 2084"/>
                  <a:gd name="T44" fmla="*/ 1125 w 3108"/>
                  <a:gd name="T45" fmla="*/ 1234 h 2084"/>
                  <a:gd name="T46" fmla="*/ 433 w 3108"/>
                  <a:gd name="T47" fmla="*/ 1234 h 2084"/>
                  <a:gd name="T48" fmla="*/ 250 w 3108"/>
                  <a:gd name="T49" fmla="*/ 875 h 2084"/>
                  <a:gd name="T50" fmla="*/ 175 w 3108"/>
                  <a:gd name="T51" fmla="*/ 692 h 2084"/>
                  <a:gd name="T52" fmla="*/ 66 w 3108"/>
                  <a:gd name="T53" fmla="*/ 434 h 2084"/>
                  <a:gd name="T54" fmla="*/ 25 w 3108"/>
                  <a:gd name="T55" fmla="*/ 225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8" h="2084">
                    <a:moveTo>
                      <a:pt x="25" y="225"/>
                    </a:moveTo>
                    <a:cubicBezTo>
                      <a:pt x="0" y="109"/>
                      <a:pt x="58" y="25"/>
                      <a:pt x="100" y="9"/>
                    </a:cubicBezTo>
                    <a:cubicBezTo>
                      <a:pt x="141" y="0"/>
                      <a:pt x="233" y="100"/>
                      <a:pt x="275" y="175"/>
                    </a:cubicBezTo>
                    <a:cubicBezTo>
                      <a:pt x="316" y="242"/>
                      <a:pt x="333" y="375"/>
                      <a:pt x="358" y="459"/>
                    </a:cubicBezTo>
                    <a:cubicBezTo>
                      <a:pt x="383" y="542"/>
                      <a:pt x="366" y="592"/>
                      <a:pt x="400" y="659"/>
                    </a:cubicBezTo>
                    <a:lnTo>
                      <a:pt x="558" y="875"/>
                    </a:lnTo>
                    <a:lnTo>
                      <a:pt x="858" y="1009"/>
                    </a:lnTo>
                    <a:lnTo>
                      <a:pt x="1508" y="1242"/>
                    </a:lnTo>
                    <a:lnTo>
                      <a:pt x="1966" y="1417"/>
                    </a:lnTo>
                    <a:lnTo>
                      <a:pt x="2250" y="1475"/>
                    </a:lnTo>
                    <a:cubicBezTo>
                      <a:pt x="2350" y="1517"/>
                      <a:pt x="2483" y="1609"/>
                      <a:pt x="2550" y="1667"/>
                    </a:cubicBezTo>
                    <a:cubicBezTo>
                      <a:pt x="2608" y="1717"/>
                      <a:pt x="2591" y="1792"/>
                      <a:pt x="2666" y="1834"/>
                    </a:cubicBezTo>
                    <a:cubicBezTo>
                      <a:pt x="2741" y="1875"/>
                      <a:pt x="2950" y="1900"/>
                      <a:pt x="3025" y="1942"/>
                    </a:cubicBezTo>
                    <a:cubicBezTo>
                      <a:pt x="3108" y="2000"/>
                      <a:pt x="3108" y="2050"/>
                      <a:pt x="3100" y="2075"/>
                    </a:cubicBezTo>
                    <a:lnTo>
                      <a:pt x="2966" y="2084"/>
                    </a:lnTo>
                    <a:cubicBezTo>
                      <a:pt x="2875" y="2050"/>
                      <a:pt x="2666" y="1925"/>
                      <a:pt x="2550" y="1884"/>
                    </a:cubicBezTo>
                    <a:cubicBezTo>
                      <a:pt x="2433" y="1842"/>
                      <a:pt x="2350" y="1834"/>
                      <a:pt x="2258" y="1817"/>
                    </a:cubicBezTo>
                    <a:cubicBezTo>
                      <a:pt x="2166" y="1800"/>
                      <a:pt x="2116" y="1834"/>
                      <a:pt x="2008" y="1792"/>
                    </a:cubicBezTo>
                    <a:cubicBezTo>
                      <a:pt x="1900" y="1750"/>
                      <a:pt x="1708" y="1617"/>
                      <a:pt x="1600" y="1584"/>
                    </a:cubicBezTo>
                    <a:cubicBezTo>
                      <a:pt x="1491" y="1550"/>
                      <a:pt x="1408" y="1592"/>
                      <a:pt x="1366" y="1567"/>
                    </a:cubicBezTo>
                    <a:cubicBezTo>
                      <a:pt x="1325" y="1542"/>
                      <a:pt x="1375" y="1467"/>
                      <a:pt x="1333" y="1442"/>
                    </a:cubicBezTo>
                    <a:cubicBezTo>
                      <a:pt x="1291" y="1417"/>
                      <a:pt x="1133" y="1459"/>
                      <a:pt x="1100" y="1425"/>
                    </a:cubicBezTo>
                    <a:cubicBezTo>
                      <a:pt x="1066" y="1400"/>
                      <a:pt x="1241" y="1267"/>
                      <a:pt x="1125" y="1234"/>
                    </a:cubicBezTo>
                    <a:lnTo>
                      <a:pt x="433" y="1234"/>
                    </a:lnTo>
                    <a:cubicBezTo>
                      <a:pt x="283" y="1175"/>
                      <a:pt x="291" y="967"/>
                      <a:pt x="250" y="875"/>
                    </a:cubicBezTo>
                    <a:cubicBezTo>
                      <a:pt x="208" y="784"/>
                      <a:pt x="216" y="800"/>
                      <a:pt x="175" y="692"/>
                    </a:cubicBezTo>
                    <a:cubicBezTo>
                      <a:pt x="141" y="617"/>
                      <a:pt x="91" y="509"/>
                      <a:pt x="66" y="434"/>
                    </a:cubicBezTo>
                    <a:cubicBezTo>
                      <a:pt x="41" y="359"/>
                      <a:pt x="33" y="267"/>
                      <a:pt x="25" y="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605" name="Freeform 829"/>
              <p:cNvSpPr>
                <a:spLocks/>
              </p:cNvSpPr>
              <p:nvPr/>
            </p:nvSpPr>
            <p:spPr bwMode="auto">
              <a:xfrm>
                <a:off x="985" y="2430"/>
                <a:ext cx="506" cy="367"/>
              </a:xfrm>
              <a:custGeom>
                <a:avLst/>
                <a:gdLst>
                  <a:gd name="T0" fmla="*/ 25 w 3108"/>
                  <a:gd name="T1" fmla="*/ 225 h 2084"/>
                  <a:gd name="T2" fmla="*/ 100 w 3108"/>
                  <a:gd name="T3" fmla="*/ 9 h 2084"/>
                  <a:gd name="T4" fmla="*/ 275 w 3108"/>
                  <a:gd name="T5" fmla="*/ 175 h 2084"/>
                  <a:gd name="T6" fmla="*/ 358 w 3108"/>
                  <a:gd name="T7" fmla="*/ 459 h 2084"/>
                  <a:gd name="T8" fmla="*/ 400 w 3108"/>
                  <a:gd name="T9" fmla="*/ 659 h 2084"/>
                  <a:gd name="T10" fmla="*/ 558 w 3108"/>
                  <a:gd name="T11" fmla="*/ 875 h 2084"/>
                  <a:gd name="T12" fmla="*/ 858 w 3108"/>
                  <a:gd name="T13" fmla="*/ 1009 h 2084"/>
                  <a:gd name="T14" fmla="*/ 1508 w 3108"/>
                  <a:gd name="T15" fmla="*/ 1242 h 2084"/>
                  <a:gd name="T16" fmla="*/ 1966 w 3108"/>
                  <a:gd name="T17" fmla="*/ 1417 h 2084"/>
                  <a:gd name="T18" fmla="*/ 2250 w 3108"/>
                  <a:gd name="T19" fmla="*/ 1475 h 2084"/>
                  <a:gd name="T20" fmla="*/ 2550 w 3108"/>
                  <a:gd name="T21" fmla="*/ 1667 h 2084"/>
                  <a:gd name="T22" fmla="*/ 2666 w 3108"/>
                  <a:gd name="T23" fmla="*/ 1834 h 2084"/>
                  <a:gd name="T24" fmla="*/ 3025 w 3108"/>
                  <a:gd name="T25" fmla="*/ 1942 h 2084"/>
                  <a:gd name="T26" fmla="*/ 3100 w 3108"/>
                  <a:gd name="T27" fmla="*/ 2075 h 2084"/>
                  <a:gd name="T28" fmla="*/ 2966 w 3108"/>
                  <a:gd name="T29" fmla="*/ 2084 h 2084"/>
                  <a:gd name="T30" fmla="*/ 2550 w 3108"/>
                  <a:gd name="T31" fmla="*/ 1884 h 2084"/>
                  <a:gd name="T32" fmla="*/ 2258 w 3108"/>
                  <a:gd name="T33" fmla="*/ 1817 h 2084"/>
                  <a:gd name="T34" fmla="*/ 2008 w 3108"/>
                  <a:gd name="T35" fmla="*/ 1792 h 2084"/>
                  <a:gd name="T36" fmla="*/ 1600 w 3108"/>
                  <a:gd name="T37" fmla="*/ 1584 h 2084"/>
                  <a:gd name="T38" fmla="*/ 1366 w 3108"/>
                  <a:gd name="T39" fmla="*/ 1567 h 2084"/>
                  <a:gd name="T40" fmla="*/ 1333 w 3108"/>
                  <a:gd name="T41" fmla="*/ 1442 h 2084"/>
                  <a:gd name="T42" fmla="*/ 1100 w 3108"/>
                  <a:gd name="T43" fmla="*/ 1425 h 2084"/>
                  <a:gd name="T44" fmla="*/ 1125 w 3108"/>
                  <a:gd name="T45" fmla="*/ 1234 h 2084"/>
                  <a:gd name="T46" fmla="*/ 433 w 3108"/>
                  <a:gd name="T47" fmla="*/ 1234 h 2084"/>
                  <a:gd name="T48" fmla="*/ 250 w 3108"/>
                  <a:gd name="T49" fmla="*/ 875 h 2084"/>
                  <a:gd name="T50" fmla="*/ 175 w 3108"/>
                  <a:gd name="T51" fmla="*/ 692 h 2084"/>
                  <a:gd name="T52" fmla="*/ 66 w 3108"/>
                  <a:gd name="T53" fmla="*/ 434 h 2084"/>
                  <a:gd name="T54" fmla="*/ 25 w 3108"/>
                  <a:gd name="T55" fmla="*/ 225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8" h="2084">
                    <a:moveTo>
                      <a:pt x="25" y="225"/>
                    </a:moveTo>
                    <a:cubicBezTo>
                      <a:pt x="0" y="109"/>
                      <a:pt x="58" y="25"/>
                      <a:pt x="100" y="9"/>
                    </a:cubicBezTo>
                    <a:cubicBezTo>
                      <a:pt x="141" y="0"/>
                      <a:pt x="233" y="100"/>
                      <a:pt x="275" y="175"/>
                    </a:cubicBezTo>
                    <a:cubicBezTo>
                      <a:pt x="316" y="242"/>
                      <a:pt x="333" y="375"/>
                      <a:pt x="358" y="459"/>
                    </a:cubicBezTo>
                    <a:cubicBezTo>
                      <a:pt x="383" y="542"/>
                      <a:pt x="366" y="592"/>
                      <a:pt x="400" y="659"/>
                    </a:cubicBezTo>
                    <a:lnTo>
                      <a:pt x="558" y="875"/>
                    </a:lnTo>
                    <a:lnTo>
                      <a:pt x="858" y="1009"/>
                    </a:lnTo>
                    <a:lnTo>
                      <a:pt x="1508" y="1242"/>
                    </a:lnTo>
                    <a:lnTo>
                      <a:pt x="1966" y="1417"/>
                    </a:lnTo>
                    <a:lnTo>
                      <a:pt x="2250" y="1475"/>
                    </a:lnTo>
                    <a:cubicBezTo>
                      <a:pt x="2350" y="1517"/>
                      <a:pt x="2483" y="1609"/>
                      <a:pt x="2550" y="1667"/>
                    </a:cubicBezTo>
                    <a:cubicBezTo>
                      <a:pt x="2608" y="1717"/>
                      <a:pt x="2591" y="1792"/>
                      <a:pt x="2666" y="1834"/>
                    </a:cubicBezTo>
                    <a:cubicBezTo>
                      <a:pt x="2741" y="1875"/>
                      <a:pt x="2950" y="1900"/>
                      <a:pt x="3025" y="1942"/>
                    </a:cubicBezTo>
                    <a:cubicBezTo>
                      <a:pt x="3108" y="2000"/>
                      <a:pt x="3108" y="2050"/>
                      <a:pt x="3100" y="2075"/>
                    </a:cubicBezTo>
                    <a:lnTo>
                      <a:pt x="2966" y="2084"/>
                    </a:lnTo>
                    <a:cubicBezTo>
                      <a:pt x="2875" y="2050"/>
                      <a:pt x="2666" y="1925"/>
                      <a:pt x="2550" y="1884"/>
                    </a:cubicBezTo>
                    <a:cubicBezTo>
                      <a:pt x="2433" y="1842"/>
                      <a:pt x="2350" y="1834"/>
                      <a:pt x="2258" y="1817"/>
                    </a:cubicBezTo>
                    <a:cubicBezTo>
                      <a:pt x="2166" y="1800"/>
                      <a:pt x="2116" y="1834"/>
                      <a:pt x="2008" y="1792"/>
                    </a:cubicBezTo>
                    <a:cubicBezTo>
                      <a:pt x="1900" y="1750"/>
                      <a:pt x="1708" y="1617"/>
                      <a:pt x="1600" y="1584"/>
                    </a:cubicBezTo>
                    <a:cubicBezTo>
                      <a:pt x="1491" y="1550"/>
                      <a:pt x="1408" y="1592"/>
                      <a:pt x="1366" y="1567"/>
                    </a:cubicBezTo>
                    <a:cubicBezTo>
                      <a:pt x="1325" y="1542"/>
                      <a:pt x="1375" y="1467"/>
                      <a:pt x="1333" y="1442"/>
                    </a:cubicBezTo>
                    <a:cubicBezTo>
                      <a:pt x="1291" y="1417"/>
                      <a:pt x="1133" y="1459"/>
                      <a:pt x="1100" y="1425"/>
                    </a:cubicBezTo>
                    <a:cubicBezTo>
                      <a:pt x="1066" y="1400"/>
                      <a:pt x="1241" y="1267"/>
                      <a:pt x="1125" y="1234"/>
                    </a:cubicBezTo>
                    <a:lnTo>
                      <a:pt x="433" y="1234"/>
                    </a:lnTo>
                    <a:cubicBezTo>
                      <a:pt x="283" y="1175"/>
                      <a:pt x="291" y="967"/>
                      <a:pt x="250" y="875"/>
                    </a:cubicBezTo>
                    <a:cubicBezTo>
                      <a:pt x="208" y="784"/>
                      <a:pt x="216" y="800"/>
                      <a:pt x="175" y="692"/>
                    </a:cubicBezTo>
                    <a:cubicBezTo>
                      <a:pt x="141" y="617"/>
                      <a:pt x="91" y="509"/>
                      <a:pt x="66" y="434"/>
                    </a:cubicBezTo>
                    <a:cubicBezTo>
                      <a:pt x="41" y="359"/>
                      <a:pt x="33" y="267"/>
                      <a:pt x="25" y="225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645" name="Group 1205"/>
            <p:cNvGrpSpPr>
              <a:grpSpLocks/>
            </p:cNvGrpSpPr>
            <p:nvPr/>
          </p:nvGrpSpPr>
          <p:grpSpPr bwMode="auto">
            <a:xfrm>
              <a:off x="1679" y="2816"/>
              <a:ext cx="190" cy="36"/>
              <a:chOff x="1679" y="2816"/>
              <a:chExt cx="190" cy="36"/>
            </a:xfrm>
          </p:grpSpPr>
          <p:sp>
            <p:nvSpPr>
              <p:cNvPr id="76607" name="Freeform 831"/>
              <p:cNvSpPr>
                <a:spLocks/>
              </p:cNvSpPr>
              <p:nvPr/>
            </p:nvSpPr>
            <p:spPr bwMode="auto">
              <a:xfrm>
                <a:off x="1679" y="2816"/>
                <a:ext cx="190" cy="36"/>
              </a:xfrm>
              <a:custGeom>
                <a:avLst/>
                <a:gdLst>
                  <a:gd name="T0" fmla="*/ 0 w 1167"/>
                  <a:gd name="T1" fmla="*/ 33 h 208"/>
                  <a:gd name="T2" fmla="*/ 1167 w 1167"/>
                  <a:gd name="T3" fmla="*/ 0 h 208"/>
                  <a:gd name="T4" fmla="*/ 975 w 1167"/>
                  <a:gd name="T5" fmla="*/ 183 h 208"/>
                  <a:gd name="T6" fmla="*/ 617 w 1167"/>
                  <a:gd name="T7" fmla="*/ 208 h 208"/>
                  <a:gd name="T8" fmla="*/ 342 w 1167"/>
                  <a:gd name="T9" fmla="*/ 175 h 208"/>
                  <a:gd name="T10" fmla="*/ 108 w 1167"/>
                  <a:gd name="T11" fmla="*/ 150 h 208"/>
                  <a:gd name="T12" fmla="*/ 0 w 1167"/>
                  <a:gd name="T13" fmla="*/ 33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7" h="208">
                    <a:moveTo>
                      <a:pt x="0" y="33"/>
                    </a:moveTo>
                    <a:cubicBezTo>
                      <a:pt x="0" y="33"/>
                      <a:pt x="583" y="16"/>
                      <a:pt x="1167" y="0"/>
                    </a:cubicBezTo>
                    <a:cubicBezTo>
                      <a:pt x="1008" y="208"/>
                      <a:pt x="1067" y="150"/>
                      <a:pt x="975" y="183"/>
                    </a:cubicBezTo>
                    <a:cubicBezTo>
                      <a:pt x="875" y="208"/>
                      <a:pt x="725" y="208"/>
                      <a:pt x="617" y="208"/>
                    </a:cubicBezTo>
                    <a:cubicBezTo>
                      <a:pt x="492" y="208"/>
                      <a:pt x="425" y="175"/>
                      <a:pt x="342" y="175"/>
                    </a:cubicBezTo>
                    <a:cubicBezTo>
                      <a:pt x="258" y="166"/>
                      <a:pt x="167" y="175"/>
                      <a:pt x="108" y="150"/>
                    </a:cubicBezTo>
                    <a:cubicBezTo>
                      <a:pt x="50" y="125"/>
                      <a:pt x="17" y="66"/>
                      <a:pt x="0" y="33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608" name="Freeform 832"/>
              <p:cNvSpPr>
                <a:spLocks/>
              </p:cNvSpPr>
              <p:nvPr/>
            </p:nvSpPr>
            <p:spPr bwMode="auto">
              <a:xfrm>
                <a:off x="1679" y="2816"/>
                <a:ext cx="190" cy="36"/>
              </a:xfrm>
              <a:custGeom>
                <a:avLst/>
                <a:gdLst>
                  <a:gd name="T0" fmla="*/ 0 w 150"/>
                  <a:gd name="T1" fmla="*/ 4 h 29"/>
                  <a:gd name="T2" fmla="*/ 150 w 150"/>
                  <a:gd name="T3" fmla="*/ 0 h 29"/>
                  <a:gd name="T4" fmla="*/ 125 w 150"/>
                  <a:gd name="T5" fmla="*/ 25 h 29"/>
                  <a:gd name="T6" fmla="*/ 79 w 150"/>
                  <a:gd name="T7" fmla="*/ 29 h 29"/>
                  <a:gd name="T8" fmla="*/ 44 w 150"/>
                  <a:gd name="T9" fmla="*/ 24 h 29"/>
                  <a:gd name="T10" fmla="*/ 14 w 150"/>
                  <a:gd name="T11" fmla="*/ 21 h 29"/>
                  <a:gd name="T12" fmla="*/ 0 w 150"/>
                  <a:gd name="T1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29">
                    <a:moveTo>
                      <a:pt x="0" y="4"/>
                    </a:moveTo>
                    <a:cubicBezTo>
                      <a:pt x="0" y="4"/>
                      <a:pt x="75" y="2"/>
                      <a:pt x="150" y="0"/>
                    </a:cubicBezTo>
                    <a:cubicBezTo>
                      <a:pt x="129" y="29"/>
                      <a:pt x="137" y="21"/>
                      <a:pt x="125" y="25"/>
                    </a:cubicBezTo>
                    <a:cubicBezTo>
                      <a:pt x="112" y="29"/>
                      <a:pt x="93" y="29"/>
                      <a:pt x="79" y="29"/>
                    </a:cubicBezTo>
                    <a:cubicBezTo>
                      <a:pt x="63" y="29"/>
                      <a:pt x="54" y="24"/>
                      <a:pt x="44" y="24"/>
                    </a:cubicBezTo>
                    <a:cubicBezTo>
                      <a:pt x="33" y="23"/>
                      <a:pt x="21" y="24"/>
                      <a:pt x="14" y="21"/>
                    </a:cubicBezTo>
                    <a:cubicBezTo>
                      <a:pt x="6" y="17"/>
                      <a:pt x="2" y="9"/>
                      <a:pt x="0" y="4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644" name="Group 1204"/>
            <p:cNvGrpSpPr>
              <a:grpSpLocks/>
            </p:cNvGrpSpPr>
            <p:nvPr/>
          </p:nvGrpSpPr>
          <p:grpSpPr bwMode="auto">
            <a:xfrm>
              <a:off x="577" y="1188"/>
              <a:ext cx="3558" cy="2027"/>
              <a:chOff x="577" y="1188"/>
              <a:chExt cx="3558" cy="2027"/>
            </a:xfrm>
          </p:grpSpPr>
          <p:grpSp>
            <p:nvGrpSpPr>
              <p:cNvPr id="318624" name="Group 1184"/>
              <p:cNvGrpSpPr>
                <a:grpSpLocks/>
              </p:cNvGrpSpPr>
              <p:nvPr/>
            </p:nvGrpSpPr>
            <p:grpSpPr bwMode="auto">
              <a:xfrm>
                <a:off x="577" y="1421"/>
                <a:ext cx="3558" cy="1794"/>
                <a:chOff x="845" y="1776"/>
                <a:chExt cx="2803" cy="1440"/>
              </a:xfrm>
            </p:grpSpPr>
            <p:grpSp>
              <p:nvGrpSpPr>
                <p:cNvPr id="318623" name="Group 1183"/>
                <p:cNvGrpSpPr>
                  <a:grpSpLocks/>
                </p:cNvGrpSpPr>
                <p:nvPr/>
              </p:nvGrpSpPr>
              <p:grpSpPr bwMode="auto">
                <a:xfrm>
                  <a:off x="845" y="1960"/>
                  <a:ext cx="208" cy="1110"/>
                  <a:chOff x="845" y="1960"/>
                  <a:chExt cx="208" cy="1110"/>
                </a:xfrm>
              </p:grpSpPr>
              <p:grpSp>
                <p:nvGrpSpPr>
                  <p:cNvPr id="76590" name="Group 814"/>
                  <p:cNvGrpSpPr>
                    <a:grpSpLocks/>
                  </p:cNvGrpSpPr>
                  <p:nvPr/>
                </p:nvGrpSpPr>
                <p:grpSpPr bwMode="auto">
                  <a:xfrm>
                    <a:off x="845" y="1960"/>
                    <a:ext cx="54" cy="112"/>
                    <a:chOff x="845" y="1960"/>
                    <a:chExt cx="54" cy="112"/>
                  </a:xfrm>
                </p:grpSpPr>
                <p:sp>
                  <p:nvSpPr>
                    <p:cNvPr id="76588" name="Freeform 812"/>
                    <p:cNvSpPr>
                      <a:spLocks/>
                    </p:cNvSpPr>
                    <p:nvPr/>
                  </p:nvSpPr>
                  <p:spPr bwMode="auto">
                    <a:xfrm>
                      <a:off x="845" y="1960"/>
                      <a:ext cx="54" cy="112"/>
                    </a:xfrm>
                    <a:custGeom>
                      <a:avLst/>
                      <a:gdLst>
                        <a:gd name="T0" fmla="*/ 0 w 416"/>
                        <a:gd name="T1" fmla="*/ 309 h 792"/>
                        <a:gd name="T2" fmla="*/ 133 w 416"/>
                        <a:gd name="T3" fmla="*/ 567 h 792"/>
                        <a:gd name="T4" fmla="*/ 250 w 416"/>
                        <a:gd name="T5" fmla="*/ 792 h 792"/>
                        <a:gd name="T6" fmla="*/ 400 w 416"/>
                        <a:gd name="T7" fmla="*/ 359 h 792"/>
                        <a:gd name="T8" fmla="*/ 358 w 416"/>
                        <a:gd name="T9" fmla="*/ 50 h 792"/>
                        <a:gd name="T10" fmla="*/ 208 w 416"/>
                        <a:gd name="T11" fmla="*/ 67 h 792"/>
                        <a:gd name="T12" fmla="*/ 0 w 416"/>
                        <a:gd name="T13" fmla="*/ 309 h 7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16" h="792">
                          <a:moveTo>
                            <a:pt x="0" y="309"/>
                          </a:moveTo>
                          <a:lnTo>
                            <a:pt x="133" y="567"/>
                          </a:lnTo>
                          <a:lnTo>
                            <a:pt x="250" y="792"/>
                          </a:lnTo>
                          <a:cubicBezTo>
                            <a:pt x="291" y="759"/>
                            <a:pt x="383" y="484"/>
                            <a:pt x="400" y="359"/>
                          </a:cubicBezTo>
                          <a:cubicBezTo>
                            <a:pt x="416" y="234"/>
                            <a:pt x="391" y="100"/>
                            <a:pt x="358" y="50"/>
                          </a:cubicBezTo>
                          <a:cubicBezTo>
                            <a:pt x="325" y="0"/>
                            <a:pt x="266" y="25"/>
                            <a:pt x="208" y="67"/>
                          </a:cubicBezTo>
                          <a:cubicBezTo>
                            <a:pt x="150" y="109"/>
                            <a:pt x="41" y="259"/>
                            <a:pt x="0" y="309"/>
                          </a:cubicBez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6589" name="Freeform 813"/>
                    <p:cNvSpPr>
                      <a:spLocks/>
                    </p:cNvSpPr>
                    <p:nvPr/>
                  </p:nvSpPr>
                  <p:spPr bwMode="auto">
                    <a:xfrm>
                      <a:off x="845" y="1960"/>
                      <a:ext cx="54" cy="112"/>
                    </a:xfrm>
                    <a:custGeom>
                      <a:avLst/>
                      <a:gdLst>
                        <a:gd name="T0" fmla="*/ 0 w 416"/>
                        <a:gd name="T1" fmla="*/ 309 h 792"/>
                        <a:gd name="T2" fmla="*/ 133 w 416"/>
                        <a:gd name="T3" fmla="*/ 567 h 792"/>
                        <a:gd name="T4" fmla="*/ 250 w 416"/>
                        <a:gd name="T5" fmla="*/ 792 h 792"/>
                        <a:gd name="T6" fmla="*/ 400 w 416"/>
                        <a:gd name="T7" fmla="*/ 359 h 792"/>
                        <a:gd name="T8" fmla="*/ 358 w 416"/>
                        <a:gd name="T9" fmla="*/ 50 h 792"/>
                        <a:gd name="T10" fmla="*/ 208 w 416"/>
                        <a:gd name="T11" fmla="*/ 67 h 792"/>
                        <a:gd name="T12" fmla="*/ 0 w 416"/>
                        <a:gd name="T13" fmla="*/ 309 h 7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16" h="792">
                          <a:moveTo>
                            <a:pt x="0" y="309"/>
                          </a:moveTo>
                          <a:lnTo>
                            <a:pt x="133" y="567"/>
                          </a:lnTo>
                          <a:lnTo>
                            <a:pt x="250" y="792"/>
                          </a:lnTo>
                          <a:cubicBezTo>
                            <a:pt x="291" y="759"/>
                            <a:pt x="383" y="484"/>
                            <a:pt x="400" y="359"/>
                          </a:cubicBezTo>
                          <a:cubicBezTo>
                            <a:pt x="416" y="234"/>
                            <a:pt x="391" y="100"/>
                            <a:pt x="358" y="50"/>
                          </a:cubicBezTo>
                          <a:cubicBezTo>
                            <a:pt x="325" y="0"/>
                            <a:pt x="266" y="25"/>
                            <a:pt x="208" y="67"/>
                          </a:cubicBezTo>
                          <a:cubicBezTo>
                            <a:pt x="150" y="109"/>
                            <a:pt x="41" y="259"/>
                            <a:pt x="0" y="309"/>
                          </a:cubicBez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6350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76593" name="Group 817"/>
                  <p:cNvGrpSpPr>
                    <a:grpSpLocks/>
                  </p:cNvGrpSpPr>
                  <p:nvPr/>
                </p:nvGrpSpPr>
                <p:grpSpPr bwMode="auto">
                  <a:xfrm>
                    <a:off x="957" y="2369"/>
                    <a:ext cx="96" cy="154"/>
                    <a:chOff x="957" y="2369"/>
                    <a:chExt cx="96" cy="154"/>
                  </a:xfrm>
                </p:grpSpPr>
                <p:sp>
                  <p:nvSpPr>
                    <p:cNvPr id="76591" name="Freeform 815"/>
                    <p:cNvSpPr>
                      <a:spLocks/>
                    </p:cNvSpPr>
                    <p:nvPr/>
                  </p:nvSpPr>
                  <p:spPr bwMode="auto">
                    <a:xfrm>
                      <a:off x="957" y="2369"/>
                      <a:ext cx="96" cy="154"/>
                    </a:xfrm>
                    <a:custGeom>
                      <a:avLst/>
                      <a:gdLst>
                        <a:gd name="T0" fmla="*/ 392 w 750"/>
                        <a:gd name="T1" fmla="*/ 208 h 1083"/>
                        <a:gd name="T2" fmla="*/ 567 w 750"/>
                        <a:gd name="T3" fmla="*/ 158 h 1083"/>
                        <a:gd name="T4" fmla="*/ 650 w 750"/>
                        <a:gd name="T5" fmla="*/ 267 h 1083"/>
                        <a:gd name="T6" fmla="*/ 709 w 750"/>
                        <a:gd name="T7" fmla="*/ 642 h 1083"/>
                        <a:gd name="T8" fmla="*/ 742 w 750"/>
                        <a:gd name="T9" fmla="*/ 892 h 1083"/>
                        <a:gd name="T10" fmla="*/ 700 w 750"/>
                        <a:gd name="T11" fmla="*/ 1058 h 1083"/>
                        <a:gd name="T12" fmla="*/ 592 w 750"/>
                        <a:gd name="T13" fmla="*/ 1017 h 1083"/>
                        <a:gd name="T14" fmla="*/ 417 w 750"/>
                        <a:gd name="T15" fmla="*/ 742 h 1083"/>
                        <a:gd name="T16" fmla="*/ 67 w 750"/>
                        <a:gd name="T17" fmla="*/ 292 h 1083"/>
                        <a:gd name="T18" fmla="*/ 42 w 750"/>
                        <a:gd name="T19" fmla="*/ 75 h 1083"/>
                        <a:gd name="T20" fmla="*/ 192 w 750"/>
                        <a:gd name="T21" fmla="*/ 0 h 1083"/>
                        <a:gd name="T22" fmla="*/ 317 w 750"/>
                        <a:gd name="T23" fmla="*/ 50 h 1083"/>
                        <a:gd name="T24" fmla="*/ 392 w 750"/>
                        <a:gd name="T25" fmla="*/ 208 h 10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750" h="1083">
                          <a:moveTo>
                            <a:pt x="392" y="208"/>
                          </a:moveTo>
                          <a:cubicBezTo>
                            <a:pt x="434" y="225"/>
                            <a:pt x="525" y="150"/>
                            <a:pt x="567" y="158"/>
                          </a:cubicBezTo>
                          <a:cubicBezTo>
                            <a:pt x="617" y="167"/>
                            <a:pt x="625" y="183"/>
                            <a:pt x="650" y="267"/>
                          </a:cubicBezTo>
                          <a:lnTo>
                            <a:pt x="709" y="642"/>
                          </a:lnTo>
                          <a:cubicBezTo>
                            <a:pt x="725" y="742"/>
                            <a:pt x="742" y="825"/>
                            <a:pt x="742" y="892"/>
                          </a:cubicBezTo>
                          <a:cubicBezTo>
                            <a:pt x="742" y="950"/>
                            <a:pt x="750" y="1083"/>
                            <a:pt x="700" y="1058"/>
                          </a:cubicBezTo>
                          <a:cubicBezTo>
                            <a:pt x="675" y="1075"/>
                            <a:pt x="642" y="1067"/>
                            <a:pt x="592" y="1017"/>
                          </a:cubicBezTo>
                          <a:cubicBezTo>
                            <a:pt x="542" y="967"/>
                            <a:pt x="500" y="858"/>
                            <a:pt x="417" y="742"/>
                          </a:cubicBezTo>
                          <a:cubicBezTo>
                            <a:pt x="334" y="625"/>
                            <a:pt x="134" y="400"/>
                            <a:pt x="67" y="292"/>
                          </a:cubicBezTo>
                          <a:cubicBezTo>
                            <a:pt x="0" y="183"/>
                            <a:pt x="25" y="125"/>
                            <a:pt x="42" y="75"/>
                          </a:cubicBezTo>
                          <a:cubicBezTo>
                            <a:pt x="59" y="25"/>
                            <a:pt x="150" y="0"/>
                            <a:pt x="192" y="0"/>
                          </a:cubicBezTo>
                          <a:cubicBezTo>
                            <a:pt x="234" y="0"/>
                            <a:pt x="284" y="17"/>
                            <a:pt x="317" y="50"/>
                          </a:cubicBezTo>
                          <a:lnTo>
                            <a:pt x="392" y="208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6592" name="Freeform 816"/>
                    <p:cNvSpPr>
                      <a:spLocks/>
                    </p:cNvSpPr>
                    <p:nvPr/>
                  </p:nvSpPr>
                  <p:spPr bwMode="auto">
                    <a:xfrm>
                      <a:off x="957" y="2369"/>
                      <a:ext cx="96" cy="154"/>
                    </a:xfrm>
                    <a:custGeom>
                      <a:avLst/>
                      <a:gdLst>
                        <a:gd name="T0" fmla="*/ 392 w 750"/>
                        <a:gd name="T1" fmla="*/ 208 h 1083"/>
                        <a:gd name="T2" fmla="*/ 567 w 750"/>
                        <a:gd name="T3" fmla="*/ 158 h 1083"/>
                        <a:gd name="T4" fmla="*/ 650 w 750"/>
                        <a:gd name="T5" fmla="*/ 267 h 1083"/>
                        <a:gd name="T6" fmla="*/ 709 w 750"/>
                        <a:gd name="T7" fmla="*/ 642 h 1083"/>
                        <a:gd name="T8" fmla="*/ 742 w 750"/>
                        <a:gd name="T9" fmla="*/ 892 h 1083"/>
                        <a:gd name="T10" fmla="*/ 700 w 750"/>
                        <a:gd name="T11" fmla="*/ 1058 h 1083"/>
                        <a:gd name="T12" fmla="*/ 592 w 750"/>
                        <a:gd name="T13" fmla="*/ 1017 h 1083"/>
                        <a:gd name="T14" fmla="*/ 417 w 750"/>
                        <a:gd name="T15" fmla="*/ 742 h 1083"/>
                        <a:gd name="T16" fmla="*/ 67 w 750"/>
                        <a:gd name="T17" fmla="*/ 292 h 1083"/>
                        <a:gd name="T18" fmla="*/ 42 w 750"/>
                        <a:gd name="T19" fmla="*/ 75 h 1083"/>
                        <a:gd name="T20" fmla="*/ 192 w 750"/>
                        <a:gd name="T21" fmla="*/ 0 h 1083"/>
                        <a:gd name="T22" fmla="*/ 317 w 750"/>
                        <a:gd name="T23" fmla="*/ 50 h 1083"/>
                        <a:gd name="T24" fmla="*/ 392 w 750"/>
                        <a:gd name="T25" fmla="*/ 208 h 10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750" h="1083">
                          <a:moveTo>
                            <a:pt x="392" y="208"/>
                          </a:moveTo>
                          <a:cubicBezTo>
                            <a:pt x="434" y="225"/>
                            <a:pt x="525" y="150"/>
                            <a:pt x="567" y="158"/>
                          </a:cubicBezTo>
                          <a:cubicBezTo>
                            <a:pt x="617" y="167"/>
                            <a:pt x="625" y="183"/>
                            <a:pt x="650" y="267"/>
                          </a:cubicBezTo>
                          <a:lnTo>
                            <a:pt x="709" y="642"/>
                          </a:lnTo>
                          <a:cubicBezTo>
                            <a:pt x="725" y="742"/>
                            <a:pt x="742" y="825"/>
                            <a:pt x="742" y="892"/>
                          </a:cubicBezTo>
                          <a:cubicBezTo>
                            <a:pt x="742" y="950"/>
                            <a:pt x="750" y="1083"/>
                            <a:pt x="700" y="1058"/>
                          </a:cubicBezTo>
                          <a:cubicBezTo>
                            <a:pt x="675" y="1075"/>
                            <a:pt x="642" y="1067"/>
                            <a:pt x="592" y="1017"/>
                          </a:cubicBezTo>
                          <a:cubicBezTo>
                            <a:pt x="542" y="967"/>
                            <a:pt x="500" y="858"/>
                            <a:pt x="417" y="742"/>
                          </a:cubicBezTo>
                          <a:cubicBezTo>
                            <a:pt x="334" y="625"/>
                            <a:pt x="134" y="400"/>
                            <a:pt x="67" y="292"/>
                          </a:cubicBezTo>
                          <a:cubicBezTo>
                            <a:pt x="0" y="183"/>
                            <a:pt x="25" y="125"/>
                            <a:pt x="42" y="75"/>
                          </a:cubicBezTo>
                          <a:cubicBezTo>
                            <a:pt x="59" y="25"/>
                            <a:pt x="150" y="0"/>
                            <a:pt x="192" y="0"/>
                          </a:cubicBezTo>
                          <a:cubicBezTo>
                            <a:pt x="234" y="0"/>
                            <a:pt x="284" y="17"/>
                            <a:pt x="317" y="50"/>
                          </a:cubicBezTo>
                          <a:lnTo>
                            <a:pt x="392" y="208"/>
                          </a:lnTo>
                          <a:close/>
                        </a:path>
                      </a:pathLst>
                    </a:custGeom>
                    <a:solidFill>
                      <a:schemeClr val="folHlink"/>
                    </a:solidFill>
                    <a:ln w="6350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76596" name="Group 820"/>
                  <p:cNvGrpSpPr>
                    <a:grpSpLocks/>
                  </p:cNvGrpSpPr>
                  <p:nvPr/>
                </p:nvGrpSpPr>
                <p:grpSpPr bwMode="auto">
                  <a:xfrm>
                    <a:off x="924" y="2899"/>
                    <a:ext cx="79" cy="171"/>
                    <a:chOff x="924" y="2899"/>
                    <a:chExt cx="79" cy="171"/>
                  </a:xfrm>
                </p:grpSpPr>
                <p:sp>
                  <p:nvSpPr>
                    <p:cNvPr id="76594" name="Freeform 818"/>
                    <p:cNvSpPr>
                      <a:spLocks/>
                    </p:cNvSpPr>
                    <p:nvPr/>
                  </p:nvSpPr>
                  <p:spPr bwMode="auto">
                    <a:xfrm>
                      <a:off x="924" y="2899"/>
                      <a:ext cx="79" cy="171"/>
                    </a:xfrm>
                    <a:custGeom>
                      <a:avLst/>
                      <a:gdLst>
                        <a:gd name="T0" fmla="*/ 0 w 609"/>
                        <a:gd name="T1" fmla="*/ 66 h 1208"/>
                        <a:gd name="T2" fmla="*/ 17 w 609"/>
                        <a:gd name="T3" fmla="*/ 200 h 1208"/>
                        <a:gd name="T4" fmla="*/ 100 w 609"/>
                        <a:gd name="T5" fmla="*/ 383 h 1208"/>
                        <a:gd name="T6" fmla="*/ 67 w 609"/>
                        <a:gd name="T7" fmla="*/ 525 h 1208"/>
                        <a:gd name="T8" fmla="*/ 309 w 609"/>
                        <a:gd name="T9" fmla="*/ 1025 h 1208"/>
                        <a:gd name="T10" fmla="*/ 492 w 609"/>
                        <a:gd name="T11" fmla="*/ 1208 h 1208"/>
                        <a:gd name="T12" fmla="*/ 600 w 609"/>
                        <a:gd name="T13" fmla="*/ 1016 h 1208"/>
                        <a:gd name="T14" fmla="*/ 442 w 609"/>
                        <a:gd name="T15" fmla="*/ 566 h 1208"/>
                        <a:gd name="T16" fmla="*/ 500 w 609"/>
                        <a:gd name="T17" fmla="*/ 450 h 1208"/>
                        <a:gd name="T18" fmla="*/ 200 w 609"/>
                        <a:gd name="T19" fmla="*/ 58 h 1208"/>
                        <a:gd name="T20" fmla="*/ 0 w 609"/>
                        <a:gd name="T21" fmla="*/ 66 h 12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609" h="1208">
                          <a:moveTo>
                            <a:pt x="0" y="66"/>
                          </a:moveTo>
                          <a:cubicBezTo>
                            <a:pt x="0" y="91"/>
                            <a:pt x="0" y="150"/>
                            <a:pt x="17" y="200"/>
                          </a:cubicBezTo>
                          <a:cubicBezTo>
                            <a:pt x="34" y="250"/>
                            <a:pt x="92" y="333"/>
                            <a:pt x="100" y="383"/>
                          </a:cubicBezTo>
                          <a:cubicBezTo>
                            <a:pt x="109" y="433"/>
                            <a:pt x="34" y="416"/>
                            <a:pt x="67" y="525"/>
                          </a:cubicBezTo>
                          <a:cubicBezTo>
                            <a:pt x="100" y="633"/>
                            <a:pt x="242" y="908"/>
                            <a:pt x="309" y="1025"/>
                          </a:cubicBezTo>
                          <a:cubicBezTo>
                            <a:pt x="384" y="1133"/>
                            <a:pt x="442" y="1208"/>
                            <a:pt x="492" y="1208"/>
                          </a:cubicBezTo>
                          <a:cubicBezTo>
                            <a:pt x="542" y="1208"/>
                            <a:pt x="609" y="1125"/>
                            <a:pt x="600" y="1016"/>
                          </a:cubicBezTo>
                          <a:cubicBezTo>
                            <a:pt x="592" y="908"/>
                            <a:pt x="459" y="666"/>
                            <a:pt x="442" y="566"/>
                          </a:cubicBezTo>
                          <a:cubicBezTo>
                            <a:pt x="425" y="466"/>
                            <a:pt x="542" y="533"/>
                            <a:pt x="500" y="450"/>
                          </a:cubicBezTo>
                          <a:cubicBezTo>
                            <a:pt x="459" y="366"/>
                            <a:pt x="284" y="125"/>
                            <a:pt x="200" y="58"/>
                          </a:cubicBezTo>
                          <a:cubicBezTo>
                            <a:pt x="117" y="0"/>
                            <a:pt x="42" y="66"/>
                            <a:pt x="0" y="66"/>
                          </a:cubicBezTo>
                        </a:path>
                      </a:pathLst>
                    </a:custGeom>
                    <a:solidFill>
                      <a:schemeClr val="folHlink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6595" name="Freeform 819"/>
                    <p:cNvSpPr>
                      <a:spLocks/>
                    </p:cNvSpPr>
                    <p:nvPr/>
                  </p:nvSpPr>
                  <p:spPr bwMode="auto">
                    <a:xfrm>
                      <a:off x="924" y="2899"/>
                      <a:ext cx="79" cy="171"/>
                    </a:xfrm>
                    <a:custGeom>
                      <a:avLst/>
                      <a:gdLst>
                        <a:gd name="T0" fmla="*/ 0 w 79"/>
                        <a:gd name="T1" fmla="*/ 9 h 171"/>
                        <a:gd name="T2" fmla="*/ 3 w 79"/>
                        <a:gd name="T3" fmla="*/ 28 h 171"/>
                        <a:gd name="T4" fmla="*/ 13 w 79"/>
                        <a:gd name="T5" fmla="*/ 54 h 171"/>
                        <a:gd name="T6" fmla="*/ 9 w 79"/>
                        <a:gd name="T7" fmla="*/ 74 h 171"/>
                        <a:gd name="T8" fmla="*/ 40 w 79"/>
                        <a:gd name="T9" fmla="*/ 145 h 171"/>
                        <a:gd name="T10" fmla="*/ 64 w 79"/>
                        <a:gd name="T11" fmla="*/ 171 h 171"/>
                        <a:gd name="T12" fmla="*/ 77 w 79"/>
                        <a:gd name="T13" fmla="*/ 144 h 171"/>
                        <a:gd name="T14" fmla="*/ 57 w 79"/>
                        <a:gd name="T15" fmla="*/ 80 h 171"/>
                        <a:gd name="T16" fmla="*/ 65 w 79"/>
                        <a:gd name="T17" fmla="*/ 64 h 171"/>
                        <a:gd name="T18" fmla="*/ 26 w 79"/>
                        <a:gd name="T19" fmla="*/ 8 h 171"/>
                        <a:gd name="T20" fmla="*/ 0 w 79"/>
                        <a:gd name="T21" fmla="*/ 9 h 1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79" h="171">
                          <a:moveTo>
                            <a:pt x="0" y="9"/>
                          </a:moveTo>
                          <a:cubicBezTo>
                            <a:pt x="0" y="13"/>
                            <a:pt x="0" y="21"/>
                            <a:pt x="3" y="28"/>
                          </a:cubicBezTo>
                          <a:cubicBezTo>
                            <a:pt x="5" y="35"/>
                            <a:pt x="12" y="47"/>
                            <a:pt x="13" y="54"/>
                          </a:cubicBezTo>
                          <a:cubicBezTo>
                            <a:pt x="14" y="61"/>
                            <a:pt x="5" y="59"/>
                            <a:pt x="9" y="74"/>
                          </a:cubicBezTo>
                          <a:cubicBezTo>
                            <a:pt x="13" y="90"/>
                            <a:pt x="31" y="129"/>
                            <a:pt x="40" y="145"/>
                          </a:cubicBezTo>
                          <a:cubicBezTo>
                            <a:pt x="50" y="160"/>
                            <a:pt x="57" y="171"/>
                            <a:pt x="64" y="171"/>
                          </a:cubicBezTo>
                          <a:cubicBezTo>
                            <a:pt x="70" y="171"/>
                            <a:pt x="79" y="159"/>
                            <a:pt x="77" y="144"/>
                          </a:cubicBezTo>
                          <a:cubicBezTo>
                            <a:pt x="76" y="129"/>
                            <a:pt x="59" y="94"/>
                            <a:pt x="57" y="80"/>
                          </a:cubicBezTo>
                          <a:cubicBezTo>
                            <a:pt x="55" y="66"/>
                            <a:pt x="70" y="76"/>
                            <a:pt x="65" y="64"/>
                          </a:cubicBezTo>
                          <a:cubicBezTo>
                            <a:pt x="59" y="52"/>
                            <a:pt x="37" y="18"/>
                            <a:pt x="26" y="8"/>
                          </a:cubicBezTo>
                          <a:cubicBezTo>
                            <a:pt x="15" y="0"/>
                            <a:pt x="6" y="9"/>
                            <a:pt x="0" y="9"/>
                          </a:cubicBezTo>
                        </a:path>
                      </a:pathLst>
                    </a:custGeom>
                    <a:solidFill>
                      <a:schemeClr val="folHlink"/>
                    </a:solidFill>
                    <a:ln w="6350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ZA" smtClean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76599" name="Group 823"/>
                <p:cNvGrpSpPr>
                  <a:grpSpLocks/>
                </p:cNvGrpSpPr>
                <p:nvPr/>
              </p:nvGrpSpPr>
              <p:grpSpPr bwMode="auto">
                <a:xfrm>
                  <a:off x="897" y="1776"/>
                  <a:ext cx="2751" cy="1440"/>
                  <a:chOff x="897" y="1776"/>
                  <a:chExt cx="2751" cy="1440"/>
                </a:xfrm>
              </p:grpSpPr>
              <p:sp>
                <p:nvSpPr>
                  <p:cNvPr id="76597" name="Freeform 821"/>
                  <p:cNvSpPr>
                    <a:spLocks/>
                  </p:cNvSpPr>
                  <p:nvPr/>
                </p:nvSpPr>
                <p:spPr bwMode="auto">
                  <a:xfrm>
                    <a:off x="897" y="1776"/>
                    <a:ext cx="2751" cy="1440"/>
                  </a:xfrm>
                  <a:custGeom>
                    <a:avLst/>
                    <a:gdLst>
                      <a:gd name="T0" fmla="*/ 533 w 21433"/>
                      <a:gd name="T1" fmla="*/ 3634 h 10175"/>
                      <a:gd name="T2" fmla="*/ 558 w 21433"/>
                      <a:gd name="T3" fmla="*/ 3359 h 10175"/>
                      <a:gd name="T4" fmla="*/ 508 w 21433"/>
                      <a:gd name="T5" fmla="*/ 3134 h 10175"/>
                      <a:gd name="T6" fmla="*/ 333 w 21433"/>
                      <a:gd name="T7" fmla="*/ 2684 h 10175"/>
                      <a:gd name="T8" fmla="*/ 616 w 21433"/>
                      <a:gd name="T9" fmla="*/ 2467 h 10175"/>
                      <a:gd name="T10" fmla="*/ 958 w 21433"/>
                      <a:gd name="T11" fmla="*/ 1809 h 10175"/>
                      <a:gd name="T12" fmla="*/ 1575 w 21433"/>
                      <a:gd name="T13" fmla="*/ 1792 h 10175"/>
                      <a:gd name="T14" fmla="*/ 1700 w 21433"/>
                      <a:gd name="T15" fmla="*/ 1259 h 10175"/>
                      <a:gd name="T16" fmla="*/ 1908 w 21433"/>
                      <a:gd name="T17" fmla="*/ 900 h 10175"/>
                      <a:gd name="T18" fmla="*/ 1866 w 21433"/>
                      <a:gd name="T19" fmla="*/ 17 h 10175"/>
                      <a:gd name="T20" fmla="*/ 3216 w 21433"/>
                      <a:gd name="T21" fmla="*/ 2359 h 10175"/>
                      <a:gd name="T22" fmla="*/ 3283 w 21433"/>
                      <a:gd name="T23" fmla="*/ 4159 h 10175"/>
                      <a:gd name="T24" fmla="*/ 3658 w 21433"/>
                      <a:gd name="T25" fmla="*/ 5609 h 10175"/>
                      <a:gd name="T26" fmla="*/ 4633 w 21433"/>
                      <a:gd name="T27" fmla="*/ 5642 h 10175"/>
                      <a:gd name="T28" fmla="*/ 4883 w 21433"/>
                      <a:gd name="T29" fmla="*/ 5734 h 10175"/>
                      <a:gd name="T30" fmla="*/ 5475 w 21433"/>
                      <a:gd name="T31" fmla="*/ 5959 h 10175"/>
                      <a:gd name="T32" fmla="*/ 6800 w 21433"/>
                      <a:gd name="T33" fmla="*/ 5959 h 10175"/>
                      <a:gd name="T34" fmla="*/ 10316 w 21433"/>
                      <a:gd name="T35" fmla="*/ 5700 h 10175"/>
                      <a:gd name="T36" fmla="*/ 12250 w 21433"/>
                      <a:gd name="T37" fmla="*/ 5767 h 10175"/>
                      <a:gd name="T38" fmla="*/ 12983 w 21433"/>
                      <a:gd name="T39" fmla="*/ 5392 h 10175"/>
                      <a:gd name="T40" fmla="*/ 14808 w 21433"/>
                      <a:gd name="T41" fmla="*/ 5567 h 10175"/>
                      <a:gd name="T42" fmla="*/ 16283 w 21433"/>
                      <a:gd name="T43" fmla="*/ 5959 h 10175"/>
                      <a:gd name="T44" fmla="*/ 18641 w 21433"/>
                      <a:gd name="T45" fmla="*/ 5942 h 10175"/>
                      <a:gd name="T46" fmla="*/ 17625 w 21433"/>
                      <a:gd name="T47" fmla="*/ 5667 h 10175"/>
                      <a:gd name="T48" fmla="*/ 20950 w 21433"/>
                      <a:gd name="T49" fmla="*/ 6100 h 10175"/>
                      <a:gd name="T50" fmla="*/ 20383 w 21433"/>
                      <a:gd name="T51" fmla="*/ 7117 h 10175"/>
                      <a:gd name="T52" fmla="*/ 18875 w 21433"/>
                      <a:gd name="T53" fmla="*/ 6509 h 10175"/>
                      <a:gd name="T54" fmla="*/ 15800 w 21433"/>
                      <a:gd name="T55" fmla="*/ 6417 h 10175"/>
                      <a:gd name="T56" fmla="*/ 17366 w 21433"/>
                      <a:gd name="T57" fmla="*/ 6742 h 10175"/>
                      <a:gd name="T58" fmla="*/ 17200 w 21433"/>
                      <a:gd name="T59" fmla="*/ 7509 h 10175"/>
                      <a:gd name="T60" fmla="*/ 17108 w 21433"/>
                      <a:gd name="T61" fmla="*/ 8059 h 10175"/>
                      <a:gd name="T62" fmla="*/ 16400 w 21433"/>
                      <a:gd name="T63" fmla="*/ 7409 h 10175"/>
                      <a:gd name="T64" fmla="*/ 16075 w 21433"/>
                      <a:gd name="T65" fmla="*/ 7584 h 10175"/>
                      <a:gd name="T66" fmla="*/ 15983 w 21433"/>
                      <a:gd name="T67" fmla="*/ 8217 h 10175"/>
                      <a:gd name="T68" fmla="*/ 14466 w 21433"/>
                      <a:gd name="T69" fmla="*/ 8117 h 10175"/>
                      <a:gd name="T70" fmla="*/ 12425 w 21433"/>
                      <a:gd name="T71" fmla="*/ 8192 h 10175"/>
                      <a:gd name="T72" fmla="*/ 11325 w 21433"/>
                      <a:gd name="T73" fmla="*/ 7650 h 10175"/>
                      <a:gd name="T74" fmla="*/ 8966 w 21433"/>
                      <a:gd name="T75" fmla="*/ 8159 h 10175"/>
                      <a:gd name="T76" fmla="*/ 8983 w 21433"/>
                      <a:gd name="T77" fmla="*/ 8550 h 10175"/>
                      <a:gd name="T78" fmla="*/ 8108 w 21433"/>
                      <a:gd name="T79" fmla="*/ 8350 h 10175"/>
                      <a:gd name="T80" fmla="*/ 7516 w 21433"/>
                      <a:gd name="T81" fmla="*/ 8742 h 10175"/>
                      <a:gd name="T82" fmla="*/ 6658 w 21433"/>
                      <a:gd name="T83" fmla="*/ 8617 h 10175"/>
                      <a:gd name="T84" fmla="*/ 6116 w 21433"/>
                      <a:gd name="T85" fmla="*/ 9234 h 10175"/>
                      <a:gd name="T86" fmla="*/ 4033 w 21433"/>
                      <a:gd name="T87" fmla="*/ 9742 h 10175"/>
                      <a:gd name="T88" fmla="*/ 3883 w 21433"/>
                      <a:gd name="T89" fmla="*/ 10134 h 10175"/>
                      <a:gd name="T90" fmla="*/ 3408 w 21433"/>
                      <a:gd name="T91" fmla="*/ 9784 h 10175"/>
                      <a:gd name="T92" fmla="*/ 2783 w 21433"/>
                      <a:gd name="T93" fmla="*/ 9742 h 10175"/>
                      <a:gd name="T94" fmla="*/ 2950 w 21433"/>
                      <a:gd name="T95" fmla="*/ 9192 h 10175"/>
                      <a:gd name="T96" fmla="*/ 2583 w 21433"/>
                      <a:gd name="T97" fmla="*/ 8859 h 10175"/>
                      <a:gd name="T98" fmla="*/ 2175 w 21433"/>
                      <a:gd name="T99" fmla="*/ 8892 h 10175"/>
                      <a:gd name="T100" fmla="*/ 1450 w 21433"/>
                      <a:gd name="T101" fmla="*/ 8650 h 10175"/>
                      <a:gd name="T102" fmla="*/ 1733 w 21433"/>
                      <a:gd name="T103" fmla="*/ 8242 h 10175"/>
                      <a:gd name="T104" fmla="*/ 1833 w 21433"/>
                      <a:gd name="T105" fmla="*/ 7459 h 10175"/>
                      <a:gd name="T106" fmla="*/ 1833 w 21433"/>
                      <a:gd name="T107" fmla="*/ 5100 h 10175"/>
                      <a:gd name="T108" fmla="*/ 1100 w 21433"/>
                      <a:gd name="T109" fmla="*/ 4250 h 10175"/>
                      <a:gd name="T110" fmla="*/ 416 w 21433"/>
                      <a:gd name="T111" fmla="*/ 3942 h 10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1433" h="10175">
                        <a:moveTo>
                          <a:pt x="83" y="3400"/>
                        </a:moveTo>
                        <a:cubicBezTo>
                          <a:pt x="133" y="3384"/>
                          <a:pt x="325" y="3450"/>
                          <a:pt x="400" y="3492"/>
                        </a:cubicBezTo>
                        <a:cubicBezTo>
                          <a:pt x="475" y="3534"/>
                          <a:pt x="491" y="3592"/>
                          <a:pt x="533" y="3634"/>
                        </a:cubicBezTo>
                        <a:cubicBezTo>
                          <a:pt x="575" y="3675"/>
                          <a:pt x="625" y="3784"/>
                          <a:pt x="658" y="3759"/>
                        </a:cubicBezTo>
                        <a:cubicBezTo>
                          <a:pt x="691" y="3734"/>
                          <a:pt x="766" y="3525"/>
                          <a:pt x="750" y="3459"/>
                        </a:cubicBezTo>
                        <a:cubicBezTo>
                          <a:pt x="733" y="3392"/>
                          <a:pt x="550" y="3517"/>
                          <a:pt x="558" y="3359"/>
                        </a:cubicBezTo>
                        <a:cubicBezTo>
                          <a:pt x="566" y="3200"/>
                          <a:pt x="733" y="3334"/>
                          <a:pt x="775" y="3300"/>
                        </a:cubicBezTo>
                        <a:cubicBezTo>
                          <a:pt x="816" y="3267"/>
                          <a:pt x="825" y="3192"/>
                          <a:pt x="783" y="3167"/>
                        </a:cubicBezTo>
                        <a:cubicBezTo>
                          <a:pt x="741" y="3142"/>
                          <a:pt x="633" y="3184"/>
                          <a:pt x="508" y="3134"/>
                        </a:cubicBezTo>
                        <a:cubicBezTo>
                          <a:pt x="383" y="3084"/>
                          <a:pt x="108" y="2959"/>
                          <a:pt x="25" y="2875"/>
                        </a:cubicBezTo>
                        <a:cubicBezTo>
                          <a:pt x="0" y="2600"/>
                          <a:pt x="33" y="2867"/>
                          <a:pt x="0" y="2634"/>
                        </a:cubicBezTo>
                        <a:cubicBezTo>
                          <a:pt x="50" y="2600"/>
                          <a:pt x="225" y="2650"/>
                          <a:pt x="333" y="2684"/>
                        </a:cubicBezTo>
                        <a:cubicBezTo>
                          <a:pt x="441" y="2717"/>
                          <a:pt x="550" y="2817"/>
                          <a:pt x="633" y="2842"/>
                        </a:cubicBezTo>
                        <a:cubicBezTo>
                          <a:pt x="716" y="2867"/>
                          <a:pt x="816" y="2867"/>
                          <a:pt x="816" y="2809"/>
                        </a:cubicBezTo>
                        <a:cubicBezTo>
                          <a:pt x="816" y="2750"/>
                          <a:pt x="641" y="2550"/>
                          <a:pt x="616" y="2467"/>
                        </a:cubicBezTo>
                        <a:cubicBezTo>
                          <a:pt x="591" y="2384"/>
                          <a:pt x="666" y="2409"/>
                          <a:pt x="650" y="2300"/>
                        </a:cubicBezTo>
                        <a:cubicBezTo>
                          <a:pt x="633" y="2192"/>
                          <a:pt x="458" y="1917"/>
                          <a:pt x="508" y="1834"/>
                        </a:cubicBezTo>
                        <a:cubicBezTo>
                          <a:pt x="558" y="1750"/>
                          <a:pt x="833" y="1800"/>
                          <a:pt x="958" y="1809"/>
                        </a:cubicBezTo>
                        <a:cubicBezTo>
                          <a:pt x="1083" y="1817"/>
                          <a:pt x="1183" y="1917"/>
                          <a:pt x="1258" y="1909"/>
                        </a:cubicBezTo>
                        <a:cubicBezTo>
                          <a:pt x="1333" y="1900"/>
                          <a:pt x="1366" y="1750"/>
                          <a:pt x="1416" y="1734"/>
                        </a:cubicBezTo>
                        <a:cubicBezTo>
                          <a:pt x="1466" y="1717"/>
                          <a:pt x="1525" y="1775"/>
                          <a:pt x="1575" y="1792"/>
                        </a:cubicBezTo>
                        <a:cubicBezTo>
                          <a:pt x="1625" y="1809"/>
                          <a:pt x="1691" y="1867"/>
                          <a:pt x="1716" y="1834"/>
                        </a:cubicBezTo>
                        <a:cubicBezTo>
                          <a:pt x="1741" y="1800"/>
                          <a:pt x="1708" y="1659"/>
                          <a:pt x="1708" y="1567"/>
                        </a:cubicBezTo>
                        <a:cubicBezTo>
                          <a:pt x="1708" y="1475"/>
                          <a:pt x="1658" y="1292"/>
                          <a:pt x="1700" y="1259"/>
                        </a:cubicBezTo>
                        <a:cubicBezTo>
                          <a:pt x="1741" y="1225"/>
                          <a:pt x="1933" y="1392"/>
                          <a:pt x="1983" y="1384"/>
                        </a:cubicBezTo>
                        <a:cubicBezTo>
                          <a:pt x="2033" y="1375"/>
                          <a:pt x="2033" y="1300"/>
                          <a:pt x="2025" y="1217"/>
                        </a:cubicBezTo>
                        <a:cubicBezTo>
                          <a:pt x="2016" y="1134"/>
                          <a:pt x="1933" y="992"/>
                          <a:pt x="1908" y="900"/>
                        </a:cubicBezTo>
                        <a:cubicBezTo>
                          <a:pt x="1883" y="809"/>
                          <a:pt x="1866" y="750"/>
                          <a:pt x="1850" y="659"/>
                        </a:cubicBezTo>
                        <a:cubicBezTo>
                          <a:pt x="1833" y="567"/>
                          <a:pt x="1800" y="450"/>
                          <a:pt x="1800" y="342"/>
                        </a:cubicBezTo>
                        <a:cubicBezTo>
                          <a:pt x="1800" y="234"/>
                          <a:pt x="1808" y="0"/>
                          <a:pt x="1866" y="17"/>
                        </a:cubicBezTo>
                        <a:cubicBezTo>
                          <a:pt x="1925" y="34"/>
                          <a:pt x="2025" y="159"/>
                          <a:pt x="2133" y="434"/>
                        </a:cubicBezTo>
                        <a:cubicBezTo>
                          <a:pt x="2241" y="709"/>
                          <a:pt x="2333" y="1325"/>
                          <a:pt x="2516" y="1650"/>
                        </a:cubicBezTo>
                        <a:cubicBezTo>
                          <a:pt x="2700" y="1975"/>
                          <a:pt x="3058" y="2175"/>
                          <a:pt x="3216" y="2359"/>
                        </a:cubicBezTo>
                        <a:cubicBezTo>
                          <a:pt x="3375" y="2542"/>
                          <a:pt x="3491" y="2625"/>
                          <a:pt x="3483" y="2767"/>
                        </a:cubicBezTo>
                        <a:cubicBezTo>
                          <a:pt x="3475" y="2909"/>
                          <a:pt x="3200" y="2984"/>
                          <a:pt x="3166" y="3217"/>
                        </a:cubicBezTo>
                        <a:cubicBezTo>
                          <a:pt x="3133" y="3450"/>
                          <a:pt x="3208" y="3900"/>
                          <a:pt x="3283" y="4159"/>
                        </a:cubicBezTo>
                        <a:cubicBezTo>
                          <a:pt x="3358" y="4417"/>
                          <a:pt x="3558" y="4625"/>
                          <a:pt x="3600" y="4784"/>
                        </a:cubicBezTo>
                        <a:cubicBezTo>
                          <a:pt x="3641" y="4942"/>
                          <a:pt x="3550" y="4984"/>
                          <a:pt x="3558" y="5117"/>
                        </a:cubicBezTo>
                        <a:cubicBezTo>
                          <a:pt x="3566" y="5250"/>
                          <a:pt x="3591" y="5500"/>
                          <a:pt x="3658" y="5609"/>
                        </a:cubicBezTo>
                        <a:cubicBezTo>
                          <a:pt x="3725" y="5717"/>
                          <a:pt x="3850" y="5784"/>
                          <a:pt x="3958" y="5784"/>
                        </a:cubicBezTo>
                        <a:cubicBezTo>
                          <a:pt x="4066" y="5784"/>
                          <a:pt x="4216" y="5634"/>
                          <a:pt x="4325" y="5609"/>
                        </a:cubicBezTo>
                        <a:cubicBezTo>
                          <a:pt x="4433" y="5584"/>
                          <a:pt x="4550" y="5650"/>
                          <a:pt x="4633" y="5642"/>
                        </a:cubicBezTo>
                        <a:cubicBezTo>
                          <a:pt x="4716" y="5634"/>
                          <a:pt x="4775" y="5559"/>
                          <a:pt x="4833" y="5550"/>
                        </a:cubicBezTo>
                        <a:cubicBezTo>
                          <a:pt x="4891" y="5542"/>
                          <a:pt x="4966" y="5567"/>
                          <a:pt x="4975" y="5600"/>
                        </a:cubicBezTo>
                        <a:cubicBezTo>
                          <a:pt x="4983" y="5634"/>
                          <a:pt x="4883" y="5692"/>
                          <a:pt x="4883" y="5734"/>
                        </a:cubicBezTo>
                        <a:cubicBezTo>
                          <a:pt x="4883" y="5775"/>
                          <a:pt x="4908" y="5817"/>
                          <a:pt x="4958" y="5834"/>
                        </a:cubicBezTo>
                        <a:cubicBezTo>
                          <a:pt x="5008" y="5850"/>
                          <a:pt x="5116" y="5817"/>
                          <a:pt x="5200" y="5842"/>
                        </a:cubicBezTo>
                        <a:cubicBezTo>
                          <a:pt x="5283" y="5867"/>
                          <a:pt x="5350" y="5942"/>
                          <a:pt x="5475" y="5959"/>
                        </a:cubicBezTo>
                        <a:cubicBezTo>
                          <a:pt x="5600" y="5975"/>
                          <a:pt x="5791" y="5950"/>
                          <a:pt x="5975" y="5934"/>
                        </a:cubicBezTo>
                        <a:cubicBezTo>
                          <a:pt x="6158" y="5917"/>
                          <a:pt x="6433" y="5859"/>
                          <a:pt x="6566" y="5859"/>
                        </a:cubicBezTo>
                        <a:cubicBezTo>
                          <a:pt x="6700" y="5859"/>
                          <a:pt x="6600" y="5950"/>
                          <a:pt x="6800" y="5959"/>
                        </a:cubicBezTo>
                        <a:cubicBezTo>
                          <a:pt x="7000" y="5967"/>
                          <a:pt x="7258" y="5950"/>
                          <a:pt x="7750" y="5900"/>
                        </a:cubicBezTo>
                        <a:cubicBezTo>
                          <a:pt x="8241" y="5850"/>
                          <a:pt x="9333" y="5709"/>
                          <a:pt x="9758" y="5675"/>
                        </a:cubicBezTo>
                        <a:cubicBezTo>
                          <a:pt x="10183" y="5642"/>
                          <a:pt x="10158" y="5667"/>
                          <a:pt x="10316" y="5700"/>
                        </a:cubicBezTo>
                        <a:cubicBezTo>
                          <a:pt x="10475" y="5734"/>
                          <a:pt x="10500" y="5859"/>
                          <a:pt x="10708" y="5892"/>
                        </a:cubicBezTo>
                        <a:cubicBezTo>
                          <a:pt x="10916" y="5925"/>
                          <a:pt x="11316" y="5934"/>
                          <a:pt x="11575" y="5917"/>
                        </a:cubicBezTo>
                        <a:cubicBezTo>
                          <a:pt x="11833" y="5900"/>
                          <a:pt x="12141" y="5825"/>
                          <a:pt x="12250" y="5767"/>
                        </a:cubicBezTo>
                        <a:cubicBezTo>
                          <a:pt x="12358" y="5709"/>
                          <a:pt x="12158" y="5600"/>
                          <a:pt x="12233" y="5559"/>
                        </a:cubicBezTo>
                        <a:cubicBezTo>
                          <a:pt x="12308" y="5517"/>
                          <a:pt x="12558" y="5534"/>
                          <a:pt x="12683" y="5509"/>
                        </a:cubicBezTo>
                        <a:cubicBezTo>
                          <a:pt x="12808" y="5484"/>
                          <a:pt x="12791" y="5384"/>
                          <a:pt x="12983" y="5392"/>
                        </a:cubicBezTo>
                        <a:cubicBezTo>
                          <a:pt x="13175" y="5400"/>
                          <a:pt x="13591" y="5509"/>
                          <a:pt x="13816" y="5542"/>
                        </a:cubicBezTo>
                        <a:cubicBezTo>
                          <a:pt x="14041" y="5575"/>
                          <a:pt x="14150" y="5609"/>
                          <a:pt x="14316" y="5609"/>
                        </a:cubicBezTo>
                        <a:cubicBezTo>
                          <a:pt x="14483" y="5609"/>
                          <a:pt x="14650" y="5534"/>
                          <a:pt x="14808" y="5567"/>
                        </a:cubicBezTo>
                        <a:cubicBezTo>
                          <a:pt x="14966" y="5600"/>
                          <a:pt x="15125" y="5750"/>
                          <a:pt x="15283" y="5800"/>
                        </a:cubicBezTo>
                        <a:cubicBezTo>
                          <a:pt x="15441" y="5850"/>
                          <a:pt x="15591" y="5867"/>
                          <a:pt x="15758" y="5892"/>
                        </a:cubicBezTo>
                        <a:cubicBezTo>
                          <a:pt x="15925" y="5917"/>
                          <a:pt x="16083" y="5959"/>
                          <a:pt x="16283" y="5959"/>
                        </a:cubicBezTo>
                        <a:cubicBezTo>
                          <a:pt x="16483" y="5959"/>
                          <a:pt x="16641" y="5900"/>
                          <a:pt x="16958" y="5900"/>
                        </a:cubicBezTo>
                        <a:cubicBezTo>
                          <a:pt x="17275" y="5900"/>
                          <a:pt x="17891" y="5950"/>
                          <a:pt x="18175" y="5959"/>
                        </a:cubicBezTo>
                        <a:cubicBezTo>
                          <a:pt x="18458" y="5967"/>
                          <a:pt x="18591" y="5959"/>
                          <a:pt x="18641" y="5942"/>
                        </a:cubicBezTo>
                        <a:cubicBezTo>
                          <a:pt x="18691" y="5925"/>
                          <a:pt x="18591" y="5892"/>
                          <a:pt x="18466" y="5867"/>
                        </a:cubicBezTo>
                        <a:cubicBezTo>
                          <a:pt x="18341" y="5842"/>
                          <a:pt x="18025" y="5825"/>
                          <a:pt x="17883" y="5792"/>
                        </a:cubicBezTo>
                        <a:cubicBezTo>
                          <a:pt x="17741" y="5759"/>
                          <a:pt x="17566" y="5692"/>
                          <a:pt x="17625" y="5667"/>
                        </a:cubicBezTo>
                        <a:cubicBezTo>
                          <a:pt x="17683" y="5642"/>
                          <a:pt x="17883" y="5617"/>
                          <a:pt x="18258" y="5634"/>
                        </a:cubicBezTo>
                        <a:cubicBezTo>
                          <a:pt x="18633" y="5650"/>
                          <a:pt x="19433" y="5709"/>
                          <a:pt x="19883" y="5784"/>
                        </a:cubicBezTo>
                        <a:cubicBezTo>
                          <a:pt x="20333" y="5859"/>
                          <a:pt x="20691" y="5967"/>
                          <a:pt x="20950" y="6100"/>
                        </a:cubicBezTo>
                        <a:cubicBezTo>
                          <a:pt x="21208" y="6234"/>
                          <a:pt x="21258" y="6350"/>
                          <a:pt x="21433" y="6567"/>
                        </a:cubicBezTo>
                        <a:cubicBezTo>
                          <a:pt x="21016" y="6800"/>
                          <a:pt x="21141" y="6759"/>
                          <a:pt x="20966" y="6850"/>
                        </a:cubicBezTo>
                        <a:cubicBezTo>
                          <a:pt x="20791" y="6942"/>
                          <a:pt x="20550" y="7100"/>
                          <a:pt x="20383" y="7117"/>
                        </a:cubicBezTo>
                        <a:cubicBezTo>
                          <a:pt x="20216" y="7134"/>
                          <a:pt x="20166" y="7017"/>
                          <a:pt x="19975" y="6950"/>
                        </a:cubicBezTo>
                        <a:cubicBezTo>
                          <a:pt x="19783" y="6884"/>
                          <a:pt x="19400" y="6809"/>
                          <a:pt x="19216" y="6734"/>
                        </a:cubicBezTo>
                        <a:cubicBezTo>
                          <a:pt x="19033" y="6659"/>
                          <a:pt x="19050" y="6584"/>
                          <a:pt x="18875" y="6509"/>
                        </a:cubicBezTo>
                        <a:cubicBezTo>
                          <a:pt x="18700" y="6434"/>
                          <a:pt x="18475" y="6309"/>
                          <a:pt x="18183" y="6284"/>
                        </a:cubicBezTo>
                        <a:cubicBezTo>
                          <a:pt x="17891" y="6259"/>
                          <a:pt x="17500" y="6309"/>
                          <a:pt x="17100" y="6334"/>
                        </a:cubicBezTo>
                        <a:cubicBezTo>
                          <a:pt x="16700" y="6359"/>
                          <a:pt x="15900" y="6375"/>
                          <a:pt x="15800" y="6417"/>
                        </a:cubicBezTo>
                        <a:cubicBezTo>
                          <a:pt x="15700" y="6459"/>
                          <a:pt x="16283" y="6567"/>
                          <a:pt x="16516" y="6584"/>
                        </a:cubicBezTo>
                        <a:cubicBezTo>
                          <a:pt x="16750" y="6600"/>
                          <a:pt x="17066" y="6517"/>
                          <a:pt x="17208" y="6542"/>
                        </a:cubicBezTo>
                        <a:cubicBezTo>
                          <a:pt x="17350" y="6567"/>
                          <a:pt x="17358" y="6659"/>
                          <a:pt x="17366" y="6742"/>
                        </a:cubicBezTo>
                        <a:cubicBezTo>
                          <a:pt x="17375" y="6825"/>
                          <a:pt x="17308" y="6992"/>
                          <a:pt x="17266" y="7067"/>
                        </a:cubicBezTo>
                        <a:cubicBezTo>
                          <a:pt x="17225" y="7142"/>
                          <a:pt x="17133" y="7109"/>
                          <a:pt x="17125" y="7184"/>
                        </a:cubicBezTo>
                        <a:cubicBezTo>
                          <a:pt x="17116" y="7259"/>
                          <a:pt x="17125" y="7425"/>
                          <a:pt x="17200" y="7509"/>
                        </a:cubicBezTo>
                        <a:cubicBezTo>
                          <a:pt x="17275" y="7592"/>
                          <a:pt x="17458" y="7609"/>
                          <a:pt x="17566" y="7709"/>
                        </a:cubicBezTo>
                        <a:cubicBezTo>
                          <a:pt x="17675" y="7809"/>
                          <a:pt x="17908" y="8042"/>
                          <a:pt x="17833" y="8100"/>
                        </a:cubicBezTo>
                        <a:cubicBezTo>
                          <a:pt x="17758" y="8159"/>
                          <a:pt x="17258" y="8109"/>
                          <a:pt x="17108" y="8059"/>
                        </a:cubicBezTo>
                        <a:cubicBezTo>
                          <a:pt x="16958" y="8009"/>
                          <a:pt x="17008" y="7892"/>
                          <a:pt x="16925" y="7817"/>
                        </a:cubicBezTo>
                        <a:cubicBezTo>
                          <a:pt x="16841" y="7742"/>
                          <a:pt x="16666" y="7667"/>
                          <a:pt x="16583" y="7600"/>
                        </a:cubicBezTo>
                        <a:cubicBezTo>
                          <a:pt x="16500" y="7534"/>
                          <a:pt x="16483" y="7475"/>
                          <a:pt x="16400" y="7409"/>
                        </a:cubicBezTo>
                        <a:cubicBezTo>
                          <a:pt x="16316" y="7342"/>
                          <a:pt x="16208" y="7217"/>
                          <a:pt x="16075" y="7184"/>
                        </a:cubicBezTo>
                        <a:cubicBezTo>
                          <a:pt x="15941" y="7150"/>
                          <a:pt x="15583" y="7134"/>
                          <a:pt x="15583" y="7200"/>
                        </a:cubicBezTo>
                        <a:cubicBezTo>
                          <a:pt x="15583" y="7267"/>
                          <a:pt x="15950" y="7459"/>
                          <a:pt x="16075" y="7584"/>
                        </a:cubicBezTo>
                        <a:cubicBezTo>
                          <a:pt x="16200" y="7709"/>
                          <a:pt x="16341" y="7867"/>
                          <a:pt x="16358" y="7942"/>
                        </a:cubicBezTo>
                        <a:cubicBezTo>
                          <a:pt x="16375" y="8017"/>
                          <a:pt x="16233" y="7975"/>
                          <a:pt x="16175" y="8017"/>
                        </a:cubicBezTo>
                        <a:cubicBezTo>
                          <a:pt x="16116" y="8059"/>
                          <a:pt x="16025" y="8134"/>
                          <a:pt x="15983" y="8217"/>
                        </a:cubicBezTo>
                        <a:cubicBezTo>
                          <a:pt x="15941" y="8300"/>
                          <a:pt x="16033" y="8475"/>
                          <a:pt x="15900" y="8509"/>
                        </a:cubicBezTo>
                        <a:cubicBezTo>
                          <a:pt x="15766" y="8542"/>
                          <a:pt x="15400" y="8467"/>
                          <a:pt x="15158" y="8400"/>
                        </a:cubicBezTo>
                        <a:cubicBezTo>
                          <a:pt x="14916" y="8334"/>
                          <a:pt x="14750" y="8209"/>
                          <a:pt x="14466" y="8117"/>
                        </a:cubicBezTo>
                        <a:cubicBezTo>
                          <a:pt x="14183" y="8025"/>
                          <a:pt x="13775" y="7892"/>
                          <a:pt x="13450" y="7867"/>
                        </a:cubicBezTo>
                        <a:cubicBezTo>
                          <a:pt x="13125" y="7842"/>
                          <a:pt x="12666" y="7934"/>
                          <a:pt x="12500" y="7984"/>
                        </a:cubicBezTo>
                        <a:cubicBezTo>
                          <a:pt x="12333" y="8034"/>
                          <a:pt x="12516" y="8159"/>
                          <a:pt x="12425" y="8192"/>
                        </a:cubicBezTo>
                        <a:cubicBezTo>
                          <a:pt x="12333" y="8225"/>
                          <a:pt x="12125" y="8184"/>
                          <a:pt x="11975" y="8167"/>
                        </a:cubicBezTo>
                        <a:cubicBezTo>
                          <a:pt x="11825" y="8150"/>
                          <a:pt x="11850" y="8150"/>
                          <a:pt x="11533" y="8109"/>
                        </a:cubicBezTo>
                        <a:cubicBezTo>
                          <a:pt x="11425" y="8025"/>
                          <a:pt x="11808" y="7692"/>
                          <a:pt x="11325" y="7650"/>
                        </a:cubicBezTo>
                        <a:cubicBezTo>
                          <a:pt x="10841" y="7609"/>
                          <a:pt x="9050" y="7792"/>
                          <a:pt x="8633" y="7850"/>
                        </a:cubicBezTo>
                        <a:cubicBezTo>
                          <a:pt x="8216" y="7909"/>
                          <a:pt x="8741" y="7950"/>
                          <a:pt x="8800" y="8000"/>
                        </a:cubicBezTo>
                        <a:cubicBezTo>
                          <a:pt x="8858" y="8050"/>
                          <a:pt x="8850" y="8125"/>
                          <a:pt x="8966" y="8159"/>
                        </a:cubicBezTo>
                        <a:cubicBezTo>
                          <a:pt x="9083" y="8192"/>
                          <a:pt x="9375" y="8150"/>
                          <a:pt x="9483" y="8192"/>
                        </a:cubicBezTo>
                        <a:cubicBezTo>
                          <a:pt x="9591" y="8234"/>
                          <a:pt x="9691" y="8375"/>
                          <a:pt x="9608" y="8434"/>
                        </a:cubicBezTo>
                        <a:cubicBezTo>
                          <a:pt x="9525" y="8492"/>
                          <a:pt x="9133" y="8534"/>
                          <a:pt x="8983" y="8550"/>
                        </a:cubicBezTo>
                        <a:cubicBezTo>
                          <a:pt x="8833" y="8567"/>
                          <a:pt x="8808" y="8509"/>
                          <a:pt x="8683" y="8517"/>
                        </a:cubicBezTo>
                        <a:cubicBezTo>
                          <a:pt x="8558" y="8525"/>
                          <a:pt x="8308" y="8642"/>
                          <a:pt x="8216" y="8617"/>
                        </a:cubicBezTo>
                        <a:cubicBezTo>
                          <a:pt x="8125" y="8592"/>
                          <a:pt x="8216" y="8392"/>
                          <a:pt x="8108" y="8350"/>
                        </a:cubicBezTo>
                        <a:cubicBezTo>
                          <a:pt x="8000" y="8309"/>
                          <a:pt x="7633" y="8309"/>
                          <a:pt x="7558" y="8350"/>
                        </a:cubicBezTo>
                        <a:cubicBezTo>
                          <a:pt x="7483" y="8392"/>
                          <a:pt x="7658" y="8550"/>
                          <a:pt x="7650" y="8617"/>
                        </a:cubicBezTo>
                        <a:cubicBezTo>
                          <a:pt x="7641" y="8684"/>
                          <a:pt x="7575" y="8767"/>
                          <a:pt x="7516" y="8742"/>
                        </a:cubicBezTo>
                        <a:cubicBezTo>
                          <a:pt x="7458" y="8717"/>
                          <a:pt x="7408" y="8459"/>
                          <a:pt x="7308" y="8442"/>
                        </a:cubicBezTo>
                        <a:cubicBezTo>
                          <a:pt x="7208" y="8425"/>
                          <a:pt x="7016" y="8609"/>
                          <a:pt x="6908" y="8634"/>
                        </a:cubicBezTo>
                        <a:cubicBezTo>
                          <a:pt x="6800" y="8659"/>
                          <a:pt x="6733" y="8584"/>
                          <a:pt x="6658" y="8617"/>
                        </a:cubicBezTo>
                        <a:cubicBezTo>
                          <a:pt x="6583" y="8650"/>
                          <a:pt x="6450" y="8742"/>
                          <a:pt x="6433" y="8817"/>
                        </a:cubicBezTo>
                        <a:cubicBezTo>
                          <a:pt x="6416" y="8892"/>
                          <a:pt x="6625" y="9025"/>
                          <a:pt x="6575" y="9092"/>
                        </a:cubicBezTo>
                        <a:cubicBezTo>
                          <a:pt x="6525" y="9159"/>
                          <a:pt x="6308" y="9259"/>
                          <a:pt x="6116" y="9234"/>
                        </a:cubicBezTo>
                        <a:cubicBezTo>
                          <a:pt x="5925" y="9209"/>
                          <a:pt x="5716" y="8925"/>
                          <a:pt x="5433" y="8942"/>
                        </a:cubicBezTo>
                        <a:cubicBezTo>
                          <a:pt x="5150" y="8959"/>
                          <a:pt x="4650" y="9217"/>
                          <a:pt x="4416" y="9350"/>
                        </a:cubicBezTo>
                        <a:cubicBezTo>
                          <a:pt x="4183" y="9484"/>
                          <a:pt x="4050" y="9642"/>
                          <a:pt x="4033" y="9742"/>
                        </a:cubicBezTo>
                        <a:cubicBezTo>
                          <a:pt x="4016" y="9842"/>
                          <a:pt x="4258" y="9867"/>
                          <a:pt x="4325" y="9934"/>
                        </a:cubicBezTo>
                        <a:cubicBezTo>
                          <a:pt x="4391" y="10000"/>
                          <a:pt x="4525" y="10109"/>
                          <a:pt x="4450" y="10142"/>
                        </a:cubicBezTo>
                        <a:cubicBezTo>
                          <a:pt x="4375" y="10175"/>
                          <a:pt x="3991" y="10159"/>
                          <a:pt x="3883" y="10134"/>
                        </a:cubicBezTo>
                        <a:cubicBezTo>
                          <a:pt x="3775" y="10109"/>
                          <a:pt x="3841" y="10034"/>
                          <a:pt x="3800" y="9984"/>
                        </a:cubicBezTo>
                        <a:cubicBezTo>
                          <a:pt x="3758" y="9934"/>
                          <a:pt x="3683" y="9867"/>
                          <a:pt x="3616" y="9834"/>
                        </a:cubicBezTo>
                        <a:cubicBezTo>
                          <a:pt x="3550" y="9800"/>
                          <a:pt x="3475" y="9817"/>
                          <a:pt x="3408" y="9784"/>
                        </a:cubicBezTo>
                        <a:cubicBezTo>
                          <a:pt x="3341" y="9750"/>
                          <a:pt x="3291" y="9650"/>
                          <a:pt x="3225" y="9642"/>
                        </a:cubicBezTo>
                        <a:cubicBezTo>
                          <a:pt x="3158" y="9634"/>
                          <a:pt x="3083" y="9692"/>
                          <a:pt x="3008" y="9709"/>
                        </a:cubicBezTo>
                        <a:cubicBezTo>
                          <a:pt x="2933" y="9725"/>
                          <a:pt x="2833" y="9767"/>
                          <a:pt x="2783" y="9742"/>
                        </a:cubicBezTo>
                        <a:cubicBezTo>
                          <a:pt x="2733" y="9717"/>
                          <a:pt x="2683" y="9625"/>
                          <a:pt x="2683" y="9559"/>
                        </a:cubicBezTo>
                        <a:cubicBezTo>
                          <a:pt x="2683" y="9492"/>
                          <a:pt x="2733" y="9392"/>
                          <a:pt x="2775" y="9334"/>
                        </a:cubicBezTo>
                        <a:cubicBezTo>
                          <a:pt x="2816" y="9275"/>
                          <a:pt x="2908" y="9259"/>
                          <a:pt x="2950" y="9192"/>
                        </a:cubicBezTo>
                        <a:cubicBezTo>
                          <a:pt x="2991" y="9125"/>
                          <a:pt x="3050" y="8959"/>
                          <a:pt x="3025" y="8909"/>
                        </a:cubicBezTo>
                        <a:cubicBezTo>
                          <a:pt x="3000" y="8859"/>
                          <a:pt x="2883" y="8875"/>
                          <a:pt x="2808" y="8867"/>
                        </a:cubicBezTo>
                        <a:cubicBezTo>
                          <a:pt x="2733" y="8859"/>
                          <a:pt x="2625" y="8892"/>
                          <a:pt x="2583" y="8859"/>
                        </a:cubicBezTo>
                        <a:cubicBezTo>
                          <a:pt x="2541" y="8825"/>
                          <a:pt x="2566" y="8759"/>
                          <a:pt x="2566" y="8684"/>
                        </a:cubicBezTo>
                        <a:cubicBezTo>
                          <a:pt x="2566" y="8609"/>
                          <a:pt x="2700" y="8392"/>
                          <a:pt x="2566" y="8417"/>
                        </a:cubicBezTo>
                        <a:cubicBezTo>
                          <a:pt x="2433" y="8442"/>
                          <a:pt x="2283" y="8792"/>
                          <a:pt x="2175" y="8892"/>
                        </a:cubicBezTo>
                        <a:cubicBezTo>
                          <a:pt x="2066" y="8992"/>
                          <a:pt x="2041" y="9017"/>
                          <a:pt x="1933" y="9042"/>
                        </a:cubicBezTo>
                        <a:cubicBezTo>
                          <a:pt x="1825" y="9067"/>
                          <a:pt x="1600" y="9109"/>
                          <a:pt x="1516" y="9042"/>
                        </a:cubicBezTo>
                        <a:cubicBezTo>
                          <a:pt x="1433" y="8975"/>
                          <a:pt x="1450" y="8750"/>
                          <a:pt x="1450" y="8650"/>
                        </a:cubicBezTo>
                        <a:cubicBezTo>
                          <a:pt x="1450" y="8550"/>
                          <a:pt x="1508" y="8517"/>
                          <a:pt x="1516" y="8459"/>
                        </a:cubicBezTo>
                        <a:cubicBezTo>
                          <a:pt x="1525" y="8400"/>
                          <a:pt x="1483" y="8350"/>
                          <a:pt x="1516" y="8317"/>
                        </a:cubicBezTo>
                        <a:cubicBezTo>
                          <a:pt x="1550" y="8284"/>
                          <a:pt x="1700" y="8325"/>
                          <a:pt x="1733" y="8242"/>
                        </a:cubicBezTo>
                        <a:cubicBezTo>
                          <a:pt x="1766" y="8159"/>
                          <a:pt x="1691" y="7900"/>
                          <a:pt x="1708" y="7800"/>
                        </a:cubicBezTo>
                        <a:cubicBezTo>
                          <a:pt x="1725" y="7700"/>
                          <a:pt x="1833" y="7717"/>
                          <a:pt x="1850" y="7659"/>
                        </a:cubicBezTo>
                        <a:cubicBezTo>
                          <a:pt x="1866" y="7600"/>
                          <a:pt x="1800" y="7525"/>
                          <a:pt x="1833" y="7459"/>
                        </a:cubicBezTo>
                        <a:cubicBezTo>
                          <a:pt x="1866" y="7392"/>
                          <a:pt x="2025" y="7434"/>
                          <a:pt x="2033" y="7234"/>
                        </a:cubicBezTo>
                        <a:cubicBezTo>
                          <a:pt x="2041" y="7034"/>
                          <a:pt x="1900" y="6592"/>
                          <a:pt x="1866" y="6234"/>
                        </a:cubicBezTo>
                        <a:cubicBezTo>
                          <a:pt x="1833" y="5875"/>
                          <a:pt x="1866" y="5409"/>
                          <a:pt x="1833" y="5100"/>
                        </a:cubicBezTo>
                        <a:cubicBezTo>
                          <a:pt x="1800" y="4792"/>
                          <a:pt x="1733" y="4550"/>
                          <a:pt x="1666" y="4367"/>
                        </a:cubicBezTo>
                        <a:cubicBezTo>
                          <a:pt x="1600" y="4184"/>
                          <a:pt x="1500" y="4034"/>
                          <a:pt x="1408" y="4017"/>
                        </a:cubicBezTo>
                        <a:cubicBezTo>
                          <a:pt x="1316" y="4000"/>
                          <a:pt x="1208" y="4267"/>
                          <a:pt x="1100" y="4250"/>
                        </a:cubicBezTo>
                        <a:cubicBezTo>
                          <a:pt x="991" y="4234"/>
                          <a:pt x="833" y="3950"/>
                          <a:pt x="750" y="3917"/>
                        </a:cubicBezTo>
                        <a:cubicBezTo>
                          <a:pt x="666" y="3884"/>
                          <a:pt x="666" y="4067"/>
                          <a:pt x="608" y="4067"/>
                        </a:cubicBezTo>
                        <a:cubicBezTo>
                          <a:pt x="550" y="4067"/>
                          <a:pt x="500" y="4017"/>
                          <a:pt x="416" y="3942"/>
                        </a:cubicBezTo>
                        <a:cubicBezTo>
                          <a:pt x="333" y="3867"/>
                          <a:pt x="141" y="3709"/>
                          <a:pt x="83" y="3617"/>
                        </a:cubicBezTo>
                        <a:cubicBezTo>
                          <a:pt x="100" y="3317"/>
                          <a:pt x="100" y="3759"/>
                          <a:pt x="83" y="3400"/>
                        </a:cubicBezTo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0">
                        <a:solidFill>
                          <a:schemeClr val="folHlink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ZA" smtClean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6598" name="Freeform 822"/>
                  <p:cNvSpPr>
                    <a:spLocks/>
                  </p:cNvSpPr>
                  <p:nvPr/>
                </p:nvSpPr>
                <p:spPr bwMode="auto">
                  <a:xfrm>
                    <a:off x="897" y="1776"/>
                    <a:ext cx="2751" cy="1440"/>
                  </a:xfrm>
                  <a:custGeom>
                    <a:avLst/>
                    <a:gdLst>
                      <a:gd name="T0" fmla="*/ 68 w 2751"/>
                      <a:gd name="T1" fmla="*/ 514 h 1440"/>
                      <a:gd name="T2" fmla="*/ 71 w 2751"/>
                      <a:gd name="T3" fmla="*/ 476 h 1440"/>
                      <a:gd name="T4" fmla="*/ 65 w 2751"/>
                      <a:gd name="T5" fmla="*/ 444 h 1440"/>
                      <a:gd name="T6" fmla="*/ 42 w 2751"/>
                      <a:gd name="T7" fmla="*/ 380 h 1440"/>
                      <a:gd name="T8" fmla="*/ 79 w 2751"/>
                      <a:gd name="T9" fmla="*/ 349 h 1440"/>
                      <a:gd name="T10" fmla="*/ 123 w 2751"/>
                      <a:gd name="T11" fmla="*/ 256 h 1440"/>
                      <a:gd name="T12" fmla="*/ 202 w 2751"/>
                      <a:gd name="T13" fmla="*/ 254 h 1440"/>
                      <a:gd name="T14" fmla="*/ 218 w 2751"/>
                      <a:gd name="T15" fmla="*/ 178 h 1440"/>
                      <a:gd name="T16" fmla="*/ 245 w 2751"/>
                      <a:gd name="T17" fmla="*/ 128 h 1440"/>
                      <a:gd name="T18" fmla="*/ 239 w 2751"/>
                      <a:gd name="T19" fmla="*/ 3 h 1440"/>
                      <a:gd name="T20" fmla="*/ 413 w 2751"/>
                      <a:gd name="T21" fmla="*/ 334 h 1440"/>
                      <a:gd name="T22" fmla="*/ 421 w 2751"/>
                      <a:gd name="T23" fmla="*/ 589 h 1440"/>
                      <a:gd name="T24" fmla="*/ 469 w 2751"/>
                      <a:gd name="T25" fmla="*/ 794 h 1440"/>
                      <a:gd name="T26" fmla="*/ 594 w 2751"/>
                      <a:gd name="T27" fmla="*/ 799 h 1440"/>
                      <a:gd name="T28" fmla="*/ 626 w 2751"/>
                      <a:gd name="T29" fmla="*/ 812 h 1440"/>
                      <a:gd name="T30" fmla="*/ 702 w 2751"/>
                      <a:gd name="T31" fmla="*/ 844 h 1440"/>
                      <a:gd name="T32" fmla="*/ 873 w 2751"/>
                      <a:gd name="T33" fmla="*/ 844 h 1440"/>
                      <a:gd name="T34" fmla="*/ 1324 w 2751"/>
                      <a:gd name="T35" fmla="*/ 807 h 1440"/>
                      <a:gd name="T36" fmla="*/ 1572 w 2751"/>
                      <a:gd name="T37" fmla="*/ 816 h 1440"/>
                      <a:gd name="T38" fmla="*/ 1666 w 2751"/>
                      <a:gd name="T39" fmla="*/ 763 h 1440"/>
                      <a:gd name="T40" fmla="*/ 1900 w 2751"/>
                      <a:gd name="T41" fmla="*/ 788 h 1440"/>
                      <a:gd name="T42" fmla="*/ 2090 w 2751"/>
                      <a:gd name="T43" fmla="*/ 844 h 1440"/>
                      <a:gd name="T44" fmla="*/ 2392 w 2751"/>
                      <a:gd name="T45" fmla="*/ 841 h 1440"/>
                      <a:gd name="T46" fmla="*/ 2262 w 2751"/>
                      <a:gd name="T47" fmla="*/ 802 h 1440"/>
                      <a:gd name="T48" fmla="*/ 2689 w 2751"/>
                      <a:gd name="T49" fmla="*/ 864 h 1440"/>
                      <a:gd name="T50" fmla="*/ 2616 w 2751"/>
                      <a:gd name="T51" fmla="*/ 1007 h 1440"/>
                      <a:gd name="T52" fmla="*/ 2422 w 2751"/>
                      <a:gd name="T53" fmla="*/ 921 h 1440"/>
                      <a:gd name="T54" fmla="*/ 2028 w 2751"/>
                      <a:gd name="T55" fmla="*/ 908 h 1440"/>
                      <a:gd name="T56" fmla="*/ 2229 w 2751"/>
                      <a:gd name="T57" fmla="*/ 954 h 1440"/>
                      <a:gd name="T58" fmla="*/ 2207 w 2751"/>
                      <a:gd name="T59" fmla="*/ 1063 h 1440"/>
                      <a:gd name="T60" fmla="*/ 2196 w 2751"/>
                      <a:gd name="T61" fmla="*/ 1141 h 1440"/>
                      <a:gd name="T62" fmla="*/ 2105 w 2751"/>
                      <a:gd name="T63" fmla="*/ 1049 h 1440"/>
                      <a:gd name="T64" fmla="*/ 2063 w 2751"/>
                      <a:gd name="T65" fmla="*/ 1074 h 1440"/>
                      <a:gd name="T66" fmla="*/ 2051 w 2751"/>
                      <a:gd name="T67" fmla="*/ 1163 h 1440"/>
                      <a:gd name="T68" fmla="*/ 1857 w 2751"/>
                      <a:gd name="T69" fmla="*/ 1149 h 1440"/>
                      <a:gd name="T70" fmla="*/ 1595 w 2751"/>
                      <a:gd name="T71" fmla="*/ 1160 h 1440"/>
                      <a:gd name="T72" fmla="*/ 1453 w 2751"/>
                      <a:gd name="T73" fmla="*/ 1083 h 1440"/>
                      <a:gd name="T74" fmla="*/ 1151 w 2751"/>
                      <a:gd name="T75" fmla="*/ 1155 h 1440"/>
                      <a:gd name="T76" fmla="*/ 1153 w 2751"/>
                      <a:gd name="T77" fmla="*/ 1210 h 1440"/>
                      <a:gd name="T78" fmla="*/ 1040 w 2751"/>
                      <a:gd name="T79" fmla="*/ 1182 h 1440"/>
                      <a:gd name="T80" fmla="*/ 964 w 2751"/>
                      <a:gd name="T81" fmla="*/ 1237 h 1440"/>
                      <a:gd name="T82" fmla="*/ 854 w 2751"/>
                      <a:gd name="T83" fmla="*/ 1220 h 1440"/>
                      <a:gd name="T84" fmla="*/ 785 w 2751"/>
                      <a:gd name="T85" fmla="*/ 1307 h 1440"/>
                      <a:gd name="T86" fmla="*/ 517 w 2751"/>
                      <a:gd name="T87" fmla="*/ 1379 h 1440"/>
                      <a:gd name="T88" fmla="*/ 498 w 2751"/>
                      <a:gd name="T89" fmla="*/ 1434 h 1440"/>
                      <a:gd name="T90" fmla="*/ 437 w 2751"/>
                      <a:gd name="T91" fmla="*/ 1385 h 1440"/>
                      <a:gd name="T92" fmla="*/ 357 w 2751"/>
                      <a:gd name="T93" fmla="*/ 1379 h 1440"/>
                      <a:gd name="T94" fmla="*/ 378 w 2751"/>
                      <a:gd name="T95" fmla="*/ 1301 h 1440"/>
                      <a:gd name="T96" fmla="*/ 331 w 2751"/>
                      <a:gd name="T97" fmla="*/ 1254 h 1440"/>
                      <a:gd name="T98" fmla="*/ 279 w 2751"/>
                      <a:gd name="T99" fmla="*/ 1259 h 1440"/>
                      <a:gd name="T100" fmla="*/ 186 w 2751"/>
                      <a:gd name="T101" fmla="*/ 1224 h 1440"/>
                      <a:gd name="T102" fmla="*/ 222 w 2751"/>
                      <a:gd name="T103" fmla="*/ 1167 h 1440"/>
                      <a:gd name="T104" fmla="*/ 235 w 2751"/>
                      <a:gd name="T105" fmla="*/ 1056 h 1440"/>
                      <a:gd name="T106" fmla="*/ 235 w 2751"/>
                      <a:gd name="T107" fmla="*/ 722 h 1440"/>
                      <a:gd name="T108" fmla="*/ 141 w 2751"/>
                      <a:gd name="T109" fmla="*/ 602 h 1440"/>
                      <a:gd name="T110" fmla="*/ 53 w 2751"/>
                      <a:gd name="T111" fmla="*/ 558 h 14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751" h="1440">
                        <a:moveTo>
                          <a:pt x="10" y="481"/>
                        </a:moveTo>
                        <a:cubicBezTo>
                          <a:pt x="17" y="479"/>
                          <a:pt x="41" y="488"/>
                          <a:pt x="51" y="494"/>
                        </a:cubicBezTo>
                        <a:cubicBezTo>
                          <a:pt x="61" y="500"/>
                          <a:pt x="63" y="509"/>
                          <a:pt x="68" y="514"/>
                        </a:cubicBezTo>
                        <a:cubicBezTo>
                          <a:pt x="74" y="520"/>
                          <a:pt x="80" y="536"/>
                          <a:pt x="84" y="532"/>
                        </a:cubicBezTo>
                        <a:cubicBezTo>
                          <a:pt x="88" y="529"/>
                          <a:pt x="98" y="499"/>
                          <a:pt x="96" y="490"/>
                        </a:cubicBezTo>
                        <a:cubicBezTo>
                          <a:pt x="94" y="480"/>
                          <a:pt x="70" y="498"/>
                          <a:pt x="71" y="476"/>
                        </a:cubicBezTo>
                        <a:cubicBezTo>
                          <a:pt x="72" y="453"/>
                          <a:pt x="94" y="472"/>
                          <a:pt x="99" y="467"/>
                        </a:cubicBezTo>
                        <a:cubicBezTo>
                          <a:pt x="104" y="463"/>
                          <a:pt x="106" y="452"/>
                          <a:pt x="100" y="448"/>
                        </a:cubicBezTo>
                        <a:cubicBezTo>
                          <a:pt x="95" y="445"/>
                          <a:pt x="81" y="451"/>
                          <a:pt x="65" y="444"/>
                        </a:cubicBezTo>
                        <a:cubicBezTo>
                          <a:pt x="49" y="437"/>
                          <a:pt x="14" y="419"/>
                          <a:pt x="3" y="407"/>
                        </a:cubicBezTo>
                        <a:cubicBezTo>
                          <a:pt x="0" y="368"/>
                          <a:pt x="4" y="406"/>
                          <a:pt x="0" y="373"/>
                        </a:cubicBezTo>
                        <a:cubicBezTo>
                          <a:pt x="6" y="368"/>
                          <a:pt x="29" y="375"/>
                          <a:pt x="42" y="380"/>
                        </a:cubicBezTo>
                        <a:cubicBezTo>
                          <a:pt x="56" y="385"/>
                          <a:pt x="70" y="399"/>
                          <a:pt x="81" y="402"/>
                        </a:cubicBezTo>
                        <a:cubicBezTo>
                          <a:pt x="92" y="406"/>
                          <a:pt x="104" y="406"/>
                          <a:pt x="104" y="398"/>
                        </a:cubicBezTo>
                        <a:cubicBezTo>
                          <a:pt x="104" y="389"/>
                          <a:pt x="82" y="361"/>
                          <a:pt x="79" y="349"/>
                        </a:cubicBezTo>
                        <a:cubicBezTo>
                          <a:pt x="76" y="338"/>
                          <a:pt x="85" y="341"/>
                          <a:pt x="83" y="326"/>
                        </a:cubicBezTo>
                        <a:cubicBezTo>
                          <a:pt x="81" y="310"/>
                          <a:pt x="58" y="271"/>
                          <a:pt x="65" y="260"/>
                        </a:cubicBezTo>
                        <a:cubicBezTo>
                          <a:pt x="71" y="248"/>
                          <a:pt x="107" y="255"/>
                          <a:pt x="123" y="256"/>
                        </a:cubicBezTo>
                        <a:cubicBezTo>
                          <a:pt x="139" y="257"/>
                          <a:pt x="152" y="271"/>
                          <a:pt x="161" y="270"/>
                        </a:cubicBezTo>
                        <a:cubicBezTo>
                          <a:pt x="171" y="269"/>
                          <a:pt x="175" y="248"/>
                          <a:pt x="181" y="246"/>
                        </a:cubicBezTo>
                        <a:cubicBezTo>
                          <a:pt x="188" y="243"/>
                          <a:pt x="195" y="251"/>
                          <a:pt x="202" y="254"/>
                        </a:cubicBezTo>
                        <a:cubicBezTo>
                          <a:pt x="208" y="256"/>
                          <a:pt x="217" y="264"/>
                          <a:pt x="220" y="260"/>
                        </a:cubicBezTo>
                        <a:cubicBezTo>
                          <a:pt x="223" y="255"/>
                          <a:pt x="219" y="235"/>
                          <a:pt x="219" y="222"/>
                        </a:cubicBezTo>
                        <a:cubicBezTo>
                          <a:pt x="219" y="209"/>
                          <a:pt x="213" y="183"/>
                          <a:pt x="218" y="178"/>
                        </a:cubicBezTo>
                        <a:cubicBezTo>
                          <a:pt x="223" y="174"/>
                          <a:pt x="248" y="197"/>
                          <a:pt x="254" y="196"/>
                        </a:cubicBezTo>
                        <a:cubicBezTo>
                          <a:pt x="261" y="195"/>
                          <a:pt x="261" y="184"/>
                          <a:pt x="260" y="172"/>
                        </a:cubicBezTo>
                        <a:cubicBezTo>
                          <a:pt x="258" y="161"/>
                          <a:pt x="248" y="141"/>
                          <a:pt x="245" y="128"/>
                        </a:cubicBezTo>
                        <a:cubicBezTo>
                          <a:pt x="241" y="115"/>
                          <a:pt x="239" y="106"/>
                          <a:pt x="237" y="93"/>
                        </a:cubicBezTo>
                        <a:cubicBezTo>
                          <a:pt x="235" y="80"/>
                          <a:pt x="231" y="64"/>
                          <a:pt x="231" y="49"/>
                        </a:cubicBezTo>
                        <a:cubicBezTo>
                          <a:pt x="231" y="33"/>
                          <a:pt x="232" y="0"/>
                          <a:pt x="239" y="3"/>
                        </a:cubicBezTo>
                        <a:cubicBezTo>
                          <a:pt x="247" y="5"/>
                          <a:pt x="260" y="23"/>
                          <a:pt x="273" y="62"/>
                        </a:cubicBezTo>
                        <a:cubicBezTo>
                          <a:pt x="287" y="100"/>
                          <a:pt x="299" y="188"/>
                          <a:pt x="323" y="234"/>
                        </a:cubicBezTo>
                        <a:cubicBezTo>
                          <a:pt x="346" y="280"/>
                          <a:pt x="392" y="308"/>
                          <a:pt x="413" y="334"/>
                        </a:cubicBezTo>
                        <a:cubicBezTo>
                          <a:pt x="433" y="360"/>
                          <a:pt x="448" y="372"/>
                          <a:pt x="447" y="392"/>
                        </a:cubicBezTo>
                        <a:cubicBezTo>
                          <a:pt x="446" y="412"/>
                          <a:pt x="410" y="422"/>
                          <a:pt x="406" y="455"/>
                        </a:cubicBezTo>
                        <a:cubicBezTo>
                          <a:pt x="402" y="488"/>
                          <a:pt x="411" y="552"/>
                          <a:pt x="421" y="589"/>
                        </a:cubicBezTo>
                        <a:cubicBezTo>
                          <a:pt x="431" y="625"/>
                          <a:pt x="456" y="655"/>
                          <a:pt x="462" y="677"/>
                        </a:cubicBezTo>
                        <a:cubicBezTo>
                          <a:pt x="467" y="700"/>
                          <a:pt x="455" y="706"/>
                          <a:pt x="456" y="724"/>
                        </a:cubicBezTo>
                        <a:cubicBezTo>
                          <a:pt x="457" y="743"/>
                          <a:pt x="461" y="779"/>
                          <a:pt x="469" y="794"/>
                        </a:cubicBezTo>
                        <a:cubicBezTo>
                          <a:pt x="478" y="809"/>
                          <a:pt x="494" y="819"/>
                          <a:pt x="508" y="819"/>
                        </a:cubicBezTo>
                        <a:cubicBezTo>
                          <a:pt x="522" y="819"/>
                          <a:pt x="541" y="798"/>
                          <a:pt x="555" y="794"/>
                        </a:cubicBezTo>
                        <a:cubicBezTo>
                          <a:pt x="569" y="790"/>
                          <a:pt x="584" y="800"/>
                          <a:pt x="594" y="799"/>
                        </a:cubicBezTo>
                        <a:cubicBezTo>
                          <a:pt x="605" y="798"/>
                          <a:pt x="613" y="787"/>
                          <a:pt x="620" y="786"/>
                        </a:cubicBezTo>
                        <a:cubicBezTo>
                          <a:pt x="628" y="785"/>
                          <a:pt x="637" y="788"/>
                          <a:pt x="638" y="793"/>
                        </a:cubicBezTo>
                        <a:cubicBezTo>
                          <a:pt x="639" y="798"/>
                          <a:pt x="626" y="806"/>
                          <a:pt x="626" y="812"/>
                        </a:cubicBezTo>
                        <a:cubicBezTo>
                          <a:pt x="626" y="818"/>
                          <a:pt x="630" y="823"/>
                          <a:pt x="636" y="826"/>
                        </a:cubicBezTo>
                        <a:cubicBezTo>
                          <a:pt x="643" y="828"/>
                          <a:pt x="656" y="823"/>
                          <a:pt x="667" y="827"/>
                        </a:cubicBezTo>
                        <a:cubicBezTo>
                          <a:pt x="678" y="831"/>
                          <a:pt x="686" y="841"/>
                          <a:pt x="702" y="844"/>
                        </a:cubicBezTo>
                        <a:cubicBezTo>
                          <a:pt x="719" y="846"/>
                          <a:pt x="743" y="842"/>
                          <a:pt x="767" y="840"/>
                        </a:cubicBezTo>
                        <a:cubicBezTo>
                          <a:pt x="790" y="838"/>
                          <a:pt x="825" y="829"/>
                          <a:pt x="843" y="829"/>
                        </a:cubicBezTo>
                        <a:cubicBezTo>
                          <a:pt x="860" y="829"/>
                          <a:pt x="847" y="842"/>
                          <a:pt x="873" y="844"/>
                        </a:cubicBezTo>
                        <a:cubicBezTo>
                          <a:pt x="898" y="845"/>
                          <a:pt x="931" y="842"/>
                          <a:pt x="994" y="835"/>
                        </a:cubicBezTo>
                        <a:cubicBezTo>
                          <a:pt x="1058" y="828"/>
                          <a:pt x="1198" y="808"/>
                          <a:pt x="1252" y="803"/>
                        </a:cubicBezTo>
                        <a:cubicBezTo>
                          <a:pt x="1307" y="799"/>
                          <a:pt x="1304" y="802"/>
                          <a:pt x="1324" y="807"/>
                        </a:cubicBezTo>
                        <a:cubicBezTo>
                          <a:pt x="1344" y="812"/>
                          <a:pt x="1347" y="829"/>
                          <a:pt x="1374" y="834"/>
                        </a:cubicBezTo>
                        <a:cubicBezTo>
                          <a:pt x="1401" y="839"/>
                          <a:pt x="1452" y="840"/>
                          <a:pt x="1485" y="838"/>
                        </a:cubicBezTo>
                        <a:cubicBezTo>
                          <a:pt x="1519" y="835"/>
                          <a:pt x="1558" y="825"/>
                          <a:pt x="1572" y="816"/>
                        </a:cubicBezTo>
                        <a:cubicBezTo>
                          <a:pt x="1586" y="808"/>
                          <a:pt x="1560" y="793"/>
                          <a:pt x="1570" y="787"/>
                        </a:cubicBezTo>
                        <a:cubicBezTo>
                          <a:pt x="1580" y="781"/>
                          <a:pt x="1612" y="783"/>
                          <a:pt x="1628" y="780"/>
                        </a:cubicBezTo>
                        <a:cubicBezTo>
                          <a:pt x="1644" y="776"/>
                          <a:pt x="1642" y="762"/>
                          <a:pt x="1666" y="763"/>
                        </a:cubicBezTo>
                        <a:cubicBezTo>
                          <a:pt x="1691" y="764"/>
                          <a:pt x="1744" y="780"/>
                          <a:pt x="1773" y="785"/>
                        </a:cubicBezTo>
                        <a:cubicBezTo>
                          <a:pt x="1802" y="789"/>
                          <a:pt x="1816" y="794"/>
                          <a:pt x="1837" y="794"/>
                        </a:cubicBezTo>
                        <a:cubicBezTo>
                          <a:pt x="1859" y="794"/>
                          <a:pt x="1880" y="783"/>
                          <a:pt x="1900" y="788"/>
                        </a:cubicBezTo>
                        <a:cubicBezTo>
                          <a:pt x="1921" y="793"/>
                          <a:pt x="1941" y="814"/>
                          <a:pt x="1961" y="821"/>
                        </a:cubicBezTo>
                        <a:cubicBezTo>
                          <a:pt x="1982" y="828"/>
                          <a:pt x="2001" y="831"/>
                          <a:pt x="2022" y="834"/>
                        </a:cubicBezTo>
                        <a:cubicBezTo>
                          <a:pt x="2044" y="838"/>
                          <a:pt x="2064" y="844"/>
                          <a:pt x="2090" y="844"/>
                        </a:cubicBezTo>
                        <a:cubicBezTo>
                          <a:pt x="2115" y="844"/>
                          <a:pt x="2136" y="835"/>
                          <a:pt x="2176" y="835"/>
                        </a:cubicBezTo>
                        <a:cubicBezTo>
                          <a:pt x="2217" y="835"/>
                          <a:pt x="2296" y="842"/>
                          <a:pt x="2333" y="844"/>
                        </a:cubicBezTo>
                        <a:cubicBezTo>
                          <a:pt x="2369" y="845"/>
                          <a:pt x="2386" y="844"/>
                          <a:pt x="2392" y="841"/>
                        </a:cubicBezTo>
                        <a:cubicBezTo>
                          <a:pt x="2399" y="839"/>
                          <a:pt x="2386" y="834"/>
                          <a:pt x="2370" y="831"/>
                        </a:cubicBezTo>
                        <a:cubicBezTo>
                          <a:pt x="2354" y="827"/>
                          <a:pt x="2313" y="825"/>
                          <a:pt x="2295" y="820"/>
                        </a:cubicBezTo>
                        <a:cubicBezTo>
                          <a:pt x="2277" y="815"/>
                          <a:pt x="2254" y="806"/>
                          <a:pt x="2262" y="802"/>
                        </a:cubicBezTo>
                        <a:cubicBezTo>
                          <a:pt x="2269" y="799"/>
                          <a:pt x="2295" y="795"/>
                          <a:pt x="2343" y="798"/>
                        </a:cubicBezTo>
                        <a:cubicBezTo>
                          <a:pt x="2391" y="800"/>
                          <a:pt x="2494" y="808"/>
                          <a:pt x="2552" y="819"/>
                        </a:cubicBezTo>
                        <a:cubicBezTo>
                          <a:pt x="2610" y="829"/>
                          <a:pt x="2656" y="845"/>
                          <a:pt x="2689" y="864"/>
                        </a:cubicBezTo>
                        <a:cubicBezTo>
                          <a:pt x="2722" y="882"/>
                          <a:pt x="2728" y="899"/>
                          <a:pt x="2751" y="930"/>
                        </a:cubicBezTo>
                        <a:cubicBezTo>
                          <a:pt x="2697" y="963"/>
                          <a:pt x="2713" y="957"/>
                          <a:pt x="2691" y="970"/>
                        </a:cubicBezTo>
                        <a:cubicBezTo>
                          <a:pt x="2668" y="983"/>
                          <a:pt x="2637" y="1005"/>
                          <a:pt x="2616" y="1007"/>
                        </a:cubicBezTo>
                        <a:cubicBezTo>
                          <a:pt x="2595" y="1010"/>
                          <a:pt x="2588" y="993"/>
                          <a:pt x="2564" y="984"/>
                        </a:cubicBezTo>
                        <a:cubicBezTo>
                          <a:pt x="2539" y="974"/>
                          <a:pt x="2490" y="964"/>
                          <a:pt x="2466" y="953"/>
                        </a:cubicBezTo>
                        <a:cubicBezTo>
                          <a:pt x="2443" y="943"/>
                          <a:pt x="2445" y="932"/>
                          <a:pt x="2422" y="921"/>
                        </a:cubicBezTo>
                        <a:cubicBezTo>
                          <a:pt x="2400" y="911"/>
                          <a:pt x="2371" y="893"/>
                          <a:pt x="2334" y="890"/>
                        </a:cubicBezTo>
                        <a:cubicBezTo>
                          <a:pt x="2296" y="886"/>
                          <a:pt x="2246" y="893"/>
                          <a:pt x="2195" y="897"/>
                        </a:cubicBezTo>
                        <a:cubicBezTo>
                          <a:pt x="2143" y="900"/>
                          <a:pt x="2041" y="902"/>
                          <a:pt x="2028" y="908"/>
                        </a:cubicBezTo>
                        <a:cubicBezTo>
                          <a:pt x="2015" y="914"/>
                          <a:pt x="2090" y="930"/>
                          <a:pt x="2120" y="932"/>
                        </a:cubicBezTo>
                        <a:cubicBezTo>
                          <a:pt x="2150" y="934"/>
                          <a:pt x="2190" y="923"/>
                          <a:pt x="2209" y="926"/>
                        </a:cubicBezTo>
                        <a:cubicBezTo>
                          <a:pt x="2227" y="930"/>
                          <a:pt x="2228" y="943"/>
                          <a:pt x="2229" y="954"/>
                        </a:cubicBezTo>
                        <a:cubicBezTo>
                          <a:pt x="2230" y="966"/>
                          <a:pt x="2221" y="990"/>
                          <a:pt x="2216" y="1000"/>
                        </a:cubicBezTo>
                        <a:cubicBezTo>
                          <a:pt x="2211" y="1011"/>
                          <a:pt x="2199" y="1006"/>
                          <a:pt x="2198" y="1017"/>
                        </a:cubicBezTo>
                        <a:cubicBezTo>
                          <a:pt x="2197" y="1028"/>
                          <a:pt x="2198" y="1051"/>
                          <a:pt x="2207" y="1063"/>
                        </a:cubicBezTo>
                        <a:cubicBezTo>
                          <a:pt x="2217" y="1075"/>
                          <a:pt x="2241" y="1077"/>
                          <a:pt x="2254" y="1091"/>
                        </a:cubicBezTo>
                        <a:cubicBezTo>
                          <a:pt x="2268" y="1105"/>
                          <a:pt x="2298" y="1138"/>
                          <a:pt x="2289" y="1147"/>
                        </a:cubicBezTo>
                        <a:cubicBezTo>
                          <a:pt x="2279" y="1155"/>
                          <a:pt x="2215" y="1148"/>
                          <a:pt x="2196" y="1141"/>
                        </a:cubicBezTo>
                        <a:cubicBezTo>
                          <a:pt x="2176" y="1134"/>
                          <a:pt x="2183" y="1117"/>
                          <a:pt x="2172" y="1107"/>
                        </a:cubicBezTo>
                        <a:cubicBezTo>
                          <a:pt x="2161" y="1096"/>
                          <a:pt x="2139" y="1085"/>
                          <a:pt x="2128" y="1076"/>
                        </a:cubicBezTo>
                        <a:cubicBezTo>
                          <a:pt x="2118" y="1066"/>
                          <a:pt x="2115" y="1058"/>
                          <a:pt x="2105" y="1049"/>
                        </a:cubicBezTo>
                        <a:cubicBezTo>
                          <a:pt x="2094" y="1039"/>
                          <a:pt x="2080" y="1022"/>
                          <a:pt x="2063" y="1017"/>
                        </a:cubicBezTo>
                        <a:cubicBezTo>
                          <a:pt x="2046" y="1012"/>
                          <a:pt x="2000" y="1010"/>
                          <a:pt x="2000" y="1019"/>
                        </a:cubicBezTo>
                        <a:cubicBezTo>
                          <a:pt x="2000" y="1029"/>
                          <a:pt x="2047" y="1056"/>
                          <a:pt x="2063" y="1074"/>
                        </a:cubicBezTo>
                        <a:cubicBezTo>
                          <a:pt x="2079" y="1091"/>
                          <a:pt x="2097" y="1114"/>
                          <a:pt x="2099" y="1124"/>
                        </a:cubicBezTo>
                        <a:cubicBezTo>
                          <a:pt x="2102" y="1135"/>
                          <a:pt x="2083" y="1129"/>
                          <a:pt x="2076" y="1135"/>
                        </a:cubicBezTo>
                        <a:cubicBezTo>
                          <a:pt x="2068" y="1141"/>
                          <a:pt x="2057" y="1151"/>
                          <a:pt x="2051" y="1163"/>
                        </a:cubicBezTo>
                        <a:cubicBezTo>
                          <a:pt x="2046" y="1175"/>
                          <a:pt x="2058" y="1200"/>
                          <a:pt x="2041" y="1204"/>
                        </a:cubicBezTo>
                        <a:cubicBezTo>
                          <a:pt x="2023" y="1209"/>
                          <a:pt x="1976" y="1199"/>
                          <a:pt x="1945" y="1189"/>
                        </a:cubicBezTo>
                        <a:cubicBezTo>
                          <a:pt x="1914" y="1180"/>
                          <a:pt x="1893" y="1162"/>
                          <a:pt x="1857" y="1149"/>
                        </a:cubicBezTo>
                        <a:cubicBezTo>
                          <a:pt x="1820" y="1136"/>
                          <a:pt x="1768" y="1117"/>
                          <a:pt x="1726" y="1114"/>
                        </a:cubicBezTo>
                        <a:cubicBezTo>
                          <a:pt x="1684" y="1110"/>
                          <a:pt x="1625" y="1123"/>
                          <a:pt x="1604" y="1130"/>
                        </a:cubicBezTo>
                        <a:cubicBezTo>
                          <a:pt x="1583" y="1137"/>
                          <a:pt x="1606" y="1155"/>
                          <a:pt x="1595" y="1160"/>
                        </a:cubicBezTo>
                        <a:cubicBezTo>
                          <a:pt x="1583" y="1164"/>
                          <a:pt x="1556" y="1158"/>
                          <a:pt x="1537" y="1156"/>
                        </a:cubicBezTo>
                        <a:cubicBezTo>
                          <a:pt x="1518" y="1154"/>
                          <a:pt x="1521" y="1154"/>
                          <a:pt x="1480" y="1148"/>
                        </a:cubicBezTo>
                        <a:cubicBezTo>
                          <a:pt x="1466" y="1136"/>
                          <a:pt x="1515" y="1089"/>
                          <a:pt x="1453" y="1083"/>
                        </a:cubicBezTo>
                        <a:cubicBezTo>
                          <a:pt x="1391" y="1077"/>
                          <a:pt x="1161" y="1103"/>
                          <a:pt x="1108" y="1111"/>
                        </a:cubicBezTo>
                        <a:cubicBezTo>
                          <a:pt x="1054" y="1120"/>
                          <a:pt x="1122" y="1125"/>
                          <a:pt x="1129" y="1132"/>
                        </a:cubicBezTo>
                        <a:cubicBezTo>
                          <a:pt x="1137" y="1140"/>
                          <a:pt x="1136" y="1150"/>
                          <a:pt x="1151" y="1155"/>
                        </a:cubicBezTo>
                        <a:cubicBezTo>
                          <a:pt x="1166" y="1160"/>
                          <a:pt x="1203" y="1154"/>
                          <a:pt x="1217" y="1160"/>
                        </a:cubicBezTo>
                        <a:cubicBezTo>
                          <a:pt x="1231" y="1166"/>
                          <a:pt x="1244" y="1186"/>
                          <a:pt x="1233" y="1194"/>
                        </a:cubicBezTo>
                        <a:cubicBezTo>
                          <a:pt x="1222" y="1202"/>
                          <a:pt x="1172" y="1208"/>
                          <a:pt x="1153" y="1210"/>
                        </a:cubicBezTo>
                        <a:cubicBezTo>
                          <a:pt x="1133" y="1213"/>
                          <a:pt x="1130" y="1204"/>
                          <a:pt x="1114" y="1206"/>
                        </a:cubicBezTo>
                        <a:cubicBezTo>
                          <a:pt x="1098" y="1207"/>
                          <a:pt x="1066" y="1223"/>
                          <a:pt x="1054" y="1220"/>
                        </a:cubicBezTo>
                        <a:cubicBezTo>
                          <a:pt x="1043" y="1216"/>
                          <a:pt x="1054" y="1188"/>
                          <a:pt x="1040" y="1182"/>
                        </a:cubicBezTo>
                        <a:cubicBezTo>
                          <a:pt x="1027" y="1176"/>
                          <a:pt x="979" y="1176"/>
                          <a:pt x="970" y="1182"/>
                        </a:cubicBezTo>
                        <a:cubicBezTo>
                          <a:pt x="960" y="1188"/>
                          <a:pt x="983" y="1210"/>
                          <a:pt x="982" y="1220"/>
                        </a:cubicBezTo>
                        <a:cubicBezTo>
                          <a:pt x="980" y="1229"/>
                          <a:pt x="972" y="1241"/>
                          <a:pt x="964" y="1237"/>
                        </a:cubicBezTo>
                        <a:cubicBezTo>
                          <a:pt x="957" y="1234"/>
                          <a:pt x="951" y="1197"/>
                          <a:pt x="938" y="1195"/>
                        </a:cubicBezTo>
                        <a:cubicBezTo>
                          <a:pt x="925" y="1193"/>
                          <a:pt x="900" y="1219"/>
                          <a:pt x="886" y="1222"/>
                        </a:cubicBezTo>
                        <a:cubicBezTo>
                          <a:pt x="873" y="1226"/>
                          <a:pt x="864" y="1215"/>
                          <a:pt x="854" y="1220"/>
                        </a:cubicBezTo>
                        <a:cubicBezTo>
                          <a:pt x="845" y="1224"/>
                          <a:pt x="828" y="1237"/>
                          <a:pt x="825" y="1248"/>
                        </a:cubicBezTo>
                        <a:cubicBezTo>
                          <a:pt x="823" y="1259"/>
                          <a:pt x="850" y="1278"/>
                          <a:pt x="844" y="1287"/>
                        </a:cubicBezTo>
                        <a:cubicBezTo>
                          <a:pt x="837" y="1296"/>
                          <a:pt x="809" y="1311"/>
                          <a:pt x="785" y="1307"/>
                        </a:cubicBezTo>
                        <a:cubicBezTo>
                          <a:pt x="760" y="1304"/>
                          <a:pt x="733" y="1263"/>
                          <a:pt x="697" y="1266"/>
                        </a:cubicBezTo>
                        <a:cubicBezTo>
                          <a:pt x="661" y="1268"/>
                          <a:pt x="597" y="1305"/>
                          <a:pt x="567" y="1324"/>
                        </a:cubicBezTo>
                        <a:cubicBezTo>
                          <a:pt x="537" y="1342"/>
                          <a:pt x="520" y="1365"/>
                          <a:pt x="517" y="1379"/>
                        </a:cubicBezTo>
                        <a:cubicBezTo>
                          <a:pt x="515" y="1393"/>
                          <a:pt x="546" y="1397"/>
                          <a:pt x="555" y="1406"/>
                        </a:cubicBezTo>
                        <a:cubicBezTo>
                          <a:pt x="563" y="1416"/>
                          <a:pt x="581" y="1431"/>
                          <a:pt x="571" y="1436"/>
                        </a:cubicBezTo>
                        <a:cubicBezTo>
                          <a:pt x="561" y="1440"/>
                          <a:pt x="512" y="1438"/>
                          <a:pt x="498" y="1434"/>
                        </a:cubicBezTo>
                        <a:cubicBezTo>
                          <a:pt x="484" y="1431"/>
                          <a:pt x="493" y="1420"/>
                          <a:pt x="487" y="1413"/>
                        </a:cubicBezTo>
                        <a:cubicBezTo>
                          <a:pt x="482" y="1406"/>
                          <a:pt x="472" y="1397"/>
                          <a:pt x="464" y="1392"/>
                        </a:cubicBezTo>
                        <a:cubicBezTo>
                          <a:pt x="455" y="1387"/>
                          <a:pt x="446" y="1390"/>
                          <a:pt x="437" y="1385"/>
                        </a:cubicBezTo>
                        <a:cubicBezTo>
                          <a:pt x="429" y="1380"/>
                          <a:pt x="422" y="1366"/>
                          <a:pt x="414" y="1365"/>
                        </a:cubicBezTo>
                        <a:cubicBezTo>
                          <a:pt x="405" y="1364"/>
                          <a:pt x="395" y="1372"/>
                          <a:pt x="386" y="1374"/>
                        </a:cubicBezTo>
                        <a:cubicBezTo>
                          <a:pt x="376" y="1377"/>
                          <a:pt x="363" y="1383"/>
                          <a:pt x="357" y="1379"/>
                        </a:cubicBezTo>
                        <a:cubicBezTo>
                          <a:pt x="351" y="1375"/>
                          <a:pt x="344" y="1362"/>
                          <a:pt x="344" y="1353"/>
                        </a:cubicBezTo>
                        <a:cubicBezTo>
                          <a:pt x="344" y="1344"/>
                          <a:pt x="351" y="1329"/>
                          <a:pt x="356" y="1321"/>
                        </a:cubicBezTo>
                        <a:cubicBezTo>
                          <a:pt x="361" y="1313"/>
                          <a:pt x="373" y="1311"/>
                          <a:pt x="378" y="1301"/>
                        </a:cubicBezTo>
                        <a:cubicBezTo>
                          <a:pt x="384" y="1292"/>
                          <a:pt x="391" y="1268"/>
                          <a:pt x="388" y="1261"/>
                        </a:cubicBezTo>
                        <a:cubicBezTo>
                          <a:pt x="385" y="1254"/>
                          <a:pt x="370" y="1256"/>
                          <a:pt x="360" y="1255"/>
                        </a:cubicBezTo>
                        <a:cubicBezTo>
                          <a:pt x="351" y="1254"/>
                          <a:pt x="337" y="1259"/>
                          <a:pt x="331" y="1254"/>
                        </a:cubicBezTo>
                        <a:cubicBezTo>
                          <a:pt x="326" y="1249"/>
                          <a:pt x="329" y="1240"/>
                          <a:pt x="329" y="1229"/>
                        </a:cubicBezTo>
                        <a:cubicBezTo>
                          <a:pt x="329" y="1219"/>
                          <a:pt x="346" y="1188"/>
                          <a:pt x="329" y="1191"/>
                        </a:cubicBezTo>
                        <a:cubicBezTo>
                          <a:pt x="312" y="1195"/>
                          <a:pt x="293" y="1245"/>
                          <a:pt x="279" y="1259"/>
                        </a:cubicBezTo>
                        <a:cubicBezTo>
                          <a:pt x="265" y="1273"/>
                          <a:pt x="262" y="1276"/>
                          <a:pt x="248" y="1280"/>
                        </a:cubicBezTo>
                        <a:cubicBezTo>
                          <a:pt x="234" y="1283"/>
                          <a:pt x="205" y="1289"/>
                          <a:pt x="194" y="1280"/>
                        </a:cubicBezTo>
                        <a:cubicBezTo>
                          <a:pt x="184" y="1270"/>
                          <a:pt x="186" y="1239"/>
                          <a:pt x="186" y="1224"/>
                        </a:cubicBezTo>
                        <a:cubicBezTo>
                          <a:pt x="186" y="1210"/>
                          <a:pt x="193" y="1206"/>
                          <a:pt x="194" y="1197"/>
                        </a:cubicBezTo>
                        <a:cubicBezTo>
                          <a:pt x="195" y="1189"/>
                          <a:pt x="190" y="1182"/>
                          <a:pt x="194" y="1177"/>
                        </a:cubicBezTo>
                        <a:cubicBezTo>
                          <a:pt x="199" y="1173"/>
                          <a:pt x="218" y="1178"/>
                          <a:pt x="222" y="1167"/>
                        </a:cubicBezTo>
                        <a:cubicBezTo>
                          <a:pt x="226" y="1155"/>
                          <a:pt x="217" y="1118"/>
                          <a:pt x="219" y="1104"/>
                        </a:cubicBezTo>
                        <a:cubicBezTo>
                          <a:pt x="221" y="1090"/>
                          <a:pt x="235" y="1092"/>
                          <a:pt x="237" y="1084"/>
                        </a:cubicBezTo>
                        <a:cubicBezTo>
                          <a:pt x="239" y="1076"/>
                          <a:pt x="231" y="1065"/>
                          <a:pt x="235" y="1056"/>
                        </a:cubicBezTo>
                        <a:cubicBezTo>
                          <a:pt x="239" y="1046"/>
                          <a:pt x="260" y="1052"/>
                          <a:pt x="261" y="1024"/>
                        </a:cubicBezTo>
                        <a:cubicBezTo>
                          <a:pt x="262" y="996"/>
                          <a:pt x="244" y="933"/>
                          <a:pt x="239" y="882"/>
                        </a:cubicBezTo>
                        <a:cubicBezTo>
                          <a:pt x="235" y="832"/>
                          <a:pt x="239" y="766"/>
                          <a:pt x="235" y="722"/>
                        </a:cubicBezTo>
                        <a:cubicBezTo>
                          <a:pt x="231" y="678"/>
                          <a:pt x="222" y="644"/>
                          <a:pt x="214" y="618"/>
                        </a:cubicBezTo>
                        <a:cubicBezTo>
                          <a:pt x="205" y="592"/>
                          <a:pt x="192" y="571"/>
                          <a:pt x="180" y="569"/>
                        </a:cubicBezTo>
                        <a:cubicBezTo>
                          <a:pt x="169" y="566"/>
                          <a:pt x="155" y="604"/>
                          <a:pt x="141" y="602"/>
                        </a:cubicBezTo>
                        <a:cubicBezTo>
                          <a:pt x="127" y="599"/>
                          <a:pt x="107" y="559"/>
                          <a:pt x="96" y="555"/>
                        </a:cubicBezTo>
                        <a:cubicBezTo>
                          <a:pt x="85" y="550"/>
                          <a:pt x="85" y="576"/>
                          <a:pt x="78" y="576"/>
                        </a:cubicBezTo>
                        <a:cubicBezTo>
                          <a:pt x="70" y="576"/>
                          <a:pt x="64" y="569"/>
                          <a:pt x="53" y="558"/>
                        </a:cubicBezTo>
                        <a:cubicBezTo>
                          <a:pt x="42" y="547"/>
                          <a:pt x="18" y="525"/>
                          <a:pt x="10" y="512"/>
                        </a:cubicBezTo>
                        <a:cubicBezTo>
                          <a:pt x="13" y="470"/>
                          <a:pt x="13" y="532"/>
                          <a:pt x="10" y="4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 w="635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ZA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76618" name="Group 842"/>
              <p:cNvGrpSpPr>
                <a:grpSpLocks/>
              </p:cNvGrpSpPr>
              <p:nvPr/>
            </p:nvGrpSpPr>
            <p:grpSpPr bwMode="auto">
              <a:xfrm>
                <a:off x="1327" y="1188"/>
                <a:ext cx="260" cy="198"/>
                <a:chOff x="1436" y="1589"/>
                <a:chExt cx="205" cy="159"/>
              </a:xfrm>
            </p:grpSpPr>
            <p:sp>
              <p:nvSpPr>
                <p:cNvPr id="76616" name="Rectangle 840"/>
                <p:cNvSpPr>
                  <a:spLocks noChangeArrowheads="1"/>
                </p:cNvSpPr>
                <p:nvPr/>
              </p:nvSpPr>
              <p:spPr bwMode="auto">
                <a:xfrm>
                  <a:off x="1436" y="1589"/>
                  <a:ext cx="205" cy="159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ZA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6617" name="Rectangle 841"/>
                <p:cNvSpPr>
                  <a:spLocks noChangeArrowheads="1"/>
                </p:cNvSpPr>
                <p:nvPr/>
              </p:nvSpPr>
              <p:spPr bwMode="auto">
                <a:xfrm>
                  <a:off x="1436" y="1589"/>
                  <a:ext cx="205" cy="159"/>
                </a:xfrm>
                <a:prstGeom prst="rect">
                  <a:avLst/>
                </a:prstGeom>
                <a:solidFill>
                  <a:schemeClr val="folHlink"/>
                </a:solidFill>
                <a:ln w="6350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ZA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76636" name="Rectangle 860"/>
            <p:cNvSpPr>
              <a:spLocks noChangeArrowheads="1"/>
            </p:cNvSpPr>
            <p:nvPr/>
          </p:nvSpPr>
          <p:spPr bwMode="auto">
            <a:xfrm>
              <a:off x="3500" y="2724"/>
              <a:ext cx="65" cy="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76637" name="Rectangle 861"/>
            <p:cNvSpPr>
              <a:spLocks noChangeArrowheads="1"/>
            </p:cNvSpPr>
            <p:nvPr/>
          </p:nvSpPr>
          <p:spPr bwMode="auto">
            <a:xfrm>
              <a:off x="714" y="2771"/>
              <a:ext cx="65" cy="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76651" name="Rectangle 875"/>
            <p:cNvSpPr>
              <a:spLocks noChangeArrowheads="1"/>
            </p:cNvSpPr>
            <p:nvPr/>
          </p:nvSpPr>
          <p:spPr bwMode="auto">
            <a:xfrm>
              <a:off x="1641" y="1205"/>
              <a:ext cx="279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b="1" smtClean="0">
                  <a:solidFill>
                    <a:srgbClr val="000000"/>
                  </a:solidFill>
                </a:rPr>
                <a:t>Witteberg/Bokkeveld/Table Mountain</a:t>
              </a:r>
            </a:p>
          </p:txBody>
        </p:sp>
        <p:sp>
          <p:nvSpPr>
            <p:cNvPr id="76657" name="Rectangle 881"/>
            <p:cNvSpPr>
              <a:spLocks noChangeArrowheads="1"/>
            </p:cNvSpPr>
            <p:nvPr/>
          </p:nvSpPr>
          <p:spPr bwMode="auto">
            <a:xfrm>
              <a:off x="3588" y="2805"/>
              <a:ext cx="90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</a:rPr>
                <a:t>Port Elizabeth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58" name="Rectangle 882"/>
            <p:cNvSpPr>
              <a:spLocks noChangeArrowheads="1"/>
            </p:cNvSpPr>
            <p:nvPr/>
          </p:nvSpPr>
          <p:spPr bwMode="auto">
            <a:xfrm>
              <a:off x="-295" y="2634"/>
              <a:ext cx="88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</a:rPr>
                <a:t>             Cape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</a:rPr>
                <a:t>              Town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78" name="Freeform 902"/>
            <p:cNvSpPr>
              <a:spLocks/>
            </p:cNvSpPr>
            <p:nvPr/>
          </p:nvSpPr>
          <p:spPr bwMode="auto">
            <a:xfrm>
              <a:off x="132" y="754"/>
              <a:ext cx="5628" cy="2467"/>
            </a:xfrm>
            <a:custGeom>
              <a:avLst/>
              <a:gdLst>
                <a:gd name="T0" fmla="*/ 48 w 4434"/>
                <a:gd name="T1" fmla="*/ 180 h 1980"/>
                <a:gd name="T2" fmla="*/ 250 w 4434"/>
                <a:gd name="T3" fmla="*/ 598 h 1980"/>
                <a:gd name="T4" fmla="*/ 377 w 4434"/>
                <a:gd name="T5" fmla="*/ 827 h 1980"/>
                <a:gd name="T6" fmla="*/ 414 w 4434"/>
                <a:gd name="T7" fmla="*/ 1113 h 1980"/>
                <a:gd name="T8" fmla="*/ 350 w 4434"/>
                <a:gd name="T9" fmla="*/ 1170 h 1980"/>
                <a:gd name="T10" fmla="*/ 297 w 4434"/>
                <a:gd name="T11" fmla="*/ 1180 h 1980"/>
                <a:gd name="T12" fmla="*/ 283 w 4434"/>
                <a:gd name="T13" fmla="*/ 1210 h 1980"/>
                <a:gd name="T14" fmla="*/ 283 w 4434"/>
                <a:gd name="T15" fmla="*/ 1292 h 1980"/>
                <a:gd name="T16" fmla="*/ 328 w 4434"/>
                <a:gd name="T17" fmla="*/ 1292 h 1980"/>
                <a:gd name="T18" fmla="*/ 335 w 4434"/>
                <a:gd name="T19" fmla="*/ 1337 h 1980"/>
                <a:gd name="T20" fmla="*/ 384 w 4434"/>
                <a:gd name="T21" fmla="*/ 1429 h 1980"/>
                <a:gd name="T22" fmla="*/ 452 w 4434"/>
                <a:gd name="T23" fmla="*/ 1533 h 1980"/>
                <a:gd name="T24" fmla="*/ 438 w 4434"/>
                <a:gd name="T25" fmla="*/ 1646 h 1980"/>
                <a:gd name="T26" fmla="*/ 443 w 4434"/>
                <a:gd name="T27" fmla="*/ 1737 h 1980"/>
                <a:gd name="T28" fmla="*/ 485 w 4434"/>
                <a:gd name="T29" fmla="*/ 1827 h 1980"/>
                <a:gd name="T30" fmla="*/ 492 w 4434"/>
                <a:gd name="T31" fmla="*/ 1744 h 1980"/>
                <a:gd name="T32" fmla="*/ 576 w 4434"/>
                <a:gd name="T33" fmla="*/ 1703 h 1980"/>
                <a:gd name="T34" fmla="*/ 590 w 4434"/>
                <a:gd name="T35" fmla="*/ 1758 h 1980"/>
                <a:gd name="T36" fmla="*/ 664 w 4434"/>
                <a:gd name="T37" fmla="*/ 1814 h 1980"/>
                <a:gd name="T38" fmla="*/ 740 w 4434"/>
                <a:gd name="T39" fmla="*/ 1840 h 1980"/>
                <a:gd name="T40" fmla="*/ 747 w 4434"/>
                <a:gd name="T41" fmla="*/ 1891 h 1980"/>
                <a:gd name="T42" fmla="*/ 811 w 4434"/>
                <a:gd name="T43" fmla="*/ 1935 h 1980"/>
                <a:gd name="T44" fmla="*/ 898 w 4434"/>
                <a:gd name="T45" fmla="*/ 1973 h 1980"/>
                <a:gd name="T46" fmla="*/ 1001 w 4434"/>
                <a:gd name="T47" fmla="*/ 1936 h 1980"/>
                <a:gd name="T48" fmla="*/ 1062 w 4434"/>
                <a:gd name="T49" fmla="*/ 1894 h 1980"/>
                <a:gd name="T50" fmla="*/ 1228 w 4434"/>
                <a:gd name="T51" fmla="*/ 1840 h 1980"/>
                <a:gd name="T52" fmla="*/ 1364 w 4434"/>
                <a:gd name="T53" fmla="*/ 1831 h 1980"/>
                <a:gd name="T54" fmla="*/ 1543 w 4434"/>
                <a:gd name="T55" fmla="*/ 1790 h 1980"/>
                <a:gd name="T56" fmla="*/ 1566 w 4434"/>
                <a:gd name="T57" fmla="*/ 1744 h 1980"/>
                <a:gd name="T58" fmla="*/ 1637 w 4434"/>
                <a:gd name="T59" fmla="*/ 1688 h 1980"/>
                <a:gd name="T60" fmla="*/ 1841 w 4434"/>
                <a:gd name="T61" fmla="*/ 1676 h 1980"/>
                <a:gd name="T62" fmla="*/ 1999 w 4434"/>
                <a:gd name="T63" fmla="*/ 1696 h 1980"/>
                <a:gd name="T64" fmla="*/ 2087 w 4434"/>
                <a:gd name="T65" fmla="*/ 1647 h 1980"/>
                <a:gd name="T66" fmla="*/ 2352 w 4434"/>
                <a:gd name="T67" fmla="*/ 1729 h 1980"/>
                <a:gd name="T68" fmla="*/ 2457 w 4434"/>
                <a:gd name="T69" fmla="*/ 1698 h 1980"/>
                <a:gd name="T70" fmla="*/ 2562 w 4434"/>
                <a:gd name="T71" fmla="*/ 1669 h 1980"/>
                <a:gd name="T72" fmla="*/ 2685 w 4434"/>
                <a:gd name="T73" fmla="*/ 1686 h 1980"/>
                <a:gd name="T74" fmla="*/ 2705 w 4434"/>
                <a:gd name="T75" fmla="*/ 1601 h 1980"/>
                <a:gd name="T76" fmla="*/ 2773 w 4434"/>
                <a:gd name="T77" fmla="*/ 1564 h 1980"/>
                <a:gd name="T78" fmla="*/ 3144 w 4434"/>
                <a:gd name="T79" fmla="*/ 1475 h 1980"/>
                <a:gd name="T80" fmla="*/ 3561 w 4434"/>
                <a:gd name="T81" fmla="*/ 1120 h 1980"/>
                <a:gd name="T82" fmla="*/ 4143 w 4434"/>
                <a:gd name="T83" fmla="*/ 485 h 1980"/>
                <a:gd name="T84" fmla="*/ 4373 w 4434"/>
                <a:gd name="T85" fmla="*/ 12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34" h="1980">
                  <a:moveTo>
                    <a:pt x="0" y="0"/>
                  </a:moveTo>
                  <a:cubicBezTo>
                    <a:pt x="14" y="47"/>
                    <a:pt x="19" y="101"/>
                    <a:pt x="48" y="180"/>
                  </a:cubicBezTo>
                  <a:cubicBezTo>
                    <a:pt x="77" y="259"/>
                    <a:pt x="140" y="408"/>
                    <a:pt x="173" y="477"/>
                  </a:cubicBezTo>
                  <a:cubicBezTo>
                    <a:pt x="206" y="547"/>
                    <a:pt x="227" y="561"/>
                    <a:pt x="250" y="598"/>
                  </a:cubicBezTo>
                  <a:lnTo>
                    <a:pt x="315" y="697"/>
                  </a:lnTo>
                  <a:cubicBezTo>
                    <a:pt x="337" y="735"/>
                    <a:pt x="361" y="782"/>
                    <a:pt x="377" y="827"/>
                  </a:cubicBezTo>
                  <a:cubicBezTo>
                    <a:pt x="394" y="870"/>
                    <a:pt x="404" y="921"/>
                    <a:pt x="412" y="967"/>
                  </a:cubicBezTo>
                  <a:cubicBezTo>
                    <a:pt x="418" y="1014"/>
                    <a:pt x="417" y="1081"/>
                    <a:pt x="414" y="1113"/>
                  </a:cubicBezTo>
                  <a:cubicBezTo>
                    <a:pt x="411" y="1145"/>
                    <a:pt x="401" y="1146"/>
                    <a:pt x="389" y="1158"/>
                  </a:cubicBezTo>
                  <a:cubicBezTo>
                    <a:pt x="378" y="1167"/>
                    <a:pt x="362" y="1168"/>
                    <a:pt x="350" y="1170"/>
                  </a:cubicBezTo>
                  <a:cubicBezTo>
                    <a:pt x="337" y="1171"/>
                    <a:pt x="322" y="1155"/>
                    <a:pt x="311" y="1163"/>
                  </a:cubicBezTo>
                  <a:cubicBezTo>
                    <a:pt x="302" y="1165"/>
                    <a:pt x="299" y="1174"/>
                    <a:pt x="297" y="1180"/>
                  </a:cubicBezTo>
                  <a:cubicBezTo>
                    <a:pt x="293" y="1189"/>
                    <a:pt x="297" y="1178"/>
                    <a:pt x="296" y="1196"/>
                  </a:cubicBezTo>
                  <a:cubicBezTo>
                    <a:pt x="294" y="1200"/>
                    <a:pt x="284" y="1200"/>
                    <a:pt x="283" y="1210"/>
                  </a:cubicBezTo>
                  <a:cubicBezTo>
                    <a:pt x="282" y="1225"/>
                    <a:pt x="285" y="1238"/>
                    <a:pt x="288" y="1255"/>
                  </a:cubicBezTo>
                  <a:cubicBezTo>
                    <a:pt x="288" y="1269"/>
                    <a:pt x="281" y="1283"/>
                    <a:pt x="283" y="1292"/>
                  </a:cubicBezTo>
                  <a:cubicBezTo>
                    <a:pt x="285" y="1302"/>
                    <a:pt x="291" y="1310"/>
                    <a:pt x="298" y="1310"/>
                  </a:cubicBezTo>
                  <a:cubicBezTo>
                    <a:pt x="306" y="1310"/>
                    <a:pt x="320" y="1296"/>
                    <a:pt x="328" y="1292"/>
                  </a:cubicBezTo>
                  <a:cubicBezTo>
                    <a:pt x="336" y="1290"/>
                    <a:pt x="349" y="1284"/>
                    <a:pt x="350" y="1291"/>
                  </a:cubicBezTo>
                  <a:cubicBezTo>
                    <a:pt x="351" y="1298"/>
                    <a:pt x="330" y="1319"/>
                    <a:pt x="335" y="1337"/>
                  </a:cubicBezTo>
                  <a:cubicBezTo>
                    <a:pt x="339" y="1355"/>
                    <a:pt x="368" y="1380"/>
                    <a:pt x="375" y="1395"/>
                  </a:cubicBezTo>
                  <a:cubicBezTo>
                    <a:pt x="384" y="1410"/>
                    <a:pt x="377" y="1420"/>
                    <a:pt x="384" y="1429"/>
                  </a:cubicBezTo>
                  <a:cubicBezTo>
                    <a:pt x="390" y="1439"/>
                    <a:pt x="401" y="1437"/>
                    <a:pt x="414" y="1452"/>
                  </a:cubicBezTo>
                  <a:cubicBezTo>
                    <a:pt x="426" y="1469"/>
                    <a:pt x="442" y="1503"/>
                    <a:pt x="452" y="1533"/>
                  </a:cubicBezTo>
                  <a:cubicBezTo>
                    <a:pt x="463" y="1559"/>
                    <a:pt x="483" y="1608"/>
                    <a:pt x="481" y="1627"/>
                  </a:cubicBezTo>
                  <a:cubicBezTo>
                    <a:pt x="479" y="1646"/>
                    <a:pt x="445" y="1632"/>
                    <a:pt x="438" y="1646"/>
                  </a:cubicBezTo>
                  <a:cubicBezTo>
                    <a:pt x="424" y="1656"/>
                    <a:pt x="441" y="1691"/>
                    <a:pt x="443" y="1712"/>
                  </a:cubicBezTo>
                  <a:cubicBezTo>
                    <a:pt x="444" y="1728"/>
                    <a:pt x="440" y="1725"/>
                    <a:pt x="443" y="1737"/>
                  </a:cubicBezTo>
                  <a:cubicBezTo>
                    <a:pt x="446" y="1749"/>
                    <a:pt x="454" y="1770"/>
                    <a:pt x="463" y="1785"/>
                  </a:cubicBezTo>
                  <a:cubicBezTo>
                    <a:pt x="471" y="1801"/>
                    <a:pt x="478" y="1823"/>
                    <a:pt x="485" y="1827"/>
                  </a:cubicBezTo>
                  <a:cubicBezTo>
                    <a:pt x="493" y="1830"/>
                    <a:pt x="506" y="1823"/>
                    <a:pt x="507" y="1809"/>
                  </a:cubicBezTo>
                  <a:cubicBezTo>
                    <a:pt x="508" y="1795"/>
                    <a:pt x="490" y="1762"/>
                    <a:pt x="492" y="1744"/>
                  </a:cubicBezTo>
                  <a:cubicBezTo>
                    <a:pt x="494" y="1726"/>
                    <a:pt x="503" y="1706"/>
                    <a:pt x="521" y="1701"/>
                  </a:cubicBezTo>
                  <a:cubicBezTo>
                    <a:pt x="535" y="1694"/>
                    <a:pt x="564" y="1699"/>
                    <a:pt x="576" y="1703"/>
                  </a:cubicBezTo>
                  <a:cubicBezTo>
                    <a:pt x="590" y="1706"/>
                    <a:pt x="597" y="1714"/>
                    <a:pt x="599" y="1724"/>
                  </a:cubicBezTo>
                  <a:lnTo>
                    <a:pt x="590" y="1758"/>
                  </a:lnTo>
                  <a:cubicBezTo>
                    <a:pt x="590" y="1773"/>
                    <a:pt x="590" y="1805"/>
                    <a:pt x="602" y="1815"/>
                  </a:cubicBezTo>
                  <a:cubicBezTo>
                    <a:pt x="614" y="1824"/>
                    <a:pt x="649" y="1810"/>
                    <a:pt x="664" y="1814"/>
                  </a:cubicBezTo>
                  <a:cubicBezTo>
                    <a:pt x="679" y="1817"/>
                    <a:pt x="681" y="1833"/>
                    <a:pt x="694" y="1837"/>
                  </a:cubicBezTo>
                  <a:cubicBezTo>
                    <a:pt x="707" y="1842"/>
                    <a:pt x="729" y="1836"/>
                    <a:pt x="740" y="1840"/>
                  </a:cubicBezTo>
                  <a:cubicBezTo>
                    <a:pt x="751" y="1843"/>
                    <a:pt x="757" y="1851"/>
                    <a:pt x="758" y="1860"/>
                  </a:cubicBezTo>
                  <a:cubicBezTo>
                    <a:pt x="759" y="1868"/>
                    <a:pt x="737" y="1881"/>
                    <a:pt x="747" y="1891"/>
                  </a:cubicBezTo>
                  <a:cubicBezTo>
                    <a:pt x="748" y="1901"/>
                    <a:pt x="752" y="1909"/>
                    <a:pt x="762" y="1916"/>
                  </a:cubicBezTo>
                  <a:cubicBezTo>
                    <a:pt x="773" y="1921"/>
                    <a:pt x="797" y="1925"/>
                    <a:pt x="811" y="1935"/>
                  </a:cubicBezTo>
                  <a:cubicBezTo>
                    <a:pt x="824" y="1943"/>
                    <a:pt x="826" y="1960"/>
                    <a:pt x="841" y="1966"/>
                  </a:cubicBezTo>
                  <a:cubicBezTo>
                    <a:pt x="857" y="1976"/>
                    <a:pt x="879" y="1968"/>
                    <a:pt x="898" y="1973"/>
                  </a:cubicBezTo>
                  <a:cubicBezTo>
                    <a:pt x="923" y="1974"/>
                    <a:pt x="971" y="1980"/>
                    <a:pt x="988" y="1974"/>
                  </a:cubicBezTo>
                  <a:lnTo>
                    <a:pt x="1001" y="1936"/>
                  </a:lnTo>
                  <a:lnTo>
                    <a:pt x="1047" y="1913"/>
                  </a:lnTo>
                  <a:lnTo>
                    <a:pt x="1062" y="1894"/>
                  </a:lnTo>
                  <a:cubicBezTo>
                    <a:pt x="1077" y="1883"/>
                    <a:pt x="1111" y="1860"/>
                    <a:pt x="1139" y="1850"/>
                  </a:cubicBezTo>
                  <a:cubicBezTo>
                    <a:pt x="1167" y="1841"/>
                    <a:pt x="1200" y="1846"/>
                    <a:pt x="1228" y="1840"/>
                  </a:cubicBezTo>
                  <a:cubicBezTo>
                    <a:pt x="1251" y="1830"/>
                    <a:pt x="1258" y="1797"/>
                    <a:pt x="1280" y="1796"/>
                  </a:cubicBezTo>
                  <a:cubicBezTo>
                    <a:pt x="1303" y="1795"/>
                    <a:pt x="1340" y="1828"/>
                    <a:pt x="1364" y="1831"/>
                  </a:cubicBezTo>
                  <a:cubicBezTo>
                    <a:pt x="1386" y="1833"/>
                    <a:pt x="1384" y="1808"/>
                    <a:pt x="1414" y="1801"/>
                  </a:cubicBezTo>
                  <a:cubicBezTo>
                    <a:pt x="1448" y="1793"/>
                    <a:pt x="1517" y="1799"/>
                    <a:pt x="1543" y="1790"/>
                  </a:cubicBezTo>
                  <a:lnTo>
                    <a:pt x="1572" y="1775"/>
                  </a:lnTo>
                  <a:cubicBezTo>
                    <a:pt x="1576" y="1768"/>
                    <a:pt x="1555" y="1751"/>
                    <a:pt x="1566" y="1744"/>
                  </a:cubicBezTo>
                  <a:cubicBezTo>
                    <a:pt x="1576" y="1737"/>
                    <a:pt x="1621" y="1739"/>
                    <a:pt x="1635" y="1730"/>
                  </a:cubicBezTo>
                  <a:lnTo>
                    <a:pt x="1637" y="1688"/>
                  </a:lnTo>
                  <a:cubicBezTo>
                    <a:pt x="1649" y="1678"/>
                    <a:pt x="1672" y="1667"/>
                    <a:pt x="1706" y="1665"/>
                  </a:cubicBezTo>
                  <a:cubicBezTo>
                    <a:pt x="1729" y="1663"/>
                    <a:pt x="1800" y="1669"/>
                    <a:pt x="1841" y="1676"/>
                  </a:cubicBezTo>
                  <a:cubicBezTo>
                    <a:pt x="1881" y="1680"/>
                    <a:pt x="1925" y="1690"/>
                    <a:pt x="1952" y="1693"/>
                  </a:cubicBezTo>
                  <a:cubicBezTo>
                    <a:pt x="1979" y="1698"/>
                    <a:pt x="1990" y="1700"/>
                    <a:pt x="1999" y="1696"/>
                  </a:cubicBezTo>
                  <a:lnTo>
                    <a:pt x="2003" y="1667"/>
                  </a:lnTo>
                  <a:cubicBezTo>
                    <a:pt x="2018" y="1659"/>
                    <a:pt x="2050" y="1646"/>
                    <a:pt x="2087" y="1647"/>
                  </a:cubicBezTo>
                  <a:cubicBezTo>
                    <a:pt x="2121" y="1649"/>
                    <a:pt x="2180" y="1657"/>
                    <a:pt x="2223" y="1673"/>
                  </a:cubicBezTo>
                  <a:cubicBezTo>
                    <a:pt x="2266" y="1686"/>
                    <a:pt x="2315" y="1718"/>
                    <a:pt x="2352" y="1729"/>
                  </a:cubicBezTo>
                  <a:cubicBezTo>
                    <a:pt x="2390" y="1739"/>
                    <a:pt x="2422" y="1750"/>
                    <a:pt x="2446" y="1738"/>
                  </a:cubicBezTo>
                  <a:cubicBezTo>
                    <a:pt x="2463" y="1733"/>
                    <a:pt x="2448" y="1711"/>
                    <a:pt x="2457" y="1698"/>
                  </a:cubicBezTo>
                  <a:cubicBezTo>
                    <a:pt x="2467" y="1687"/>
                    <a:pt x="2480" y="1667"/>
                    <a:pt x="2497" y="1663"/>
                  </a:cubicBezTo>
                  <a:cubicBezTo>
                    <a:pt x="2515" y="1658"/>
                    <a:pt x="2537" y="1665"/>
                    <a:pt x="2562" y="1669"/>
                  </a:cubicBezTo>
                  <a:lnTo>
                    <a:pt x="2644" y="1683"/>
                  </a:lnTo>
                  <a:lnTo>
                    <a:pt x="2685" y="1686"/>
                  </a:lnTo>
                  <a:cubicBezTo>
                    <a:pt x="2694" y="1683"/>
                    <a:pt x="2702" y="1673"/>
                    <a:pt x="2705" y="1659"/>
                  </a:cubicBezTo>
                  <a:cubicBezTo>
                    <a:pt x="2708" y="1645"/>
                    <a:pt x="2693" y="1617"/>
                    <a:pt x="2705" y="1601"/>
                  </a:cubicBezTo>
                  <a:cubicBezTo>
                    <a:pt x="2709" y="1586"/>
                    <a:pt x="2718" y="1574"/>
                    <a:pt x="2730" y="1568"/>
                  </a:cubicBezTo>
                  <a:cubicBezTo>
                    <a:pt x="2741" y="1562"/>
                    <a:pt x="2736" y="1561"/>
                    <a:pt x="2773" y="1564"/>
                  </a:cubicBezTo>
                  <a:cubicBezTo>
                    <a:pt x="2805" y="1566"/>
                    <a:pt x="2863" y="1599"/>
                    <a:pt x="2925" y="1584"/>
                  </a:cubicBezTo>
                  <a:cubicBezTo>
                    <a:pt x="2986" y="1571"/>
                    <a:pt x="3083" y="1512"/>
                    <a:pt x="3144" y="1475"/>
                  </a:cubicBezTo>
                  <a:cubicBezTo>
                    <a:pt x="3205" y="1439"/>
                    <a:pt x="3222" y="1421"/>
                    <a:pt x="3291" y="1362"/>
                  </a:cubicBezTo>
                  <a:cubicBezTo>
                    <a:pt x="3361" y="1303"/>
                    <a:pt x="3453" y="1225"/>
                    <a:pt x="3561" y="1120"/>
                  </a:cubicBezTo>
                  <a:lnTo>
                    <a:pt x="3936" y="729"/>
                  </a:lnTo>
                  <a:lnTo>
                    <a:pt x="4143" y="485"/>
                  </a:lnTo>
                  <a:cubicBezTo>
                    <a:pt x="4204" y="408"/>
                    <a:pt x="4262" y="318"/>
                    <a:pt x="4301" y="258"/>
                  </a:cubicBezTo>
                  <a:cubicBezTo>
                    <a:pt x="4337" y="205"/>
                    <a:pt x="4350" y="161"/>
                    <a:pt x="4373" y="122"/>
                  </a:cubicBezTo>
                  <a:cubicBezTo>
                    <a:pt x="4395" y="84"/>
                    <a:pt x="4421" y="54"/>
                    <a:pt x="4434" y="26"/>
                  </a:cubicBezTo>
                </a:path>
              </a:pathLst>
            </a:custGeom>
            <a:noFill/>
            <a:ln w="1746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76682" name="Rectangle 906"/>
            <p:cNvSpPr>
              <a:spLocks noChangeArrowheads="1"/>
            </p:cNvSpPr>
            <p:nvPr/>
          </p:nvSpPr>
          <p:spPr bwMode="auto">
            <a:xfrm>
              <a:off x="4119" y="2569"/>
              <a:ext cx="18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PA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3" name="Rectangle 907"/>
            <p:cNvSpPr>
              <a:spLocks noChangeArrowheads="1"/>
            </p:cNvSpPr>
            <p:nvPr/>
          </p:nvSpPr>
          <p:spPr bwMode="auto">
            <a:xfrm>
              <a:off x="3033" y="2284"/>
              <a:ext cx="7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4" name="Rectangle 908"/>
            <p:cNvSpPr>
              <a:spLocks noChangeArrowheads="1"/>
            </p:cNvSpPr>
            <p:nvPr/>
          </p:nvSpPr>
          <p:spPr bwMode="auto">
            <a:xfrm>
              <a:off x="2873" y="2569"/>
              <a:ext cx="10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5" name="Rectangle 909"/>
            <p:cNvSpPr>
              <a:spLocks noChangeArrowheads="1"/>
            </p:cNvSpPr>
            <p:nvPr/>
          </p:nvSpPr>
          <p:spPr bwMode="auto">
            <a:xfrm>
              <a:off x="2562" y="2453"/>
              <a:ext cx="9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6" name="Rectangle 910"/>
            <p:cNvSpPr>
              <a:spLocks noChangeArrowheads="1"/>
            </p:cNvSpPr>
            <p:nvPr/>
          </p:nvSpPr>
          <p:spPr bwMode="auto">
            <a:xfrm>
              <a:off x="2095" y="2392"/>
              <a:ext cx="9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7" name="Rectangle 911"/>
            <p:cNvSpPr>
              <a:spLocks noChangeArrowheads="1"/>
            </p:cNvSpPr>
            <p:nvPr/>
          </p:nvSpPr>
          <p:spPr bwMode="auto">
            <a:xfrm>
              <a:off x="1096" y="2319"/>
              <a:ext cx="9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8" name="Rectangle 912"/>
            <p:cNvSpPr>
              <a:spLocks noChangeArrowheads="1"/>
            </p:cNvSpPr>
            <p:nvPr/>
          </p:nvSpPr>
          <p:spPr bwMode="auto">
            <a:xfrm>
              <a:off x="712" y="2345"/>
              <a:ext cx="7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76689" name="Rectangle 913"/>
            <p:cNvSpPr>
              <a:spLocks noChangeArrowheads="1"/>
            </p:cNvSpPr>
            <p:nvPr/>
          </p:nvSpPr>
          <p:spPr bwMode="auto">
            <a:xfrm>
              <a:off x="658" y="1404"/>
              <a:ext cx="28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VRD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grpSp>
          <p:nvGrpSpPr>
            <p:cNvPr id="318643" name="Group 1203"/>
            <p:cNvGrpSpPr>
              <a:grpSpLocks/>
            </p:cNvGrpSpPr>
            <p:nvPr/>
          </p:nvGrpSpPr>
          <p:grpSpPr bwMode="auto">
            <a:xfrm>
              <a:off x="1968" y="2523"/>
              <a:ext cx="541" cy="131"/>
              <a:chOff x="1968" y="2523"/>
              <a:chExt cx="541" cy="131"/>
            </a:xfrm>
          </p:grpSpPr>
          <p:sp>
            <p:nvSpPr>
              <p:cNvPr id="76780" name="Freeform 1004"/>
              <p:cNvSpPr>
                <a:spLocks/>
              </p:cNvSpPr>
              <p:nvPr/>
            </p:nvSpPr>
            <p:spPr bwMode="auto">
              <a:xfrm>
                <a:off x="1968" y="2523"/>
                <a:ext cx="541" cy="131"/>
              </a:xfrm>
              <a:custGeom>
                <a:avLst/>
                <a:gdLst>
                  <a:gd name="T0" fmla="*/ 917 w 3325"/>
                  <a:gd name="T1" fmla="*/ 734 h 742"/>
                  <a:gd name="T2" fmla="*/ 1550 w 3325"/>
                  <a:gd name="T3" fmla="*/ 684 h 742"/>
                  <a:gd name="T4" fmla="*/ 2175 w 3325"/>
                  <a:gd name="T5" fmla="*/ 642 h 742"/>
                  <a:gd name="T6" fmla="*/ 2225 w 3325"/>
                  <a:gd name="T7" fmla="*/ 467 h 742"/>
                  <a:gd name="T8" fmla="*/ 2483 w 3325"/>
                  <a:gd name="T9" fmla="*/ 367 h 742"/>
                  <a:gd name="T10" fmla="*/ 2908 w 3325"/>
                  <a:gd name="T11" fmla="*/ 425 h 742"/>
                  <a:gd name="T12" fmla="*/ 3217 w 3325"/>
                  <a:gd name="T13" fmla="*/ 384 h 742"/>
                  <a:gd name="T14" fmla="*/ 3283 w 3325"/>
                  <a:gd name="T15" fmla="*/ 209 h 742"/>
                  <a:gd name="T16" fmla="*/ 2975 w 3325"/>
                  <a:gd name="T17" fmla="*/ 167 h 742"/>
                  <a:gd name="T18" fmla="*/ 2025 w 3325"/>
                  <a:gd name="T19" fmla="*/ 192 h 742"/>
                  <a:gd name="T20" fmla="*/ 1575 w 3325"/>
                  <a:gd name="T21" fmla="*/ 34 h 742"/>
                  <a:gd name="T22" fmla="*/ 883 w 3325"/>
                  <a:gd name="T23" fmla="*/ 17 h 742"/>
                  <a:gd name="T24" fmla="*/ 475 w 3325"/>
                  <a:gd name="T25" fmla="*/ 117 h 742"/>
                  <a:gd name="T26" fmla="*/ 42 w 3325"/>
                  <a:gd name="T27" fmla="*/ 134 h 742"/>
                  <a:gd name="T28" fmla="*/ 225 w 3325"/>
                  <a:gd name="T29" fmla="*/ 292 h 742"/>
                  <a:gd name="T30" fmla="*/ 133 w 3325"/>
                  <a:gd name="T31" fmla="*/ 484 h 742"/>
                  <a:gd name="T32" fmla="*/ 200 w 3325"/>
                  <a:gd name="T33" fmla="*/ 625 h 742"/>
                  <a:gd name="T34" fmla="*/ 683 w 3325"/>
                  <a:gd name="T35" fmla="*/ 534 h 742"/>
                  <a:gd name="T36" fmla="*/ 875 w 3325"/>
                  <a:gd name="T37" fmla="*/ 592 h 742"/>
                  <a:gd name="T38" fmla="*/ 917 w 3325"/>
                  <a:gd name="T39" fmla="*/ 73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25" h="742">
                    <a:moveTo>
                      <a:pt x="917" y="734"/>
                    </a:moveTo>
                    <a:cubicBezTo>
                      <a:pt x="1025" y="742"/>
                      <a:pt x="1342" y="700"/>
                      <a:pt x="1550" y="684"/>
                    </a:cubicBezTo>
                    <a:cubicBezTo>
                      <a:pt x="1758" y="667"/>
                      <a:pt x="2050" y="684"/>
                      <a:pt x="2175" y="642"/>
                    </a:cubicBezTo>
                    <a:lnTo>
                      <a:pt x="2225" y="467"/>
                    </a:lnTo>
                    <a:cubicBezTo>
                      <a:pt x="2275" y="417"/>
                      <a:pt x="2367" y="375"/>
                      <a:pt x="2483" y="367"/>
                    </a:cubicBezTo>
                    <a:cubicBezTo>
                      <a:pt x="2583" y="367"/>
                      <a:pt x="2783" y="425"/>
                      <a:pt x="2908" y="425"/>
                    </a:cubicBezTo>
                    <a:cubicBezTo>
                      <a:pt x="3033" y="425"/>
                      <a:pt x="3158" y="417"/>
                      <a:pt x="3217" y="384"/>
                    </a:cubicBezTo>
                    <a:cubicBezTo>
                      <a:pt x="3258" y="350"/>
                      <a:pt x="3325" y="242"/>
                      <a:pt x="3283" y="209"/>
                    </a:cubicBezTo>
                    <a:cubicBezTo>
                      <a:pt x="3242" y="175"/>
                      <a:pt x="3183" y="167"/>
                      <a:pt x="2975" y="167"/>
                    </a:cubicBezTo>
                    <a:lnTo>
                      <a:pt x="2025" y="192"/>
                    </a:lnTo>
                    <a:cubicBezTo>
                      <a:pt x="1792" y="167"/>
                      <a:pt x="1767" y="59"/>
                      <a:pt x="1575" y="34"/>
                    </a:cubicBezTo>
                    <a:cubicBezTo>
                      <a:pt x="1375" y="9"/>
                      <a:pt x="1067" y="0"/>
                      <a:pt x="883" y="17"/>
                    </a:cubicBezTo>
                    <a:cubicBezTo>
                      <a:pt x="700" y="34"/>
                      <a:pt x="617" y="100"/>
                      <a:pt x="475" y="117"/>
                    </a:cubicBezTo>
                    <a:cubicBezTo>
                      <a:pt x="333" y="134"/>
                      <a:pt x="83" y="109"/>
                      <a:pt x="42" y="134"/>
                    </a:cubicBezTo>
                    <a:cubicBezTo>
                      <a:pt x="0" y="159"/>
                      <a:pt x="208" y="234"/>
                      <a:pt x="225" y="292"/>
                    </a:cubicBezTo>
                    <a:cubicBezTo>
                      <a:pt x="242" y="350"/>
                      <a:pt x="133" y="425"/>
                      <a:pt x="133" y="484"/>
                    </a:cubicBezTo>
                    <a:lnTo>
                      <a:pt x="200" y="625"/>
                    </a:lnTo>
                    <a:lnTo>
                      <a:pt x="683" y="534"/>
                    </a:lnTo>
                    <a:cubicBezTo>
                      <a:pt x="792" y="525"/>
                      <a:pt x="833" y="559"/>
                      <a:pt x="875" y="592"/>
                    </a:cubicBezTo>
                    <a:cubicBezTo>
                      <a:pt x="908" y="625"/>
                      <a:pt x="908" y="700"/>
                      <a:pt x="917" y="7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781" name="Freeform 1005"/>
              <p:cNvSpPr>
                <a:spLocks/>
              </p:cNvSpPr>
              <p:nvPr/>
            </p:nvSpPr>
            <p:spPr bwMode="auto">
              <a:xfrm>
                <a:off x="1968" y="2523"/>
                <a:ext cx="541" cy="131"/>
              </a:xfrm>
              <a:custGeom>
                <a:avLst/>
                <a:gdLst>
                  <a:gd name="T0" fmla="*/ 917 w 3325"/>
                  <a:gd name="T1" fmla="*/ 734 h 742"/>
                  <a:gd name="T2" fmla="*/ 1550 w 3325"/>
                  <a:gd name="T3" fmla="*/ 684 h 742"/>
                  <a:gd name="T4" fmla="*/ 2175 w 3325"/>
                  <a:gd name="T5" fmla="*/ 642 h 742"/>
                  <a:gd name="T6" fmla="*/ 2225 w 3325"/>
                  <a:gd name="T7" fmla="*/ 467 h 742"/>
                  <a:gd name="T8" fmla="*/ 2483 w 3325"/>
                  <a:gd name="T9" fmla="*/ 367 h 742"/>
                  <a:gd name="T10" fmla="*/ 2908 w 3325"/>
                  <a:gd name="T11" fmla="*/ 425 h 742"/>
                  <a:gd name="T12" fmla="*/ 3217 w 3325"/>
                  <a:gd name="T13" fmla="*/ 384 h 742"/>
                  <a:gd name="T14" fmla="*/ 3283 w 3325"/>
                  <a:gd name="T15" fmla="*/ 209 h 742"/>
                  <a:gd name="T16" fmla="*/ 2975 w 3325"/>
                  <a:gd name="T17" fmla="*/ 167 h 742"/>
                  <a:gd name="T18" fmla="*/ 2025 w 3325"/>
                  <a:gd name="T19" fmla="*/ 192 h 742"/>
                  <a:gd name="T20" fmla="*/ 1575 w 3325"/>
                  <a:gd name="T21" fmla="*/ 34 h 742"/>
                  <a:gd name="T22" fmla="*/ 883 w 3325"/>
                  <a:gd name="T23" fmla="*/ 17 h 742"/>
                  <a:gd name="T24" fmla="*/ 475 w 3325"/>
                  <a:gd name="T25" fmla="*/ 117 h 742"/>
                  <a:gd name="T26" fmla="*/ 42 w 3325"/>
                  <a:gd name="T27" fmla="*/ 134 h 742"/>
                  <a:gd name="T28" fmla="*/ 225 w 3325"/>
                  <a:gd name="T29" fmla="*/ 292 h 742"/>
                  <a:gd name="T30" fmla="*/ 133 w 3325"/>
                  <a:gd name="T31" fmla="*/ 484 h 742"/>
                  <a:gd name="T32" fmla="*/ 200 w 3325"/>
                  <a:gd name="T33" fmla="*/ 625 h 742"/>
                  <a:gd name="T34" fmla="*/ 683 w 3325"/>
                  <a:gd name="T35" fmla="*/ 534 h 742"/>
                  <a:gd name="T36" fmla="*/ 875 w 3325"/>
                  <a:gd name="T37" fmla="*/ 592 h 742"/>
                  <a:gd name="T38" fmla="*/ 917 w 3325"/>
                  <a:gd name="T39" fmla="*/ 73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25" h="742">
                    <a:moveTo>
                      <a:pt x="917" y="734"/>
                    </a:moveTo>
                    <a:cubicBezTo>
                      <a:pt x="1025" y="742"/>
                      <a:pt x="1342" y="700"/>
                      <a:pt x="1550" y="684"/>
                    </a:cubicBezTo>
                    <a:cubicBezTo>
                      <a:pt x="1758" y="667"/>
                      <a:pt x="2050" y="684"/>
                      <a:pt x="2175" y="642"/>
                    </a:cubicBezTo>
                    <a:lnTo>
                      <a:pt x="2225" y="467"/>
                    </a:lnTo>
                    <a:cubicBezTo>
                      <a:pt x="2275" y="417"/>
                      <a:pt x="2367" y="375"/>
                      <a:pt x="2483" y="367"/>
                    </a:cubicBezTo>
                    <a:cubicBezTo>
                      <a:pt x="2583" y="367"/>
                      <a:pt x="2783" y="425"/>
                      <a:pt x="2908" y="425"/>
                    </a:cubicBezTo>
                    <a:cubicBezTo>
                      <a:pt x="3033" y="425"/>
                      <a:pt x="3158" y="417"/>
                      <a:pt x="3217" y="384"/>
                    </a:cubicBezTo>
                    <a:cubicBezTo>
                      <a:pt x="3258" y="350"/>
                      <a:pt x="3325" y="242"/>
                      <a:pt x="3283" y="209"/>
                    </a:cubicBezTo>
                    <a:cubicBezTo>
                      <a:pt x="3242" y="175"/>
                      <a:pt x="3183" y="167"/>
                      <a:pt x="2975" y="167"/>
                    </a:cubicBezTo>
                    <a:lnTo>
                      <a:pt x="2025" y="192"/>
                    </a:lnTo>
                    <a:cubicBezTo>
                      <a:pt x="1792" y="167"/>
                      <a:pt x="1767" y="59"/>
                      <a:pt x="1575" y="34"/>
                    </a:cubicBezTo>
                    <a:cubicBezTo>
                      <a:pt x="1375" y="9"/>
                      <a:pt x="1067" y="0"/>
                      <a:pt x="883" y="17"/>
                    </a:cubicBezTo>
                    <a:cubicBezTo>
                      <a:pt x="700" y="34"/>
                      <a:pt x="617" y="100"/>
                      <a:pt x="475" y="117"/>
                    </a:cubicBezTo>
                    <a:cubicBezTo>
                      <a:pt x="333" y="134"/>
                      <a:pt x="83" y="109"/>
                      <a:pt x="42" y="134"/>
                    </a:cubicBezTo>
                    <a:cubicBezTo>
                      <a:pt x="0" y="159"/>
                      <a:pt x="208" y="234"/>
                      <a:pt x="225" y="292"/>
                    </a:cubicBezTo>
                    <a:cubicBezTo>
                      <a:pt x="242" y="350"/>
                      <a:pt x="133" y="425"/>
                      <a:pt x="133" y="484"/>
                    </a:cubicBezTo>
                    <a:lnTo>
                      <a:pt x="200" y="625"/>
                    </a:lnTo>
                    <a:lnTo>
                      <a:pt x="683" y="534"/>
                    </a:lnTo>
                    <a:cubicBezTo>
                      <a:pt x="792" y="525"/>
                      <a:pt x="833" y="559"/>
                      <a:pt x="875" y="592"/>
                    </a:cubicBezTo>
                    <a:cubicBezTo>
                      <a:pt x="908" y="625"/>
                      <a:pt x="908" y="700"/>
                      <a:pt x="917" y="73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642" name="Group 1202"/>
            <p:cNvGrpSpPr>
              <a:grpSpLocks/>
            </p:cNvGrpSpPr>
            <p:nvPr/>
          </p:nvGrpSpPr>
          <p:grpSpPr bwMode="auto">
            <a:xfrm>
              <a:off x="985" y="2430"/>
              <a:ext cx="506" cy="367"/>
              <a:chOff x="985" y="2430"/>
              <a:chExt cx="506" cy="367"/>
            </a:xfrm>
          </p:grpSpPr>
          <p:sp>
            <p:nvSpPr>
              <p:cNvPr id="76783" name="Freeform 1007"/>
              <p:cNvSpPr>
                <a:spLocks/>
              </p:cNvSpPr>
              <p:nvPr/>
            </p:nvSpPr>
            <p:spPr bwMode="auto">
              <a:xfrm>
                <a:off x="985" y="2430"/>
                <a:ext cx="506" cy="367"/>
              </a:xfrm>
              <a:custGeom>
                <a:avLst/>
                <a:gdLst>
                  <a:gd name="T0" fmla="*/ 25 w 3108"/>
                  <a:gd name="T1" fmla="*/ 225 h 2084"/>
                  <a:gd name="T2" fmla="*/ 100 w 3108"/>
                  <a:gd name="T3" fmla="*/ 9 h 2084"/>
                  <a:gd name="T4" fmla="*/ 275 w 3108"/>
                  <a:gd name="T5" fmla="*/ 175 h 2084"/>
                  <a:gd name="T6" fmla="*/ 358 w 3108"/>
                  <a:gd name="T7" fmla="*/ 459 h 2084"/>
                  <a:gd name="T8" fmla="*/ 400 w 3108"/>
                  <a:gd name="T9" fmla="*/ 659 h 2084"/>
                  <a:gd name="T10" fmla="*/ 558 w 3108"/>
                  <a:gd name="T11" fmla="*/ 875 h 2084"/>
                  <a:gd name="T12" fmla="*/ 858 w 3108"/>
                  <a:gd name="T13" fmla="*/ 1009 h 2084"/>
                  <a:gd name="T14" fmla="*/ 1508 w 3108"/>
                  <a:gd name="T15" fmla="*/ 1242 h 2084"/>
                  <a:gd name="T16" fmla="*/ 1966 w 3108"/>
                  <a:gd name="T17" fmla="*/ 1417 h 2084"/>
                  <a:gd name="T18" fmla="*/ 2250 w 3108"/>
                  <a:gd name="T19" fmla="*/ 1475 h 2084"/>
                  <a:gd name="T20" fmla="*/ 2550 w 3108"/>
                  <a:gd name="T21" fmla="*/ 1667 h 2084"/>
                  <a:gd name="T22" fmla="*/ 2666 w 3108"/>
                  <a:gd name="T23" fmla="*/ 1834 h 2084"/>
                  <a:gd name="T24" fmla="*/ 3025 w 3108"/>
                  <a:gd name="T25" fmla="*/ 1942 h 2084"/>
                  <a:gd name="T26" fmla="*/ 3100 w 3108"/>
                  <a:gd name="T27" fmla="*/ 2075 h 2084"/>
                  <a:gd name="T28" fmla="*/ 2966 w 3108"/>
                  <a:gd name="T29" fmla="*/ 2084 h 2084"/>
                  <a:gd name="T30" fmla="*/ 2550 w 3108"/>
                  <a:gd name="T31" fmla="*/ 1884 h 2084"/>
                  <a:gd name="T32" fmla="*/ 2258 w 3108"/>
                  <a:gd name="T33" fmla="*/ 1817 h 2084"/>
                  <a:gd name="T34" fmla="*/ 2008 w 3108"/>
                  <a:gd name="T35" fmla="*/ 1792 h 2084"/>
                  <a:gd name="T36" fmla="*/ 1600 w 3108"/>
                  <a:gd name="T37" fmla="*/ 1584 h 2084"/>
                  <a:gd name="T38" fmla="*/ 1366 w 3108"/>
                  <a:gd name="T39" fmla="*/ 1567 h 2084"/>
                  <a:gd name="T40" fmla="*/ 1333 w 3108"/>
                  <a:gd name="T41" fmla="*/ 1442 h 2084"/>
                  <a:gd name="T42" fmla="*/ 1100 w 3108"/>
                  <a:gd name="T43" fmla="*/ 1425 h 2084"/>
                  <a:gd name="T44" fmla="*/ 1125 w 3108"/>
                  <a:gd name="T45" fmla="*/ 1234 h 2084"/>
                  <a:gd name="T46" fmla="*/ 433 w 3108"/>
                  <a:gd name="T47" fmla="*/ 1234 h 2084"/>
                  <a:gd name="T48" fmla="*/ 250 w 3108"/>
                  <a:gd name="T49" fmla="*/ 875 h 2084"/>
                  <a:gd name="T50" fmla="*/ 175 w 3108"/>
                  <a:gd name="T51" fmla="*/ 692 h 2084"/>
                  <a:gd name="T52" fmla="*/ 66 w 3108"/>
                  <a:gd name="T53" fmla="*/ 434 h 2084"/>
                  <a:gd name="T54" fmla="*/ 25 w 3108"/>
                  <a:gd name="T55" fmla="*/ 225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8" h="2084">
                    <a:moveTo>
                      <a:pt x="25" y="225"/>
                    </a:moveTo>
                    <a:cubicBezTo>
                      <a:pt x="0" y="109"/>
                      <a:pt x="58" y="25"/>
                      <a:pt x="100" y="9"/>
                    </a:cubicBezTo>
                    <a:cubicBezTo>
                      <a:pt x="141" y="0"/>
                      <a:pt x="233" y="100"/>
                      <a:pt x="275" y="175"/>
                    </a:cubicBezTo>
                    <a:cubicBezTo>
                      <a:pt x="316" y="242"/>
                      <a:pt x="333" y="375"/>
                      <a:pt x="358" y="459"/>
                    </a:cubicBezTo>
                    <a:cubicBezTo>
                      <a:pt x="383" y="542"/>
                      <a:pt x="366" y="592"/>
                      <a:pt x="400" y="659"/>
                    </a:cubicBezTo>
                    <a:lnTo>
                      <a:pt x="558" y="875"/>
                    </a:lnTo>
                    <a:lnTo>
                      <a:pt x="858" y="1009"/>
                    </a:lnTo>
                    <a:lnTo>
                      <a:pt x="1508" y="1242"/>
                    </a:lnTo>
                    <a:lnTo>
                      <a:pt x="1966" y="1417"/>
                    </a:lnTo>
                    <a:lnTo>
                      <a:pt x="2250" y="1475"/>
                    </a:lnTo>
                    <a:cubicBezTo>
                      <a:pt x="2350" y="1517"/>
                      <a:pt x="2483" y="1609"/>
                      <a:pt x="2550" y="1667"/>
                    </a:cubicBezTo>
                    <a:cubicBezTo>
                      <a:pt x="2608" y="1717"/>
                      <a:pt x="2591" y="1792"/>
                      <a:pt x="2666" y="1834"/>
                    </a:cubicBezTo>
                    <a:cubicBezTo>
                      <a:pt x="2741" y="1875"/>
                      <a:pt x="2950" y="1900"/>
                      <a:pt x="3025" y="1942"/>
                    </a:cubicBezTo>
                    <a:cubicBezTo>
                      <a:pt x="3108" y="2000"/>
                      <a:pt x="3108" y="2050"/>
                      <a:pt x="3100" y="2075"/>
                    </a:cubicBezTo>
                    <a:lnTo>
                      <a:pt x="2966" y="2084"/>
                    </a:lnTo>
                    <a:cubicBezTo>
                      <a:pt x="2875" y="2050"/>
                      <a:pt x="2666" y="1925"/>
                      <a:pt x="2550" y="1884"/>
                    </a:cubicBezTo>
                    <a:cubicBezTo>
                      <a:pt x="2433" y="1842"/>
                      <a:pt x="2350" y="1834"/>
                      <a:pt x="2258" y="1817"/>
                    </a:cubicBezTo>
                    <a:cubicBezTo>
                      <a:pt x="2166" y="1800"/>
                      <a:pt x="2116" y="1834"/>
                      <a:pt x="2008" y="1792"/>
                    </a:cubicBezTo>
                    <a:cubicBezTo>
                      <a:pt x="1900" y="1750"/>
                      <a:pt x="1708" y="1617"/>
                      <a:pt x="1600" y="1584"/>
                    </a:cubicBezTo>
                    <a:cubicBezTo>
                      <a:pt x="1491" y="1550"/>
                      <a:pt x="1408" y="1592"/>
                      <a:pt x="1366" y="1567"/>
                    </a:cubicBezTo>
                    <a:cubicBezTo>
                      <a:pt x="1325" y="1542"/>
                      <a:pt x="1375" y="1467"/>
                      <a:pt x="1333" y="1442"/>
                    </a:cubicBezTo>
                    <a:cubicBezTo>
                      <a:pt x="1291" y="1417"/>
                      <a:pt x="1133" y="1459"/>
                      <a:pt x="1100" y="1425"/>
                    </a:cubicBezTo>
                    <a:cubicBezTo>
                      <a:pt x="1066" y="1400"/>
                      <a:pt x="1241" y="1267"/>
                      <a:pt x="1125" y="1234"/>
                    </a:cubicBezTo>
                    <a:lnTo>
                      <a:pt x="433" y="1234"/>
                    </a:lnTo>
                    <a:cubicBezTo>
                      <a:pt x="283" y="1175"/>
                      <a:pt x="291" y="967"/>
                      <a:pt x="250" y="875"/>
                    </a:cubicBezTo>
                    <a:cubicBezTo>
                      <a:pt x="208" y="784"/>
                      <a:pt x="216" y="800"/>
                      <a:pt x="175" y="692"/>
                    </a:cubicBezTo>
                    <a:cubicBezTo>
                      <a:pt x="141" y="617"/>
                      <a:pt x="91" y="509"/>
                      <a:pt x="66" y="434"/>
                    </a:cubicBezTo>
                    <a:cubicBezTo>
                      <a:pt x="41" y="359"/>
                      <a:pt x="33" y="267"/>
                      <a:pt x="25" y="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784" name="Freeform 1008"/>
              <p:cNvSpPr>
                <a:spLocks/>
              </p:cNvSpPr>
              <p:nvPr/>
            </p:nvSpPr>
            <p:spPr bwMode="auto">
              <a:xfrm>
                <a:off x="985" y="2430"/>
                <a:ext cx="506" cy="367"/>
              </a:xfrm>
              <a:custGeom>
                <a:avLst/>
                <a:gdLst>
                  <a:gd name="T0" fmla="*/ 25 w 3108"/>
                  <a:gd name="T1" fmla="*/ 225 h 2084"/>
                  <a:gd name="T2" fmla="*/ 100 w 3108"/>
                  <a:gd name="T3" fmla="*/ 9 h 2084"/>
                  <a:gd name="T4" fmla="*/ 275 w 3108"/>
                  <a:gd name="T5" fmla="*/ 175 h 2084"/>
                  <a:gd name="T6" fmla="*/ 358 w 3108"/>
                  <a:gd name="T7" fmla="*/ 459 h 2084"/>
                  <a:gd name="T8" fmla="*/ 400 w 3108"/>
                  <a:gd name="T9" fmla="*/ 659 h 2084"/>
                  <a:gd name="T10" fmla="*/ 558 w 3108"/>
                  <a:gd name="T11" fmla="*/ 875 h 2084"/>
                  <a:gd name="T12" fmla="*/ 858 w 3108"/>
                  <a:gd name="T13" fmla="*/ 1009 h 2084"/>
                  <a:gd name="T14" fmla="*/ 1508 w 3108"/>
                  <a:gd name="T15" fmla="*/ 1242 h 2084"/>
                  <a:gd name="T16" fmla="*/ 1966 w 3108"/>
                  <a:gd name="T17" fmla="*/ 1417 h 2084"/>
                  <a:gd name="T18" fmla="*/ 2250 w 3108"/>
                  <a:gd name="T19" fmla="*/ 1475 h 2084"/>
                  <a:gd name="T20" fmla="*/ 2550 w 3108"/>
                  <a:gd name="T21" fmla="*/ 1667 h 2084"/>
                  <a:gd name="T22" fmla="*/ 2666 w 3108"/>
                  <a:gd name="T23" fmla="*/ 1834 h 2084"/>
                  <a:gd name="T24" fmla="*/ 3025 w 3108"/>
                  <a:gd name="T25" fmla="*/ 1942 h 2084"/>
                  <a:gd name="T26" fmla="*/ 3100 w 3108"/>
                  <a:gd name="T27" fmla="*/ 2075 h 2084"/>
                  <a:gd name="T28" fmla="*/ 2966 w 3108"/>
                  <a:gd name="T29" fmla="*/ 2084 h 2084"/>
                  <a:gd name="T30" fmla="*/ 2550 w 3108"/>
                  <a:gd name="T31" fmla="*/ 1884 h 2084"/>
                  <a:gd name="T32" fmla="*/ 2258 w 3108"/>
                  <a:gd name="T33" fmla="*/ 1817 h 2084"/>
                  <a:gd name="T34" fmla="*/ 2008 w 3108"/>
                  <a:gd name="T35" fmla="*/ 1792 h 2084"/>
                  <a:gd name="T36" fmla="*/ 1600 w 3108"/>
                  <a:gd name="T37" fmla="*/ 1584 h 2084"/>
                  <a:gd name="T38" fmla="*/ 1366 w 3108"/>
                  <a:gd name="T39" fmla="*/ 1567 h 2084"/>
                  <a:gd name="T40" fmla="*/ 1333 w 3108"/>
                  <a:gd name="T41" fmla="*/ 1442 h 2084"/>
                  <a:gd name="T42" fmla="*/ 1100 w 3108"/>
                  <a:gd name="T43" fmla="*/ 1425 h 2084"/>
                  <a:gd name="T44" fmla="*/ 1125 w 3108"/>
                  <a:gd name="T45" fmla="*/ 1234 h 2084"/>
                  <a:gd name="T46" fmla="*/ 433 w 3108"/>
                  <a:gd name="T47" fmla="*/ 1234 h 2084"/>
                  <a:gd name="T48" fmla="*/ 250 w 3108"/>
                  <a:gd name="T49" fmla="*/ 875 h 2084"/>
                  <a:gd name="T50" fmla="*/ 175 w 3108"/>
                  <a:gd name="T51" fmla="*/ 692 h 2084"/>
                  <a:gd name="T52" fmla="*/ 66 w 3108"/>
                  <a:gd name="T53" fmla="*/ 434 h 2084"/>
                  <a:gd name="T54" fmla="*/ 25 w 3108"/>
                  <a:gd name="T55" fmla="*/ 225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8" h="2084">
                    <a:moveTo>
                      <a:pt x="25" y="225"/>
                    </a:moveTo>
                    <a:cubicBezTo>
                      <a:pt x="0" y="109"/>
                      <a:pt x="58" y="25"/>
                      <a:pt x="100" y="9"/>
                    </a:cubicBezTo>
                    <a:cubicBezTo>
                      <a:pt x="141" y="0"/>
                      <a:pt x="233" y="100"/>
                      <a:pt x="275" y="175"/>
                    </a:cubicBezTo>
                    <a:cubicBezTo>
                      <a:pt x="316" y="242"/>
                      <a:pt x="333" y="375"/>
                      <a:pt x="358" y="459"/>
                    </a:cubicBezTo>
                    <a:cubicBezTo>
                      <a:pt x="383" y="542"/>
                      <a:pt x="366" y="592"/>
                      <a:pt x="400" y="659"/>
                    </a:cubicBezTo>
                    <a:lnTo>
                      <a:pt x="558" y="875"/>
                    </a:lnTo>
                    <a:lnTo>
                      <a:pt x="858" y="1009"/>
                    </a:lnTo>
                    <a:lnTo>
                      <a:pt x="1508" y="1242"/>
                    </a:lnTo>
                    <a:lnTo>
                      <a:pt x="1966" y="1417"/>
                    </a:lnTo>
                    <a:lnTo>
                      <a:pt x="2250" y="1475"/>
                    </a:lnTo>
                    <a:cubicBezTo>
                      <a:pt x="2350" y="1517"/>
                      <a:pt x="2483" y="1609"/>
                      <a:pt x="2550" y="1667"/>
                    </a:cubicBezTo>
                    <a:cubicBezTo>
                      <a:pt x="2608" y="1717"/>
                      <a:pt x="2591" y="1792"/>
                      <a:pt x="2666" y="1834"/>
                    </a:cubicBezTo>
                    <a:cubicBezTo>
                      <a:pt x="2741" y="1875"/>
                      <a:pt x="2950" y="1900"/>
                      <a:pt x="3025" y="1942"/>
                    </a:cubicBezTo>
                    <a:cubicBezTo>
                      <a:pt x="3108" y="2000"/>
                      <a:pt x="3108" y="2050"/>
                      <a:pt x="3100" y="2075"/>
                    </a:cubicBezTo>
                    <a:lnTo>
                      <a:pt x="2966" y="2084"/>
                    </a:lnTo>
                    <a:cubicBezTo>
                      <a:pt x="2875" y="2050"/>
                      <a:pt x="2666" y="1925"/>
                      <a:pt x="2550" y="1884"/>
                    </a:cubicBezTo>
                    <a:cubicBezTo>
                      <a:pt x="2433" y="1842"/>
                      <a:pt x="2350" y="1834"/>
                      <a:pt x="2258" y="1817"/>
                    </a:cubicBezTo>
                    <a:cubicBezTo>
                      <a:pt x="2166" y="1800"/>
                      <a:pt x="2116" y="1834"/>
                      <a:pt x="2008" y="1792"/>
                    </a:cubicBezTo>
                    <a:cubicBezTo>
                      <a:pt x="1900" y="1750"/>
                      <a:pt x="1708" y="1617"/>
                      <a:pt x="1600" y="1584"/>
                    </a:cubicBezTo>
                    <a:cubicBezTo>
                      <a:pt x="1491" y="1550"/>
                      <a:pt x="1408" y="1592"/>
                      <a:pt x="1366" y="1567"/>
                    </a:cubicBezTo>
                    <a:cubicBezTo>
                      <a:pt x="1325" y="1542"/>
                      <a:pt x="1375" y="1467"/>
                      <a:pt x="1333" y="1442"/>
                    </a:cubicBezTo>
                    <a:cubicBezTo>
                      <a:pt x="1291" y="1417"/>
                      <a:pt x="1133" y="1459"/>
                      <a:pt x="1100" y="1425"/>
                    </a:cubicBezTo>
                    <a:cubicBezTo>
                      <a:pt x="1066" y="1400"/>
                      <a:pt x="1241" y="1267"/>
                      <a:pt x="1125" y="1234"/>
                    </a:cubicBezTo>
                    <a:lnTo>
                      <a:pt x="433" y="1234"/>
                    </a:lnTo>
                    <a:cubicBezTo>
                      <a:pt x="283" y="1175"/>
                      <a:pt x="291" y="967"/>
                      <a:pt x="250" y="875"/>
                    </a:cubicBezTo>
                    <a:cubicBezTo>
                      <a:pt x="208" y="784"/>
                      <a:pt x="216" y="800"/>
                      <a:pt x="175" y="692"/>
                    </a:cubicBezTo>
                    <a:cubicBezTo>
                      <a:pt x="141" y="617"/>
                      <a:pt x="91" y="509"/>
                      <a:pt x="66" y="434"/>
                    </a:cubicBezTo>
                    <a:cubicBezTo>
                      <a:pt x="41" y="359"/>
                      <a:pt x="33" y="267"/>
                      <a:pt x="25" y="225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641" name="Group 1201"/>
            <p:cNvGrpSpPr>
              <a:grpSpLocks/>
            </p:cNvGrpSpPr>
            <p:nvPr/>
          </p:nvGrpSpPr>
          <p:grpSpPr bwMode="auto">
            <a:xfrm>
              <a:off x="1679" y="2816"/>
              <a:ext cx="190" cy="36"/>
              <a:chOff x="1679" y="2816"/>
              <a:chExt cx="190" cy="36"/>
            </a:xfrm>
          </p:grpSpPr>
          <p:sp>
            <p:nvSpPr>
              <p:cNvPr id="76786" name="Freeform 1010"/>
              <p:cNvSpPr>
                <a:spLocks/>
              </p:cNvSpPr>
              <p:nvPr/>
            </p:nvSpPr>
            <p:spPr bwMode="auto">
              <a:xfrm>
                <a:off x="1679" y="2816"/>
                <a:ext cx="190" cy="36"/>
              </a:xfrm>
              <a:custGeom>
                <a:avLst/>
                <a:gdLst>
                  <a:gd name="T0" fmla="*/ 0 w 1167"/>
                  <a:gd name="T1" fmla="*/ 33 h 208"/>
                  <a:gd name="T2" fmla="*/ 1167 w 1167"/>
                  <a:gd name="T3" fmla="*/ 0 h 208"/>
                  <a:gd name="T4" fmla="*/ 975 w 1167"/>
                  <a:gd name="T5" fmla="*/ 183 h 208"/>
                  <a:gd name="T6" fmla="*/ 617 w 1167"/>
                  <a:gd name="T7" fmla="*/ 208 h 208"/>
                  <a:gd name="T8" fmla="*/ 342 w 1167"/>
                  <a:gd name="T9" fmla="*/ 175 h 208"/>
                  <a:gd name="T10" fmla="*/ 108 w 1167"/>
                  <a:gd name="T11" fmla="*/ 150 h 208"/>
                  <a:gd name="T12" fmla="*/ 0 w 1167"/>
                  <a:gd name="T13" fmla="*/ 33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7" h="208">
                    <a:moveTo>
                      <a:pt x="0" y="33"/>
                    </a:moveTo>
                    <a:cubicBezTo>
                      <a:pt x="0" y="33"/>
                      <a:pt x="583" y="16"/>
                      <a:pt x="1167" y="0"/>
                    </a:cubicBezTo>
                    <a:cubicBezTo>
                      <a:pt x="1008" y="208"/>
                      <a:pt x="1067" y="150"/>
                      <a:pt x="975" y="183"/>
                    </a:cubicBezTo>
                    <a:cubicBezTo>
                      <a:pt x="875" y="208"/>
                      <a:pt x="725" y="208"/>
                      <a:pt x="617" y="208"/>
                    </a:cubicBezTo>
                    <a:cubicBezTo>
                      <a:pt x="492" y="208"/>
                      <a:pt x="425" y="175"/>
                      <a:pt x="342" y="175"/>
                    </a:cubicBezTo>
                    <a:cubicBezTo>
                      <a:pt x="258" y="166"/>
                      <a:pt x="167" y="175"/>
                      <a:pt x="108" y="150"/>
                    </a:cubicBezTo>
                    <a:cubicBezTo>
                      <a:pt x="50" y="125"/>
                      <a:pt x="17" y="66"/>
                      <a:pt x="0" y="33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787" name="Freeform 1011"/>
              <p:cNvSpPr>
                <a:spLocks/>
              </p:cNvSpPr>
              <p:nvPr/>
            </p:nvSpPr>
            <p:spPr bwMode="auto">
              <a:xfrm>
                <a:off x="1679" y="2816"/>
                <a:ext cx="190" cy="36"/>
              </a:xfrm>
              <a:custGeom>
                <a:avLst/>
                <a:gdLst>
                  <a:gd name="T0" fmla="*/ 0 w 150"/>
                  <a:gd name="T1" fmla="*/ 4 h 29"/>
                  <a:gd name="T2" fmla="*/ 150 w 150"/>
                  <a:gd name="T3" fmla="*/ 0 h 29"/>
                  <a:gd name="T4" fmla="*/ 125 w 150"/>
                  <a:gd name="T5" fmla="*/ 25 h 29"/>
                  <a:gd name="T6" fmla="*/ 79 w 150"/>
                  <a:gd name="T7" fmla="*/ 29 h 29"/>
                  <a:gd name="T8" fmla="*/ 44 w 150"/>
                  <a:gd name="T9" fmla="*/ 24 h 29"/>
                  <a:gd name="T10" fmla="*/ 14 w 150"/>
                  <a:gd name="T11" fmla="*/ 21 h 29"/>
                  <a:gd name="T12" fmla="*/ 0 w 150"/>
                  <a:gd name="T1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29">
                    <a:moveTo>
                      <a:pt x="0" y="4"/>
                    </a:moveTo>
                    <a:cubicBezTo>
                      <a:pt x="0" y="4"/>
                      <a:pt x="75" y="2"/>
                      <a:pt x="150" y="0"/>
                    </a:cubicBezTo>
                    <a:cubicBezTo>
                      <a:pt x="129" y="29"/>
                      <a:pt x="137" y="21"/>
                      <a:pt x="125" y="25"/>
                    </a:cubicBezTo>
                    <a:cubicBezTo>
                      <a:pt x="112" y="29"/>
                      <a:pt x="93" y="29"/>
                      <a:pt x="79" y="29"/>
                    </a:cubicBezTo>
                    <a:cubicBezTo>
                      <a:pt x="63" y="29"/>
                      <a:pt x="54" y="24"/>
                      <a:pt x="44" y="24"/>
                    </a:cubicBezTo>
                    <a:cubicBezTo>
                      <a:pt x="33" y="23"/>
                      <a:pt x="21" y="24"/>
                      <a:pt x="14" y="21"/>
                    </a:cubicBezTo>
                    <a:cubicBezTo>
                      <a:pt x="6" y="17"/>
                      <a:pt x="2" y="9"/>
                      <a:pt x="0" y="4"/>
                    </a:cubicBez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ZA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8469" name="Oval 1029"/>
            <p:cNvSpPr>
              <a:spLocks noChangeArrowheads="1"/>
            </p:cNvSpPr>
            <p:nvPr/>
          </p:nvSpPr>
          <p:spPr bwMode="auto">
            <a:xfrm>
              <a:off x="4062" y="2558"/>
              <a:ext cx="45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0" name="Oval 1030"/>
            <p:cNvSpPr>
              <a:spLocks noChangeArrowheads="1"/>
            </p:cNvSpPr>
            <p:nvPr/>
          </p:nvSpPr>
          <p:spPr bwMode="auto">
            <a:xfrm>
              <a:off x="2986" y="2446"/>
              <a:ext cx="46" cy="5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1" name="Oval 1031"/>
            <p:cNvSpPr>
              <a:spLocks noChangeArrowheads="1"/>
            </p:cNvSpPr>
            <p:nvPr/>
          </p:nvSpPr>
          <p:spPr bwMode="auto">
            <a:xfrm>
              <a:off x="2986" y="2743"/>
              <a:ext cx="46" cy="4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2" name="Oval 1032"/>
            <p:cNvSpPr>
              <a:spLocks noChangeArrowheads="1"/>
            </p:cNvSpPr>
            <p:nvPr/>
          </p:nvSpPr>
          <p:spPr bwMode="auto">
            <a:xfrm>
              <a:off x="2593" y="2644"/>
              <a:ext cx="46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3" name="Oval 1033"/>
            <p:cNvSpPr>
              <a:spLocks noChangeArrowheads="1"/>
            </p:cNvSpPr>
            <p:nvPr/>
          </p:nvSpPr>
          <p:spPr bwMode="auto">
            <a:xfrm>
              <a:off x="2151" y="2577"/>
              <a:ext cx="46" cy="5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4" name="Oval 1034"/>
            <p:cNvSpPr>
              <a:spLocks noChangeArrowheads="1"/>
            </p:cNvSpPr>
            <p:nvPr/>
          </p:nvSpPr>
          <p:spPr bwMode="auto">
            <a:xfrm>
              <a:off x="1035" y="2432"/>
              <a:ext cx="46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5" name="Oval 1035"/>
            <p:cNvSpPr>
              <a:spLocks noChangeArrowheads="1"/>
            </p:cNvSpPr>
            <p:nvPr/>
          </p:nvSpPr>
          <p:spPr bwMode="auto">
            <a:xfrm>
              <a:off x="743" y="2254"/>
              <a:ext cx="46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6" name="Oval 1036"/>
            <p:cNvSpPr>
              <a:spLocks noChangeArrowheads="1"/>
            </p:cNvSpPr>
            <p:nvPr/>
          </p:nvSpPr>
          <p:spPr bwMode="auto">
            <a:xfrm>
              <a:off x="825" y="1610"/>
              <a:ext cx="45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79" name="Oval 1039"/>
            <p:cNvSpPr>
              <a:spLocks noChangeArrowheads="1"/>
            </p:cNvSpPr>
            <p:nvPr/>
          </p:nvSpPr>
          <p:spPr bwMode="auto">
            <a:xfrm>
              <a:off x="4062" y="2558"/>
              <a:ext cx="45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0" name="Oval 1040"/>
            <p:cNvSpPr>
              <a:spLocks noChangeArrowheads="1"/>
            </p:cNvSpPr>
            <p:nvPr/>
          </p:nvSpPr>
          <p:spPr bwMode="auto">
            <a:xfrm>
              <a:off x="2986" y="2446"/>
              <a:ext cx="46" cy="5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1" name="Oval 1041"/>
            <p:cNvSpPr>
              <a:spLocks noChangeArrowheads="1"/>
            </p:cNvSpPr>
            <p:nvPr/>
          </p:nvSpPr>
          <p:spPr bwMode="auto">
            <a:xfrm>
              <a:off x="2986" y="2743"/>
              <a:ext cx="46" cy="49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2" name="Oval 1042"/>
            <p:cNvSpPr>
              <a:spLocks noChangeArrowheads="1"/>
            </p:cNvSpPr>
            <p:nvPr/>
          </p:nvSpPr>
          <p:spPr bwMode="auto">
            <a:xfrm>
              <a:off x="2593" y="2644"/>
              <a:ext cx="46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3" name="Oval 1043"/>
            <p:cNvSpPr>
              <a:spLocks noChangeArrowheads="1"/>
            </p:cNvSpPr>
            <p:nvPr/>
          </p:nvSpPr>
          <p:spPr bwMode="auto">
            <a:xfrm>
              <a:off x="2151" y="2577"/>
              <a:ext cx="46" cy="5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4" name="Oval 1044"/>
            <p:cNvSpPr>
              <a:spLocks noChangeArrowheads="1"/>
            </p:cNvSpPr>
            <p:nvPr/>
          </p:nvSpPr>
          <p:spPr bwMode="auto">
            <a:xfrm>
              <a:off x="1035" y="2432"/>
              <a:ext cx="46" cy="5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89" name="Rectangle 1049"/>
            <p:cNvSpPr>
              <a:spLocks noChangeArrowheads="1"/>
            </p:cNvSpPr>
            <p:nvPr/>
          </p:nvSpPr>
          <p:spPr bwMode="auto">
            <a:xfrm>
              <a:off x="3500" y="2724"/>
              <a:ext cx="65" cy="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490" name="Rectangle 1050"/>
            <p:cNvSpPr>
              <a:spLocks noChangeArrowheads="1"/>
            </p:cNvSpPr>
            <p:nvPr/>
          </p:nvSpPr>
          <p:spPr bwMode="auto">
            <a:xfrm>
              <a:off x="714" y="2771"/>
              <a:ext cx="65" cy="6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318552" name="Rectangle 1112"/>
            <p:cNvSpPr>
              <a:spLocks noChangeArrowheads="1"/>
            </p:cNvSpPr>
            <p:nvPr/>
          </p:nvSpPr>
          <p:spPr bwMode="auto">
            <a:xfrm>
              <a:off x="3033" y="2284"/>
              <a:ext cx="7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S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318553" name="Rectangle 1113"/>
            <p:cNvSpPr>
              <a:spLocks noChangeArrowheads="1"/>
            </p:cNvSpPr>
            <p:nvPr/>
          </p:nvSpPr>
          <p:spPr bwMode="auto">
            <a:xfrm>
              <a:off x="2873" y="2569"/>
              <a:ext cx="10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318554" name="Rectangle 1114"/>
            <p:cNvSpPr>
              <a:spLocks noChangeArrowheads="1"/>
            </p:cNvSpPr>
            <p:nvPr/>
          </p:nvSpPr>
          <p:spPr bwMode="auto">
            <a:xfrm>
              <a:off x="2562" y="2453"/>
              <a:ext cx="10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U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318555" name="Rectangle 1115"/>
            <p:cNvSpPr>
              <a:spLocks noChangeArrowheads="1"/>
            </p:cNvSpPr>
            <p:nvPr/>
          </p:nvSpPr>
          <p:spPr bwMode="auto">
            <a:xfrm>
              <a:off x="2095" y="2392"/>
              <a:ext cx="10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b="1" smtClean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b="1" smtClean="0">
                <a:solidFill>
                  <a:srgbClr val="000000"/>
                </a:solidFill>
              </a:endParaRPr>
            </a:p>
          </p:txBody>
        </p:sp>
        <p:sp>
          <p:nvSpPr>
            <p:cNvPr id="318556" name="Rectangle 1116"/>
            <p:cNvSpPr>
              <a:spLocks noChangeArrowheads="1"/>
            </p:cNvSpPr>
            <p:nvPr/>
          </p:nvSpPr>
          <p:spPr bwMode="auto">
            <a:xfrm>
              <a:off x="1096" y="2319"/>
              <a:ext cx="9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318557" name="Rectangle 1117"/>
            <p:cNvSpPr>
              <a:spLocks noChangeArrowheads="1"/>
            </p:cNvSpPr>
            <p:nvPr/>
          </p:nvSpPr>
          <p:spPr bwMode="auto">
            <a:xfrm>
              <a:off x="712" y="2345"/>
              <a:ext cx="7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700" smtClean="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GB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18627" name="Freeform 1187"/>
          <p:cNvSpPr>
            <a:spLocks/>
          </p:cNvSpPr>
          <p:nvPr/>
        </p:nvSpPr>
        <p:spPr bwMode="auto">
          <a:xfrm>
            <a:off x="914400" y="3568700"/>
            <a:ext cx="558800" cy="844550"/>
          </a:xfrm>
          <a:custGeom>
            <a:avLst/>
            <a:gdLst>
              <a:gd name="T0" fmla="*/ 0 w 352"/>
              <a:gd name="T1" fmla="*/ 0 h 532"/>
              <a:gd name="T2" fmla="*/ 352 w 352"/>
              <a:gd name="T3" fmla="*/ 532 h 5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2" h="532">
                <a:moveTo>
                  <a:pt x="0" y="0"/>
                </a:moveTo>
                <a:lnTo>
                  <a:pt x="352" y="532"/>
                </a:lnTo>
              </a:path>
            </a:pathLst>
          </a:custGeom>
          <a:noFill/>
          <a:ln w="38100" cmpd="sng">
            <a:solidFill>
              <a:srgbClr val="FF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28" name="Freeform 1188"/>
          <p:cNvSpPr>
            <a:spLocks/>
          </p:cNvSpPr>
          <p:nvPr/>
        </p:nvSpPr>
        <p:spPr bwMode="auto">
          <a:xfrm>
            <a:off x="1270000" y="3879850"/>
            <a:ext cx="190500" cy="285750"/>
          </a:xfrm>
          <a:custGeom>
            <a:avLst/>
            <a:gdLst>
              <a:gd name="T0" fmla="*/ 0 w 120"/>
              <a:gd name="T1" fmla="*/ 0 h 180"/>
              <a:gd name="T2" fmla="*/ 120 w 120"/>
              <a:gd name="T3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0" h="180">
                <a:moveTo>
                  <a:pt x="0" y="0"/>
                </a:moveTo>
                <a:lnTo>
                  <a:pt x="120" y="18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29" name="Freeform 1189"/>
          <p:cNvSpPr>
            <a:spLocks/>
          </p:cNvSpPr>
          <p:nvPr/>
        </p:nvSpPr>
        <p:spPr bwMode="auto">
          <a:xfrm>
            <a:off x="1276350" y="3879850"/>
            <a:ext cx="120650" cy="63500"/>
          </a:xfrm>
          <a:custGeom>
            <a:avLst/>
            <a:gdLst>
              <a:gd name="T0" fmla="*/ 0 w 76"/>
              <a:gd name="T1" fmla="*/ 0 h 40"/>
              <a:gd name="T2" fmla="*/ 76 w 76"/>
              <a:gd name="T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6" h="40">
                <a:moveTo>
                  <a:pt x="0" y="0"/>
                </a:moveTo>
                <a:lnTo>
                  <a:pt x="76" y="40"/>
                </a:lnTo>
              </a:path>
            </a:pathLst>
          </a:custGeom>
          <a:noFill/>
          <a:ln w="1905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0" name="Freeform 1190"/>
          <p:cNvSpPr>
            <a:spLocks/>
          </p:cNvSpPr>
          <p:nvPr/>
        </p:nvSpPr>
        <p:spPr bwMode="auto">
          <a:xfrm>
            <a:off x="1054100" y="3956050"/>
            <a:ext cx="190500" cy="285750"/>
          </a:xfrm>
          <a:custGeom>
            <a:avLst/>
            <a:gdLst>
              <a:gd name="T0" fmla="*/ 0 w 120"/>
              <a:gd name="T1" fmla="*/ 0 h 180"/>
              <a:gd name="T2" fmla="*/ 120 w 120"/>
              <a:gd name="T3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0" h="180">
                <a:moveTo>
                  <a:pt x="0" y="0"/>
                </a:moveTo>
                <a:lnTo>
                  <a:pt x="120" y="18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1" name="Freeform 1191"/>
          <p:cNvSpPr>
            <a:spLocks/>
          </p:cNvSpPr>
          <p:nvPr/>
        </p:nvSpPr>
        <p:spPr bwMode="auto">
          <a:xfrm>
            <a:off x="1136650" y="4171950"/>
            <a:ext cx="95250" cy="57150"/>
          </a:xfrm>
          <a:custGeom>
            <a:avLst/>
            <a:gdLst>
              <a:gd name="T0" fmla="*/ 0 w 60"/>
              <a:gd name="T1" fmla="*/ 0 h 36"/>
              <a:gd name="T2" fmla="*/ 60 w 60"/>
              <a:gd name="T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0" h="36">
                <a:moveTo>
                  <a:pt x="0" y="0"/>
                </a:moveTo>
                <a:lnTo>
                  <a:pt x="60" y="36"/>
                </a:lnTo>
              </a:path>
            </a:pathLst>
          </a:custGeom>
          <a:noFill/>
          <a:ln w="19050" cmpd="sng">
            <a:solidFill>
              <a:srgbClr val="FF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2" name="Text Box 1192"/>
          <p:cNvSpPr txBox="1">
            <a:spLocks noChangeArrowheads="1"/>
          </p:cNvSpPr>
          <p:nvPr/>
        </p:nvSpPr>
        <p:spPr bwMode="auto">
          <a:xfrm>
            <a:off x="2555875" y="4292600"/>
            <a:ext cx="363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8633" name="Oval 1193"/>
          <p:cNvSpPr>
            <a:spLocks noChangeArrowheads="1"/>
          </p:cNvSpPr>
          <p:nvPr/>
        </p:nvSpPr>
        <p:spPr bwMode="auto">
          <a:xfrm>
            <a:off x="2771775" y="4221163"/>
            <a:ext cx="144463" cy="144462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4" name="Oval 1194"/>
          <p:cNvSpPr>
            <a:spLocks noChangeArrowheads="1"/>
          </p:cNvSpPr>
          <p:nvPr/>
        </p:nvSpPr>
        <p:spPr bwMode="auto">
          <a:xfrm>
            <a:off x="3635375" y="4005263"/>
            <a:ext cx="144463" cy="144462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5" name="Text Box 1195"/>
          <p:cNvSpPr txBox="1">
            <a:spLocks noChangeArrowheads="1"/>
          </p:cNvSpPr>
          <p:nvPr/>
        </p:nvSpPr>
        <p:spPr bwMode="auto">
          <a:xfrm>
            <a:off x="2700338" y="3860800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b="1" smtClean="0">
                <a:solidFill>
                  <a:srgbClr val="000000"/>
                </a:solidFill>
              </a:rPr>
              <a:t>l</a:t>
            </a: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318636" name="Oval 1196"/>
          <p:cNvSpPr>
            <a:spLocks noChangeArrowheads="1"/>
          </p:cNvSpPr>
          <p:nvPr/>
        </p:nvSpPr>
        <p:spPr bwMode="auto">
          <a:xfrm>
            <a:off x="4356100" y="4149725"/>
            <a:ext cx="144463" cy="14287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7" name="Oval 1197"/>
          <p:cNvSpPr>
            <a:spLocks noChangeArrowheads="1"/>
          </p:cNvSpPr>
          <p:nvPr/>
        </p:nvSpPr>
        <p:spPr bwMode="auto">
          <a:xfrm>
            <a:off x="4932363" y="3933825"/>
            <a:ext cx="144462" cy="14287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8" name="Oval 1198"/>
          <p:cNvSpPr>
            <a:spLocks noChangeArrowheads="1"/>
          </p:cNvSpPr>
          <p:nvPr/>
        </p:nvSpPr>
        <p:spPr bwMode="auto">
          <a:xfrm>
            <a:off x="5003800" y="4365625"/>
            <a:ext cx="144463" cy="14287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39" name="Freeform 1199"/>
          <p:cNvSpPr>
            <a:spLocks/>
          </p:cNvSpPr>
          <p:nvPr/>
        </p:nvSpPr>
        <p:spPr bwMode="auto">
          <a:xfrm>
            <a:off x="1763713" y="4005263"/>
            <a:ext cx="4248150" cy="287337"/>
          </a:xfrm>
          <a:custGeom>
            <a:avLst/>
            <a:gdLst>
              <a:gd name="T0" fmla="*/ 2676 w 2676"/>
              <a:gd name="T1" fmla="*/ 181 h 181"/>
              <a:gd name="T2" fmla="*/ 2585 w 2676"/>
              <a:gd name="T3" fmla="*/ 136 h 181"/>
              <a:gd name="T4" fmla="*/ 2449 w 2676"/>
              <a:gd name="T5" fmla="*/ 91 h 181"/>
              <a:gd name="T6" fmla="*/ 2359 w 2676"/>
              <a:gd name="T7" fmla="*/ 91 h 181"/>
              <a:gd name="T8" fmla="*/ 2177 w 2676"/>
              <a:gd name="T9" fmla="*/ 91 h 181"/>
              <a:gd name="T10" fmla="*/ 1905 w 2676"/>
              <a:gd name="T11" fmla="*/ 91 h 181"/>
              <a:gd name="T12" fmla="*/ 1678 w 2676"/>
              <a:gd name="T13" fmla="*/ 91 h 181"/>
              <a:gd name="T14" fmla="*/ 1497 w 2676"/>
              <a:gd name="T15" fmla="*/ 91 h 181"/>
              <a:gd name="T16" fmla="*/ 1315 w 2676"/>
              <a:gd name="T17" fmla="*/ 91 h 181"/>
              <a:gd name="T18" fmla="*/ 1089 w 2676"/>
              <a:gd name="T19" fmla="*/ 91 h 181"/>
              <a:gd name="T20" fmla="*/ 907 w 2676"/>
              <a:gd name="T21" fmla="*/ 91 h 181"/>
              <a:gd name="T22" fmla="*/ 697 w 2676"/>
              <a:gd name="T23" fmla="*/ 121 h 181"/>
              <a:gd name="T24" fmla="*/ 585 w 2676"/>
              <a:gd name="T25" fmla="*/ 133 h 181"/>
              <a:gd name="T26" fmla="*/ 509 w 2676"/>
              <a:gd name="T27" fmla="*/ 141 h 181"/>
              <a:gd name="T28" fmla="*/ 413 w 2676"/>
              <a:gd name="T29" fmla="*/ 129 h 181"/>
              <a:gd name="T30" fmla="*/ 317 w 2676"/>
              <a:gd name="T31" fmla="*/ 113 h 181"/>
              <a:gd name="T32" fmla="*/ 169 w 2676"/>
              <a:gd name="T33" fmla="*/ 85 h 181"/>
              <a:gd name="T34" fmla="*/ 0 w 2676"/>
              <a:gd name="T35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76" h="181">
                <a:moveTo>
                  <a:pt x="2676" y="181"/>
                </a:moveTo>
                <a:cubicBezTo>
                  <a:pt x="2649" y="166"/>
                  <a:pt x="2623" y="151"/>
                  <a:pt x="2585" y="136"/>
                </a:cubicBezTo>
                <a:cubicBezTo>
                  <a:pt x="2547" y="121"/>
                  <a:pt x="2487" y="99"/>
                  <a:pt x="2449" y="91"/>
                </a:cubicBezTo>
                <a:cubicBezTo>
                  <a:pt x="2411" y="83"/>
                  <a:pt x="2404" y="91"/>
                  <a:pt x="2359" y="91"/>
                </a:cubicBezTo>
                <a:cubicBezTo>
                  <a:pt x="2314" y="91"/>
                  <a:pt x="2253" y="91"/>
                  <a:pt x="2177" y="91"/>
                </a:cubicBezTo>
                <a:cubicBezTo>
                  <a:pt x="2101" y="91"/>
                  <a:pt x="1988" y="91"/>
                  <a:pt x="1905" y="91"/>
                </a:cubicBezTo>
                <a:cubicBezTo>
                  <a:pt x="1822" y="91"/>
                  <a:pt x="1746" y="91"/>
                  <a:pt x="1678" y="91"/>
                </a:cubicBezTo>
                <a:cubicBezTo>
                  <a:pt x="1610" y="91"/>
                  <a:pt x="1557" y="91"/>
                  <a:pt x="1497" y="91"/>
                </a:cubicBezTo>
                <a:cubicBezTo>
                  <a:pt x="1437" y="91"/>
                  <a:pt x="1383" y="91"/>
                  <a:pt x="1315" y="91"/>
                </a:cubicBezTo>
                <a:cubicBezTo>
                  <a:pt x="1247" y="91"/>
                  <a:pt x="1157" y="91"/>
                  <a:pt x="1089" y="91"/>
                </a:cubicBezTo>
                <a:cubicBezTo>
                  <a:pt x="1021" y="91"/>
                  <a:pt x="972" y="86"/>
                  <a:pt x="907" y="91"/>
                </a:cubicBezTo>
                <a:cubicBezTo>
                  <a:pt x="842" y="96"/>
                  <a:pt x="751" y="114"/>
                  <a:pt x="697" y="121"/>
                </a:cubicBezTo>
                <a:cubicBezTo>
                  <a:pt x="643" y="128"/>
                  <a:pt x="616" y="130"/>
                  <a:pt x="585" y="133"/>
                </a:cubicBezTo>
                <a:cubicBezTo>
                  <a:pt x="554" y="136"/>
                  <a:pt x="538" y="142"/>
                  <a:pt x="509" y="141"/>
                </a:cubicBezTo>
                <a:cubicBezTo>
                  <a:pt x="480" y="140"/>
                  <a:pt x="445" y="134"/>
                  <a:pt x="413" y="129"/>
                </a:cubicBezTo>
                <a:cubicBezTo>
                  <a:pt x="381" y="124"/>
                  <a:pt x="358" y="120"/>
                  <a:pt x="317" y="113"/>
                </a:cubicBezTo>
                <a:cubicBezTo>
                  <a:pt x="276" y="106"/>
                  <a:pt x="222" y="104"/>
                  <a:pt x="169" y="85"/>
                </a:cubicBezTo>
                <a:cubicBezTo>
                  <a:pt x="116" y="66"/>
                  <a:pt x="35" y="18"/>
                  <a:pt x="0" y="0"/>
                </a:cubicBezTo>
              </a:path>
            </a:pathLst>
          </a:custGeom>
          <a:noFill/>
          <a:ln w="9525" cap="flat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40" name="Freeform 1200"/>
          <p:cNvSpPr>
            <a:spLocks/>
          </p:cNvSpPr>
          <p:nvPr/>
        </p:nvSpPr>
        <p:spPr bwMode="auto">
          <a:xfrm>
            <a:off x="2819400" y="4114800"/>
            <a:ext cx="88900" cy="6350"/>
          </a:xfrm>
          <a:custGeom>
            <a:avLst/>
            <a:gdLst>
              <a:gd name="T0" fmla="*/ 0 w 56"/>
              <a:gd name="T1" fmla="*/ 4 h 4"/>
              <a:gd name="T2" fmla="*/ 56 w 56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6" h="4">
                <a:moveTo>
                  <a:pt x="0" y="4"/>
                </a:moveTo>
                <a:lnTo>
                  <a:pt x="56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mtClean="0">
              <a:solidFill>
                <a:srgbClr val="000000"/>
              </a:solidFill>
            </a:endParaRPr>
          </a:p>
        </p:txBody>
      </p:sp>
      <p:sp>
        <p:nvSpPr>
          <p:cNvPr id="318650" name="Text Box 1210"/>
          <p:cNvSpPr txBox="1">
            <a:spLocks noChangeArrowheads="1"/>
          </p:cNvSpPr>
          <p:nvPr/>
        </p:nvSpPr>
        <p:spPr bwMode="auto">
          <a:xfrm>
            <a:off x="3687763" y="2513013"/>
            <a:ext cx="1695450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smtClean="0">
                <a:solidFill>
                  <a:srgbClr val="000000"/>
                </a:solidFill>
              </a:rPr>
              <a:t>Cape Fold Belt</a:t>
            </a:r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wbooth\Desktop\Schoenies f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"/>
            <a:ext cx="92202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152400"/>
            <a:ext cx="4209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The Cape Fold Belt</a:t>
            </a:r>
            <a:endParaRPr lang="en-ZA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524000"/>
            <a:ext cx="3450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Structures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Stratigraphic anomalies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Appropriate models</a:t>
            </a:r>
            <a:endParaRPr lang="en-Z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9TalkInkaba5pics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100013"/>
            <a:ext cx="10225088" cy="7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08038" y="1431925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Pen </a:t>
            </a:r>
            <a:r>
              <a:rPr kumimoji="0" lang="en-ZA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Fm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92363" y="1916113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Ced Sh</a:t>
            </a:r>
            <a:endParaRPr kumimoji="0" lang="en-GB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75100" y="33051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Sk Fm</a:t>
            </a:r>
            <a:endParaRPr kumimoji="0" lang="en-GB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08713" y="46482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JEFFREYS BAY</a:t>
            </a: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-647700" y="504825"/>
            <a:ext cx="1433513" cy="509588"/>
          </a:xfrm>
          <a:custGeom>
            <a:avLst/>
            <a:gdLst>
              <a:gd name="T0" fmla="*/ 0 w 903"/>
              <a:gd name="T1" fmla="*/ 0 h 321"/>
              <a:gd name="T2" fmla="*/ 258 w 903"/>
              <a:gd name="T3" fmla="*/ 81 h 321"/>
              <a:gd name="T4" fmla="*/ 372 w 903"/>
              <a:gd name="T5" fmla="*/ 138 h 321"/>
              <a:gd name="T6" fmla="*/ 414 w 903"/>
              <a:gd name="T7" fmla="*/ 117 h 321"/>
              <a:gd name="T8" fmla="*/ 564 w 903"/>
              <a:gd name="T9" fmla="*/ 168 h 321"/>
              <a:gd name="T10" fmla="*/ 621 w 903"/>
              <a:gd name="T11" fmla="*/ 207 h 321"/>
              <a:gd name="T12" fmla="*/ 681 w 903"/>
              <a:gd name="T13" fmla="*/ 186 h 321"/>
              <a:gd name="T14" fmla="*/ 903 w 903"/>
              <a:gd name="T15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3" h="321">
                <a:moveTo>
                  <a:pt x="0" y="0"/>
                </a:moveTo>
                <a:cubicBezTo>
                  <a:pt x="43" y="14"/>
                  <a:pt x="196" y="58"/>
                  <a:pt x="258" y="81"/>
                </a:cubicBezTo>
                <a:cubicBezTo>
                  <a:pt x="320" y="104"/>
                  <a:pt x="346" y="132"/>
                  <a:pt x="372" y="138"/>
                </a:cubicBezTo>
                <a:cubicBezTo>
                  <a:pt x="398" y="144"/>
                  <a:pt x="382" y="112"/>
                  <a:pt x="414" y="117"/>
                </a:cubicBezTo>
                <a:cubicBezTo>
                  <a:pt x="446" y="122"/>
                  <a:pt x="530" y="153"/>
                  <a:pt x="564" y="168"/>
                </a:cubicBezTo>
                <a:cubicBezTo>
                  <a:pt x="598" y="183"/>
                  <a:pt x="602" y="204"/>
                  <a:pt x="621" y="207"/>
                </a:cubicBezTo>
                <a:cubicBezTo>
                  <a:pt x="640" y="210"/>
                  <a:pt x="634" y="167"/>
                  <a:pt x="681" y="186"/>
                </a:cubicBezTo>
                <a:cubicBezTo>
                  <a:pt x="728" y="205"/>
                  <a:pt x="857" y="293"/>
                  <a:pt x="903" y="321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827088" y="981075"/>
            <a:ext cx="649287" cy="287338"/>
          </a:xfrm>
          <a:custGeom>
            <a:avLst/>
            <a:gdLst>
              <a:gd name="T0" fmla="*/ 0 w 409"/>
              <a:gd name="T1" fmla="*/ 0 h 181"/>
              <a:gd name="T2" fmla="*/ 142 w 409"/>
              <a:gd name="T3" fmla="*/ 75 h 181"/>
              <a:gd name="T4" fmla="*/ 193 w 409"/>
              <a:gd name="T5" fmla="*/ 66 h 181"/>
              <a:gd name="T6" fmla="*/ 318 w 409"/>
              <a:gd name="T7" fmla="*/ 136 h 181"/>
              <a:gd name="T8" fmla="*/ 409 w 409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9" h="181">
                <a:moveTo>
                  <a:pt x="0" y="0"/>
                </a:moveTo>
                <a:cubicBezTo>
                  <a:pt x="24" y="12"/>
                  <a:pt x="110" y="64"/>
                  <a:pt x="142" y="75"/>
                </a:cubicBezTo>
                <a:cubicBezTo>
                  <a:pt x="174" y="86"/>
                  <a:pt x="164" y="56"/>
                  <a:pt x="193" y="66"/>
                </a:cubicBezTo>
                <a:cubicBezTo>
                  <a:pt x="222" y="76"/>
                  <a:pt x="282" y="117"/>
                  <a:pt x="318" y="136"/>
                </a:cubicBezTo>
                <a:cubicBezTo>
                  <a:pt x="354" y="155"/>
                  <a:pt x="382" y="166"/>
                  <a:pt x="409" y="181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1547813" y="1196975"/>
            <a:ext cx="1008062" cy="647700"/>
          </a:xfrm>
          <a:custGeom>
            <a:avLst/>
            <a:gdLst>
              <a:gd name="T0" fmla="*/ 0 w 635"/>
              <a:gd name="T1" fmla="*/ 0 h 408"/>
              <a:gd name="T2" fmla="*/ 136 w 635"/>
              <a:gd name="T3" fmla="*/ 91 h 408"/>
              <a:gd name="T4" fmla="*/ 294 w 635"/>
              <a:gd name="T5" fmla="*/ 158 h 408"/>
              <a:gd name="T6" fmla="*/ 417 w 635"/>
              <a:gd name="T7" fmla="*/ 263 h 408"/>
              <a:gd name="T8" fmla="*/ 635 w 635"/>
              <a:gd name="T9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5" h="408">
                <a:moveTo>
                  <a:pt x="0" y="0"/>
                </a:moveTo>
                <a:cubicBezTo>
                  <a:pt x="45" y="30"/>
                  <a:pt x="87" y="65"/>
                  <a:pt x="136" y="91"/>
                </a:cubicBezTo>
                <a:cubicBezTo>
                  <a:pt x="185" y="117"/>
                  <a:pt x="247" y="129"/>
                  <a:pt x="294" y="158"/>
                </a:cubicBezTo>
                <a:cubicBezTo>
                  <a:pt x="341" y="187"/>
                  <a:pt x="360" y="221"/>
                  <a:pt x="417" y="263"/>
                </a:cubicBezTo>
                <a:cubicBezTo>
                  <a:pt x="474" y="305"/>
                  <a:pt x="590" y="378"/>
                  <a:pt x="635" y="408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-900113" y="981075"/>
            <a:ext cx="357188" cy="244475"/>
          </a:xfrm>
          <a:custGeom>
            <a:avLst/>
            <a:gdLst>
              <a:gd name="T0" fmla="*/ 0 w 225"/>
              <a:gd name="T1" fmla="*/ 0 h 154"/>
              <a:gd name="T2" fmla="*/ 87 w 225"/>
              <a:gd name="T3" fmla="*/ 69 h 154"/>
              <a:gd name="T4" fmla="*/ 126 w 225"/>
              <a:gd name="T5" fmla="*/ 54 h 154"/>
              <a:gd name="T6" fmla="*/ 181 w 225"/>
              <a:gd name="T7" fmla="*/ 91 h 154"/>
              <a:gd name="T8" fmla="*/ 210 w 225"/>
              <a:gd name="T9" fmla="*/ 147 h 154"/>
              <a:gd name="T10" fmla="*/ 90 w 225"/>
              <a:gd name="T11" fmla="*/ 136 h 154"/>
              <a:gd name="T12" fmla="*/ 6 w 225"/>
              <a:gd name="T13" fmla="*/ 9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154">
                <a:moveTo>
                  <a:pt x="0" y="0"/>
                </a:moveTo>
                <a:cubicBezTo>
                  <a:pt x="14" y="11"/>
                  <a:pt x="66" y="60"/>
                  <a:pt x="87" y="69"/>
                </a:cubicBezTo>
                <a:cubicBezTo>
                  <a:pt x="108" y="78"/>
                  <a:pt x="110" y="50"/>
                  <a:pt x="126" y="54"/>
                </a:cubicBezTo>
                <a:cubicBezTo>
                  <a:pt x="142" y="58"/>
                  <a:pt x="167" y="76"/>
                  <a:pt x="181" y="91"/>
                </a:cubicBezTo>
                <a:cubicBezTo>
                  <a:pt x="195" y="106"/>
                  <a:pt x="225" y="140"/>
                  <a:pt x="210" y="147"/>
                </a:cubicBezTo>
                <a:cubicBezTo>
                  <a:pt x="195" y="154"/>
                  <a:pt x="124" y="145"/>
                  <a:pt x="90" y="136"/>
                </a:cubicBezTo>
                <a:cubicBezTo>
                  <a:pt x="56" y="127"/>
                  <a:pt x="23" y="104"/>
                  <a:pt x="6" y="96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-900113" y="2133600"/>
            <a:ext cx="887413" cy="814388"/>
          </a:xfrm>
          <a:custGeom>
            <a:avLst/>
            <a:gdLst>
              <a:gd name="T0" fmla="*/ 0 w 559"/>
              <a:gd name="T1" fmla="*/ 0 h 513"/>
              <a:gd name="T2" fmla="*/ 181 w 559"/>
              <a:gd name="T3" fmla="*/ 181 h 513"/>
              <a:gd name="T4" fmla="*/ 408 w 559"/>
              <a:gd name="T5" fmla="*/ 362 h 513"/>
              <a:gd name="T6" fmla="*/ 544 w 559"/>
              <a:gd name="T7" fmla="*/ 498 h 513"/>
              <a:gd name="T8" fmla="*/ 317 w 559"/>
              <a:gd name="T9" fmla="*/ 453 h 513"/>
              <a:gd name="T10" fmla="*/ 0 w 559"/>
              <a:gd name="T11" fmla="*/ 226 h 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9" h="513">
                <a:moveTo>
                  <a:pt x="0" y="0"/>
                </a:moveTo>
                <a:cubicBezTo>
                  <a:pt x="56" y="60"/>
                  <a:pt x="113" y="121"/>
                  <a:pt x="181" y="181"/>
                </a:cubicBezTo>
                <a:cubicBezTo>
                  <a:pt x="249" y="241"/>
                  <a:pt x="347" y="309"/>
                  <a:pt x="408" y="362"/>
                </a:cubicBezTo>
                <a:cubicBezTo>
                  <a:pt x="469" y="415"/>
                  <a:pt x="559" y="483"/>
                  <a:pt x="544" y="498"/>
                </a:cubicBezTo>
                <a:cubicBezTo>
                  <a:pt x="529" y="513"/>
                  <a:pt x="408" y="498"/>
                  <a:pt x="317" y="453"/>
                </a:cubicBezTo>
                <a:cubicBezTo>
                  <a:pt x="226" y="408"/>
                  <a:pt x="113" y="317"/>
                  <a:pt x="0" y="226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-912813" y="3176588"/>
            <a:ext cx="1103313" cy="636587"/>
          </a:xfrm>
          <a:custGeom>
            <a:avLst/>
            <a:gdLst>
              <a:gd name="T0" fmla="*/ 8 w 695"/>
              <a:gd name="T1" fmla="*/ 23 h 401"/>
              <a:gd name="T2" fmla="*/ 53 w 695"/>
              <a:gd name="T3" fmla="*/ 23 h 401"/>
              <a:gd name="T4" fmla="*/ 325 w 695"/>
              <a:gd name="T5" fmla="*/ 159 h 401"/>
              <a:gd name="T6" fmla="*/ 597 w 695"/>
              <a:gd name="T7" fmla="*/ 295 h 401"/>
              <a:gd name="T8" fmla="*/ 688 w 695"/>
              <a:gd name="T9" fmla="*/ 386 h 401"/>
              <a:gd name="T10" fmla="*/ 552 w 695"/>
              <a:gd name="T11" fmla="*/ 386 h 401"/>
              <a:gd name="T12" fmla="*/ 371 w 695"/>
              <a:gd name="T13" fmla="*/ 340 h 401"/>
              <a:gd name="T14" fmla="*/ 189 w 695"/>
              <a:gd name="T15" fmla="*/ 295 h 401"/>
              <a:gd name="T16" fmla="*/ 5 w 695"/>
              <a:gd name="T17" fmla="*/ 237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5" h="401">
                <a:moveTo>
                  <a:pt x="8" y="23"/>
                </a:moveTo>
                <a:cubicBezTo>
                  <a:pt x="4" y="11"/>
                  <a:pt x="0" y="0"/>
                  <a:pt x="53" y="23"/>
                </a:cubicBezTo>
                <a:cubicBezTo>
                  <a:pt x="106" y="46"/>
                  <a:pt x="234" y="114"/>
                  <a:pt x="325" y="159"/>
                </a:cubicBezTo>
                <a:cubicBezTo>
                  <a:pt x="416" y="204"/>
                  <a:pt x="537" y="257"/>
                  <a:pt x="597" y="295"/>
                </a:cubicBezTo>
                <a:cubicBezTo>
                  <a:pt x="657" y="333"/>
                  <a:pt x="695" y="371"/>
                  <a:pt x="688" y="386"/>
                </a:cubicBezTo>
                <a:cubicBezTo>
                  <a:pt x="681" y="401"/>
                  <a:pt x="605" y="394"/>
                  <a:pt x="552" y="386"/>
                </a:cubicBezTo>
                <a:cubicBezTo>
                  <a:pt x="499" y="378"/>
                  <a:pt x="431" y="355"/>
                  <a:pt x="371" y="340"/>
                </a:cubicBezTo>
                <a:cubicBezTo>
                  <a:pt x="311" y="325"/>
                  <a:pt x="250" y="312"/>
                  <a:pt x="189" y="295"/>
                </a:cubicBezTo>
                <a:cubicBezTo>
                  <a:pt x="128" y="278"/>
                  <a:pt x="43" y="249"/>
                  <a:pt x="5" y="237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-900113" y="4005263"/>
            <a:ext cx="4176713" cy="2376487"/>
          </a:xfrm>
          <a:custGeom>
            <a:avLst/>
            <a:gdLst>
              <a:gd name="T0" fmla="*/ 0 w 2631"/>
              <a:gd name="T1" fmla="*/ 0 h 1497"/>
              <a:gd name="T2" fmla="*/ 272 w 2631"/>
              <a:gd name="T3" fmla="*/ 181 h 1497"/>
              <a:gd name="T4" fmla="*/ 408 w 2631"/>
              <a:gd name="T5" fmla="*/ 272 h 1497"/>
              <a:gd name="T6" fmla="*/ 1088 w 2631"/>
              <a:gd name="T7" fmla="*/ 590 h 1497"/>
              <a:gd name="T8" fmla="*/ 1814 w 2631"/>
              <a:gd name="T9" fmla="*/ 998 h 1497"/>
              <a:gd name="T10" fmla="*/ 2241 w 2631"/>
              <a:gd name="T11" fmla="*/ 1251 h 1497"/>
              <a:gd name="T12" fmla="*/ 2631 w 2631"/>
              <a:gd name="T13" fmla="*/ 1497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31" h="1497">
                <a:moveTo>
                  <a:pt x="0" y="0"/>
                </a:moveTo>
                <a:cubicBezTo>
                  <a:pt x="102" y="68"/>
                  <a:pt x="204" y="136"/>
                  <a:pt x="272" y="181"/>
                </a:cubicBezTo>
                <a:cubicBezTo>
                  <a:pt x="340" y="226"/>
                  <a:pt x="272" y="204"/>
                  <a:pt x="408" y="272"/>
                </a:cubicBezTo>
                <a:cubicBezTo>
                  <a:pt x="544" y="340"/>
                  <a:pt x="854" y="469"/>
                  <a:pt x="1088" y="590"/>
                </a:cubicBezTo>
                <a:cubicBezTo>
                  <a:pt x="1322" y="711"/>
                  <a:pt x="1622" y="888"/>
                  <a:pt x="1814" y="998"/>
                </a:cubicBezTo>
                <a:cubicBezTo>
                  <a:pt x="2006" y="1108"/>
                  <a:pt x="2105" y="1168"/>
                  <a:pt x="2241" y="1251"/>
                </a:cubicBezTo>
                <a:cubicBezTo>
                  <a:pt x="2377" y="1334"/>
                  <a:pt x="2550" y="1446"/>
                  <a:pt x="2631" y="1497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-900113" y="5013325"/>
            <a:ext cx="3311526" cy="1584325"/>
          </a:xfrm>
          <a:custGeom>
            <a:avLst/>
            <a:gdLst>
              <a:gd name="T0" fmla="*/ 0 w 2086"/>
              <a:gd name="T1" fmla="*/ 0 h 998"/>
              <a:gd name="T2" fmla="*/ 544 w 2086"/>
              <a:gd name="T3" fmla="*/ 227 h 998"/>
              <a:gd name="T4" fmla="*/ 1179 w 2086"/>
              <a:gd name="T5" fmla="*/ 499 h 998"/>
              <a:gd name="T6" fmla="*/ 1633 w 2086"/>
              <a:gd name="T7" fmla="*/ 726 h 998"/>
              <a:gd name="T8" fmla="*/ 2086 w 2086"/>
              <a:gd name="T9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6" h="998">
                <a:moveTo>
                  <a:pt x="0" y="0"/>
                </a:moveTo>
                <a:cubicBezTo>
                  <a:pt x="174" y="72"/>
                  <a:pt x="348" y="144"/>
                  <a:pt x="544" y="227"/>
                </a:cubicBezTo>
                <a:cubicBezTo>
                  <a:pt x="740" y="310"/>
                  <a:pt x="998" y="416"/>
                  <a:pt x="1179" y="499"/>
                </a:cubicBezTo>
                <a:cubicBezTo>
                  <a:pt x="1360" y="582"/>
                  <a:pt x="1482" y="643"/>
                  <a:pt x="1633" y="726"/>
                </a:cubicBezTo>
                <a:cubicBezTo>
                  <a:pt x="1784" y="809"/>
                  <a:pt x="1935" y="903"/>
                  <a:pt x="2086" y="998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1331913" y="2205038"/>
            <a:ext cx="287337" cy="287337"/>
          </a:xfrm>
          <a:custGeom>
            <a:avLst/>
            <a:gdLst>
              <a:gd name="T0" fmla="*/ 0 w 181"/>
              <a:gd name="T1" fmla="*/ 0 h 181"/>
              <a:gd name="T2" fmla="*/ 31 w 181"/>
              <a:gd name="T3" fmla="*/ 69 h 181"/>
              <a:gd name="T4" fmla="*/ 97 w 181"/>
              <a:gd name="T5" fmla="*/ 141 h 181"/>
              <a:gd name="T6" fmla="*/ 181 w 181"/>
              <a:gd name="T7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1" h="181">
                <a:moveTo>
                  <a:pt x="0" y="0"/>
                </a:moveTo>
                <a:cubicBezTo>
                  <a:pt x="5" y="11"/>
                  <a:pt x="15" y="46"/>
                  <a:pt x="31" y="69"/>
                </a:cubicBezTo>
                <a:cubicBezTo>
                  <a:pt x="47" y="92"/>
                  <a:pt x="72" y="122"/>
                  <a:pt x="97" y="141"/>
                </a:cubicBezTo>
                <a:cubicBezTo>
                  <a:pt x="122" y="160"/>
                  <a:pt x="163" y="173"/>
                  <a:pt x="181" y="181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-107950" y="115888"/>
            <a:ext cx="503238" cy="144462"/>
          </a:xfrm>
          <a:custGeom>
            <a:avLst/>
            <a:gdLst>
              <a:gd name="T0" fmla="*/ 0 w 317"/>
              <a:gd name="T1" fmla="*/ 0 h 91"/>
              <a:gd name="T2" fmla="*/ 182 w 317"/>
              <a:gd name="T3" fmla="*/ 59 h 91"/>
              <a:gd name="T4" fmla="*/ 317 w 317"/>
              <a:gd name="T5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" h="91">
                <a:moveTo>
                  <a:pt x="0" y="0"/>
                </a:moveTo>
                <a:cubicBezTo>
                  <a:pt x="30" y="10"/>
                  <a:pt x="129" y="44"/>
                  <a:pt x="182" y="59"/>
                </a:cubicBezTo>
                <a:cubicBezTo>
                  <a:pt x="235" y="74"/>
                  <a:pt x="289" y="84"/>
                  <a:pt x="317" y="91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4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219200" y="2209800"/>
            <a:ext cx="6019800" cy="2362199"/>
            <a:chOff x="1295400" y="1371600"/>
            <a:chExt cx="5943600" cy="3200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95400" y="4495800"/>
              <a:ext cx="1752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48000" y="3657600"/>
              <a:ext cx="685800" cy="8382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33800" y="3657600"/>
              <a:ext cx="2057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29000" y="4038600"/>
              <a:ext cx="3810000" cy="6096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95400" y="3960495"/>
              <a:ext cx="12954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606040" y="2971800"/>
              <a:ext cx="899160" cy="988695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05200" y="29718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505200" y="2971800"/>
              <a:ext cx="17526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95400" y="3429000"/>
              <a:ext cx="990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286000" y="2438400"/>
              <a:ext cx="914400" cy="990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200400" y="2438400"/>
              <a:ext cx="1676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76800" y="2438400"/>
              <a:ext cx="9144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95400" y="2933700"/>
              <a:ext cx="6477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943100" y="1905000"/>
              <a:ext cx="914400" cy="102870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57500" y="1905000"/>
              <a:ext cx="15240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295400" y="2419350"/>
              <a:ext cx="323850" cy="19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619250" y="1371600"/>
              <a:ext cx="91440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533650" y="1371600"/>
              <a:ext cx="1504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038600" y="1371600"/>
              <a:ext cx="66675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2388870" y="2628900"/>
              <a:ext cx="434340" cy="480060"/>
            </a:xfrm>
            <a:custGeom>
              <a:avLst/>
              <a:gdLst>
                <a:gd name="connsiteX0" fmla="*/ 0 w 434340"/>
                <a:gd name="connsiteY0" fmla="*/ 480060 h 480060"/>
                <a:gd name="connsiteX1" fmla="*/ 434340 w 434340"/>
                <a:gd name="connsiteY1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480060">
                  <a:moveTo>
                    <a:pt x="0" y="480060"/>
                  </a:moveTo>
                  <a:lnTo>
                    <a:pt x="43434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2606040" y="2640330"/>
              <a:ext cx="217170" cy="22860"/>
            </a:xfrm>
            <a:custGeom>
              <a:avLst/>
              <a:gdLst>
                <a:gd name="connsiteX0" fmla="*/ 0 w 217170"/>
                <a:gd name="connsiteY0" fmla="*/ 22860 h 22860"/>
                <a:gd name="connsiteX1" fmla="*/ 217170 w 217170"/>
                <a:gd name="connsiteY1" fmla="*/ 0 h 22860"/>
                <a:gd name="connsiteX2" fmla="*/ 217170 w 217170"/>
                <a:gd name="connsiteY2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170" h="22860">
                  <a:moveTo>
                    <a:pt x="0" y="22860"/>
                  </a:moveTo>
                  <a:lnTo>
                    <a:pt x="217170" y="0"/>
                  </a:lnTo>
                  <a:lnTo>
                    <a:pt x="2171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108960" y="3760470"/>
              <a:ext cx="354330" cy="400050"/>
            </a:xfrm>
            <a:custGeom>
              <a:avLst/>
              <a:gdLst>
                <a:gd name="connsiteX0" fmla="*/ 0 w 354330"/>
                <a:gd name="connsiteY0" fmla="*/ 400050 h 400050"/>
                <a:gd name="connsiteX1" fmla="*/ 354330 w 354330"/>
                <a:gd name="connsiteY1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330" h="400050">
                  <a:moveTo>
                    <a:pt x="0" y="400050"/>
                  </a:moveTo>
                  <a:lnTo>
                    <a:pt x="35433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1" name="Freeform 70"/>
            <p:cNvSpPr/>
            <p:nvPr/>
          </p:nvSpPr>
          <p:spPr>
            <a:xfrm rot="21024688" flipV="1">
              <a:off x="3257550" y="3726179"/>
              <a:ext cx="205740" cy="45719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  <a:gd name="connsiteX2" fmla="*/ 171450 w 1714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  <a:lnTo>
                    <a:pt x="17145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4469130" y="3543300"/>
              <a:ext cx="560070" cy="11430"/>
            </a:xfrm>
            <a:custGeom>
              <a:avLst/>
              <a:gdLst>
                <a:gd name="connsiteX0" fmla="*/ 0 w 560070"/>
                <a:gd name="connsiteY0" fmla="*/ 11430 h 11430"/>
                <a:gd name="connsiteX1" fmla="*/ 560070 w 560070"/>
                <a:gd name="connsiteY1" fmla="*/ 0 h 11430"/>
                <a:gd name="connsiteX2" fmla="*/ 560070 w 560070"/>
                <a:gd name="connsiteY2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070" h="11430">
                  <a:moveTo>
                    <a:pt x="0" y="11430"/>
                  </a:moveTo>
                  <a:lnTo>
                    <a:pt x="560070" y="0"/>
                  </a:lnTo>
                  <a:lnTo>
                    <a:pt x="5600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4857750" y="3417570"/>
              <a:ext cx="171450" cy="137160"/>
            </a:xfrm>
            <a:custGeom>
              <a:avLst/>
              <a:gdLst>
                <a:gd name="connsiteX0" fmla="*/ 0 w 205740"/>
                <a:gd name="connsiteY0" fmla="*/ 0 h 148590"/>
                <a:gd name="connsiteX1" fmla="*/ 205740 w 205740"/>
                <a:gd name="connsiteY1" fmla="*/ 148590 h 148590"/>
                <a:gd name="connsiteX2" fmla="*/ 205740 w 205740"/>
                <a:gd name="connsiteY2" fmla="*/ 14859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0" h="148590">
                  <a:moveTo>
                    <a:pt x="0" y="0"/>
                  </a:moveTo>
                  <a:lnTo>
                    <a:pt x="205740" y="148590"/>
                  </a:lnTo>
                  <a:lnTo>
                    <a:pt x="205740" y="14859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3048000" y="4495800"/>
              <a:ext cx="41910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1200" y="3657600"/>
              <a:ext cx="1447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/>
            <p:cNvSpPr/>
            <p:nvPr/>
          </p:nvSpPr>
          <p:spPr>
            <a:xfrm>
              <a:off x="3719513" y="2338388"/>
              <a:ext cx="385762" cy="0"/>
            </a:xfrm>
            <a:custGeom>
              <a:avLst/>
              <a:gdLst>
                <a:gd name="connsiteX0" fmla="*/ 0 w 385762"/>
                <a:gd name="connsiteY0" fmla="*/ 0 h 0"/>
                <a:gd name="connsiteX1" fmla="*/ 385762 w 385762"/>
                <a:gd name="connsiteY1" fmla="*/ 0 h 0"/>
                <a:gd name="connsiteX2" fmla="*/ 385762 w 38576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762">
                  <a:moveTo>
                    <a:pt x="0" y="0"/>
                  </a:moveTo>
                  <a:lnTo>
                    <a:pt x="385762" y="0"/>
                  </a:lnTo>
                  <a:lnTo>
                    <a:pt x="385762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948113" y="2233613"/>
              <a:ext cx="161925" cy="104775"/>
            </a:xfrm>
            <a:custGeom>
              <a:avLst/>
              <a:gdLst>
                <a:gd name="connsiteX0" fmla="*/ 0 w 161925"/>
                <a:gd name="connsiteY0" fmla="*/ 0 h 104775"/>
                <a:gd name="connsiteX1" fmla="*/ 161925 w 161925"/>
                <a:gd name="connsiteY1" fmla="*/ 104775 h 104775"/>
                <a:gd name="connsiteX2" fmla="*/ 161925 w 161925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04775">
                  <a:moveTo>
                    <a:pt x="0" y="0"/>
                  </a:moveTo>
                  <a:lnTo>
                    <a:pt x="161925" y="104775"/>
                  </a:lnTo>
                  <a:lnTo>
                    <a:pt x="161925" y="10477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010263" y="685800"/>
            <a:ext cx="330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DUPLEX FORMATION</a:t>
            </a:r>
            <a:endParaRPr lang="en-ZA" sz="2800" b="1" dirty="0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5486400" y="1752600"/>
            <a:ext cx="17526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116635" y="1905000"/>
            <a:ext cx="36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TECTONIC TRANSPORT DIRECTION</a:t>
            </a:r>
            <a:endParaRPr lang="en-ZA" dirty="0"/>
          </a:p>
        </p:txBody>
      </p:sp>
      <p:sp>
        <p:nvSpPr>
          <p:cNvPr id="2" name="Right Arrow 1"/>
          <p:cNvSpPr/>
          <p:nvPr/>
        </p:nvSpPr>
        <p:spPr>
          <a:xfrm>
            <a:off x="304800" y="3154680"/>
            <a:ext cx="527304" cy="80989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95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219200" y="2209800"/>
            <a:ext cx="6019800" cy="2362199"/>
            <a:chOff x="1295400" y="1371600"/>
            <a:chExt cx="5943600" cy="3200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95400" y="4495800"/>
              <a:ext cx="1752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48000" y="3657600"/>
              <a:ext cx="685800" cy="8382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33800" y="3657600"/>
              <a:ext cx="2057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29000" y="4038600"/>
              <a:ext cx="3810000" cy="6096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95400" y="3960495"/>
              <a:ext cx="12954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606040" y="2971800"/>
              <a:ext cx="899160" cy="988695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05200" y="29718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505200" y="2971800"/>
              <a:ext cx="17526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95400" y="3429000"/>
              <a:ext cx="990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286000" y="2438400"/>
              <a:ext cx="914400" cy="990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200400" y="2438400"/>
              <a:ext cx="1676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76800" y="2438400"/>
              <a:ext cx="9144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95400" y="2933700"/>
              <a:ext cx="6477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943100" y="1905000"/>
              <a:ext cx="914400" cy="102870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57500" y="1905000"/>
              <a:ext cx="15240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295400" y="2419350"/>
              <a:ext cx="323850" cy="19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619250" y="1371600"/>
              <a:ext cx="91440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533650" y="1371600"/>
              <a:ext cx="1504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038600" y="1371600"/>
              <a:ext cx="66675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2388870" y="2628900"/>
              <a:ext cx="434340" cy="480060"/>
            </a:xfrm>
            <a:custGeom>
              <a:avLst/>
              <a:gdLst>
                <a:gd name="connsiteX0" fmla="*/ 0 w 434340"/>
                <a:gd name="connsiteY0" fmla="*/ 480060 h 480060"/>
                <a:gd name="connsiteX1" fmla="*/ 434340 w 434340"/>
                <a:gd name="connsiteY1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480060">
                  <a:moveTo>
                    <a:pt x="0" y="480060"/>
                  </a:moveTo>
                  <a:lnTo>
                    <a:pt x="43434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2606040" y="2640330"/>
              <a:ext cx="217170" cy="22860"/>
            </a:xfrm>
            <a:custGeom>
              <a:avLst/>
              <a:gdLst>
                <a:gd name="connsiteX0" fmla="*/ 0 w 217170"/>
                <a:gd name="connsiteY0" fmla="*/ 22860 h 22860"/>
                <a:gd name="connsiteX1" fmla="*/ 217170 w 217170"/>
                <a:gd name="connsiteY1" fmla="*/ 0 h 22860"/>
                <a:gd name="connsiteX2" fmla="*/ 217170 w 217170"/>
                <a:gd name="connsiteY2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170" h="22860">
                  <a:moveTo>
                    <a:pt x="0" y="22860"/>
                  </a:moveTo>
                  <a:lnTo>
                    <a:pt x="217170" y="0"/>
                  </a:lnTo>
                  <a:lnTo>
                    <a:pt x="2171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108960" y="3760470"/>
              <a:ext cx="354330" cy="400050"/>
            </a:xfrm>
            <a:custGeom>
              <a:avLst/>
              <a:gdLst>
                <a:gd name="connsiteX0" fmla="*/ 0 w 354330"/>
                <a:gd name="connsiteY0" fmla="*/ 400050 h 400050"/>
                <a:gd name="connsiteX1" fmla="*/ 354330 w 354330"/>
                <a:gd name="connsiteY1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330" h="400050">
                  <a:moveTo>
                    <a:pt x="0" y="400050"/>
                  </a:moveTo>
                  <a:lnTo>
                    <a:pt x="35433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1" name="Freeform 70"/>
            <p:cNvSpPr/>
            <p:nvPr/>
          </p:nvSpPr>
          <p:spPr>
            <a:xfrm rot="21024688" flipV="1">
              <a:off x="3257550" y="3726179"/>
              <a:ext cx="205740" cy="45719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  <a:gd name="connsiteX2" fmla="*/ 171450 w 1714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  <a:lnTo>
                    <a:pt x="17145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4469130" y="3543300"/>
              <a:ext cx="560070" cy="11430"/>
            </a:xfrm>
            <a:custGeom>
              <a:avLst/>
              <a:gdLst>
                <a:gd name="connsiteX0" fmla="*/ 0 w 560070"/>
                <a:gd name="connsiteY0" fmla="*/ 11430 h 11430"/>
                <a:gd name="connsiteX1" fmla="*/ 560070 w 560070"/>
                <a:gd name="connsiteY1" fmla="*/ 0 h 11430"/>
                <a:gd name="connsiteX2" fmla="*/ 560070 w 560070"/>
                <a:gd name="connsiteY2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070" h="11430">
                  <a:moveTo>
                    <a:pt x="0" y="11430"/>
                  </a:moveTo>
                  <a:lnTo>
                    <a:pt x="560070" y="0"/>
                  </a:lnTo>
                  <a:lnTo>
                    <a:pt x="5600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4857750" y="3417570"/>
              <a:ext cx="171450" cy="137160"/>
            </a:xfrm>
            <a:custGeom>
              <a:avLst/>
              <a:gdLst>
                <a:gd name="connsiteX0" fmla="*/ 0 w 205740"/>
                <a:gd name="connsiteY0" fmla="*/ 0 h 148590"/>
                <a:gd name="connsiteX1" fmla="*/ 205740 w 205740"/>
                <a:gd name="connsiteY1" fmla="*/ 148590 h 148590"/>
                <a:gd name="connsiteX2" fmla="*/ 205740 w 205740"/>
                <a:gd name="connsiteY2" fmla="*/ 14859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0" h="148590">
                  <a:moveTo>
                    <a:pt x="0" y="0"/>
                  </a:moveTo>
                  <a:lnTo>
                    <a:pt x="205740" y="148590"/>
                  </a:lnTo>
                  <a:lnTo>
                    <a:pt x="205740" y="14859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3048000" y="4495800"/>
              <a:ext cx="41910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1200" y="3657600"/>
              <a:ext cx="1447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/>
            <p:cNvSpPr/>
            <p:nvPr/>
          </p:nvSpPr>
          <p:spPr>
            <a:xfrm>
              <a:off x="3719513" y="2338388"/>
              <a:ext cx="385762" cy="0"/>
            </a:xfrm>
            <a:custGeom>
              <a:avLst/>
              <a:gdLst>
                <a:gd name="connsiteX0" fmla="*/ 0 w 385762"/>
                <a:gd name="connsiteY0" fmla="*/ 0 h 0"/>
                <a:gd name="connsiteX1" fmla="*/ 385762 w 385762"/>
                <a:gd name="connsiteY1" fmla="*/ 0 h 0"/>
                <a:gd name="connsiteX2" fmla="*/ 385762 w 38576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762">
                  <a:moveTo>
                    <a:pt x="0" y="0"/>
                  </a:moveTo>
                  <a:lnTo>
                    <a:pt x="385762" y="0"/>
                  </a:lnTo>
                  <a:lnTo>
                    <a:pt x="385762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948113" y="2233613"/>
              <a:ext cx="161925" cy="104775"/>
            </a:xfrm>
            <a:custGeom>
              <a:avLst/>
              <a:gdLst>
                <a:gd name="connsiteX0" fmla="*/ 0 w 161925"/>
                <a:gd name="connsiteY0" fmla="*/ 0 h 104775"/>
                <a:gd name="connsiteX1" fmla="*/ 161925 w 161925"/>
                <a:gd name="connsiteY1" fmla="*/ 104775 h 104775"/>
                <a:gd name="connsiteX2" fmla="*/ 161925 w 161925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04775">
                  <a:moveTo>
                    <a:pt x="0" y="0"/>
                  </a:moveTo>
                  <a:lnTo>
                    <a:pt x="161925" y="104775"/>
                  </a:lnTo>
                  <a:lnTo>
                    <a:pt x="161925" y="10477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010263" y="685800"/>
            <a:ext cx="330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DUPLEX FORMATION</a:t>
            </a:r>
            <a:endParaRPr lang="en-ZA" sz="2800" b="1" dirty="0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5486400" y="1752600"/>
            <a:ext cx="17526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116635" y="1905000"/>
            <a:ext cx="36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TECTONIC TRANSPORT DIRECTION</a:t>
            </a:r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3662991" y="1981200"/>
            <a:ext cx="406932" cy="297180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4827221" y="510540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Mapped section</a:t>
            </a:r>
            <a:endParaRPr lang="en-ZA" dirty="0"/>
          </a:p>
        </p:txBody>
      </p:sp>
      <p:sp>
        <p:nvSpPr>
          <p:cNvPr id="4" name="Right Arrow 3"/>
          <p:cNvSpPr/>
          <p:nvPr/>
        </p:nvSpPr>
        <p:spPr>
          <a:xfrm rot="12251962">
            <a:off x="3979171" y="4919462"/>
            <a:ext cx="833291" cy="344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3688865" y="4223293"/>
            <a:ext cx="238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3688865" y="3998567"/>
            <a:ext cx="233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3688865" y="3821157"/>
            <a:ext cx="202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3674391" y="3467100"/>
            <a:ext cx="174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3674392" y="3167805"/>
            <a:ext cx="117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3662991" y="2923381"/>
            <a:ext cx="105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3688863" y="2603500"/>
            <a:ext cx="80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3688862" y="2438400"/>
            <a:ext cx="47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3688862" y="2209800"/>
            <a:ext cx="47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39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219200" y="2209800"/>
            <a:ext cx="6019800" cy="2362199"/>
            <a:chOff x="1295400" y="1371600"/>
            <a:chExt cx="5943600" cy="32004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295400" y="4495800"/>
              <a:ext cx="1752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048000" y="3657600"/>
              <a:ext cx="685800" cy="8382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33800" y="3657600"/>
              <a:ext cx="2057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29000" y="4038600"/>
              <a:ext cx="3810000" cy="6096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295400" y="3960495"/>
              <a:ext cx="12954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606040" y="2971800"/>
              <a:ext cx="899160" cy="988695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505200" y="297180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505200" y="2971800"/>
              <a:ext cx="17526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295400" y="3429000"/>
              <a:ext cx="9906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286000" y="2438400"/>
              <a:ext cx="914400" cy="990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200400" y="2438400"/>
              <a:ext cx="16764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76800" y="2438400"/>
              <a:ext cx="9144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95400" y="2933700"/>
              <a:ext cx="6477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943100" y="1905000"/>
              <a:ext cx="914400" cy="102870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57500" y="1905000"/>
              <a:ext cx="1524000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295400" y="2419350"/>
              <a:ext cx="323850" cy="190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1619250" y="1371600"/>
              <a:ext cx="91440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533650" y="1371600"/>
              <a:ext cx="1504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038600" y="1371600"/>
              <a:ext cx="666750" cy="1047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Freeform 67"/>
            <p:cNvSpPr/>
            <p:nvPr/>
          </p:nvSpPr>
          <p:spPr>
            <a:xfrm>
              <a:off x="2388870" y="2628900"/>
              <a:ext cx="434340" cy="480060"/>
            </a:xfrm>
            <a:custGeom>
              <a:avLst/>
              <a:gdLst>
                <a:gd name="connsiteX0" fmla="*/ 0 w 434340"/>
                <a:gd name="connsiteY0" fmla="*/ 480060 h 480060"/>
                <a:gd name="connsiteX1" fmla="*/ 434340 w 434340"/>
                <a:gd name="connsiteY1" fmla="*/ 0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40" h="480060">
                  <a:moveTo>
                    <a:pt x="0" y="480060"/>
                  </a:moveTo>
                  <a:lnTo>
                    <a:pt x="43434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2606040" y="2640330"/>
              <a:ext cx="217170" cy="22860"/>
            </a:xfrm>
            <a:custGeom>
              <a:avLst/>
              <a:gdLst>
                <a:gd name="connsiteX0" fmla="*/ 0 w 217170"/>
                <a:gd name="connsiteY0" fmla="*/ 22860 h 22860"/>
                <a:gd name="connsiteX1" fmla="*/ 217170 w 217170"/>
                <a:gd name="connsiteY1" fmla="*/ 0 h 22860"/>
                <a:gd name="connsiteX2" fmla="*/ 217170 w 217170"/>
                <a:gd name="connsiteY2" fmla="*/ 0 h 2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170" h="22860">
                  <a:moveTo>
                    <a:pt x="0" y="22860"/>
                  </a:moveTo>
                  <a:lnTo>
                    <a:pt x="217170" y="0"/>
                  </a:lnTo>
                  <a:lnTo>
                    <a:pt x="2171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3108960" y="3760470"/>
              <a:ext cx="354330" cy="400050"/>
            </a:xfrm>
            <a:custGeom>
              <a:avLst/>
              <a:gdLst>
                <a:gd name="connsiteX0" fmla="*/ 0 w 354330"/>
                <a:gd name="connsiteY0" fmla="*/ 400050 h 400050"/>
                <a:gd name="connsiteX1" fmla="*/ 354330 w 354330"/>
                <a:gd name="connsiteY1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4330" h="400050">
                  <a:moveTo>
                    <a:pt x="0" y="400050"/>
                  </a:moveTo>
                  <a:lnTo>
                    <a:pt x="35433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1" name="Freeform 70"/>
            <p:cNvSpPr/>
            <p:nvPr/>
          </p:nvSpPr>
          <p:spPr>
            <a:xfrm rot="21024688" flipV="1">
              <a:off x="3257550" y="3726179"/>
              <a:ext cx="205740" cy="45719"/>
            </a:xfrm>
            <a:custGeom>
              <a:avLst/>
              <a:gdLst>
                <a:gd name="connsiteX0" fmla="*/ 0 w 171450"/>
                <a:gd name="connsiteY0" fmla="*/ 0 h 0"/>
                <a:gd name="connsiteX1" fmla="*/ 171450 w 171450"/>
                <a:gd name="connsiteY1" fmla="*/ 0 h 0"/>
                <a:gd name="connsiteX2" fmla="*/ 171450 w 17145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>
                  <a:moveTo>
                    <a:pt x="0" y="0"/>
                  </a:moveTo>
                  <a:lnTo>
                    <a:pt x="171450" y="0"/>
                  </a:lnTo>
                  <a:lnTo>
                    <a:pt x="17145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4469130" y="3543300"/>
              <a:ext cx="560070" cy="11430"/>
            </a:xfrm>
            <a:custGeom>
              <a:avLst/>
              <a:gdLst>
                <a:gd name="connsiteX0" fmla="*/ 0 w 560070"/>
                <a:gd name="connsiteY0" fmla="*/ 11430 h 11430"/>
                <a:gd name="connsiteX1" fmla="*/ 560070 w 560070"/>
                <a:gd name="connsiteY1" fmla="*/ 0 h 11430"/>
                <a:gd name="connsiteX2" fmla="*/ 560070 w 560070"/>
                <a:gd name="connsiteY2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0070" h="11430">
                  <a:moveTo>
                    <a:pt x="0" y="11430"/>
                  </a:moveTo>
                  <a:lnTo>
                    <a:pt x="560070" y="0"/>
                  </a:lnTo>
                  <a:lnTo>
                    <a:pt x="560070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4857750" y="3417570"/>
              <a:ext cx="171450" cy="137160"/>
            </a:xfrm>
            <a:custGeom>
              <a:avLst/>
              <a:gdLst>
                <a:gd name="connsiteX0" fmla="*/ 0 w 205740"/>
                <a:gd name="connsiteY0" fmla="*/ 0 h 148590"/>
                <a:gd name="connsiteX1" fmla="*/ 205740 w 205740"/>
                <a:gd name="connsiteY1" fmla="*/ 148590 h 148590"/>
                <a:gd name="connsiteX2" fmla="*/ 205740 w 205740"/>
                <a:gd name="connsiteY2" fmla="*/ 148590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0" h="148590">
                  <a:moveTo>
                    <a:pt x="0" y="0"/>
                  </a:moveTo>
                  <a:lnTo>
                    <a:pt x="205740" y="148590"/>
                  </a:lnTo>
                  <a:lnTo>
                    <a:pt x="205740" y="14859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3048000" y="4495800"/>
              <a:ext cx="41910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1200" y="3657600"/>
              <a:ext cx="1447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reeform 91"/>
            <p:cNvSpPr/>
            <p:nvPr/>
          </p:nvSpPr>
          <p:spPr>
            <a:xfrm>
              <a:off x="3719513" y="2338388"/>
              <a:ext cx="385762" cy="0"/>
            </a:xfrm>
            <a:custGeom>
              <a:avLst/>
              <a:gdLst>
                <a:gd name="connsiteX0" fmla="*/ 0 w 385762"/>
                <a:gd name="connsiteY0" fmla="*/ 0 h 0"/>
                <a:gd name="connsiteX1" fmla="*/ 385762 w 385762"/>
                <a:gd name="connsiteY1" fmla="*/ 0 h 0"/>
                <a:gd name="connsiteX2" fmla="*/ 385762 w 38576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5762">
                  <a:moveTo>
                    <a:pt x="0" y="0"/>
                  </a:moveTo>
                  <a:lnTo>
                    <a:pt x="385762" y="0"/>
                  </a:lnTo>
                  <a:lnTo>
                    <a:pt x="385762" y="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3948113" y="2233613"/>
              <a:ext cx="161925" cy="104775"/>
            </a:xfrm>
            <a:custGeom>
              <a:avLst/>
              <a:gdLst>
                <a:gd name="connsiteX0" fmla="*/ 0 w 161925"/>
                <a:gd name="connsiteY0" fmla="*/ 0 h 104775"/>
                <a:gd name="connsiteX1" fmla="*/ 161925 w 161925"/>
                <a:gd name="connsiteY1" fmla="*/ 104775 h 104775"/>
                <a:gd name="connsiteX2" fmla="*/ 161925 w 161925"/>
                <a:gd name="connsiteY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04775">
                  <a:moveTo>
                    <a:pt x="0" y="0"/>
                  </a:moveTo>
                  <a:lnTo>
                    <a:pt x="161925" y="104775"/>
                  </a:lnTo>
                  <a:lnTo>
                    <a:pt x="161925" y="10477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010263" y="685800"/>
            <a:ext cx="3305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DUPLEX FORMATION</a:t>
            </a:r>
            <a:endParaRPr lang="en-ZA" sz="2800" b="1" dirty="0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5486400" y="1752600"/>
            <a:ext cx="17526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116635" y="1905000"/>
            <a:ext cx="364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TECTONIC TRANSPORT DIRECTION</a:t>
            </a:r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3662991" y="1981200"/>
            <a:ext cx="406932" cy="297180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7221" y="5105400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Mapped section</a:t>
            </a:r>
            <a:endParaRPr lang="en-ZA" dirty="0"/>
          </a:p>
        </p:txBody>
      </p:sp>
      <p:sp>
        <p:nvSpPr>
          <p:cNvPr id="4" name="Right Arrow 3"/>
          <p:cNvSpPr/>
          <p:nvPr/>
        </p:nvSpPr>
        <p:spPr>
          <a:xfrm rot="12251962">
            <a:off x="3979171" y="4919462"/>
            <a:ext cx="833291" cy="344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3310695" y="4268288"/>
            <a:ext cx="103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1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3380155" y="3728357"/>
            <a:ext cx="95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2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3688863" y="3816939"/>
            <a:ext cx="299060" cy="37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3674391" y="3575566"/>
            <a:ext cx="34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ZA" dirty="0"/>
          </a:p>
        </p:txBody>
      </p:sp>
      <p:sp>
        <p:nvSpPr>
          <p:cNvPr id="10" name="TextBox 9"/>
          <p:cNvSpPr txBox="1"/>
          <p:nvPr/>
        </p:nvSpPr>
        <p:spPr>
          <a:xfrm>
            <a:off x="3688864" y="2923381"/>
            <a:ext cx="40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3662992" y="2596469"/>
            <a:ext cx="21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3768294" y="2438400"/>
            <a:ext cx="30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ZA" dirty="0"/>
          </a:p>
        </p:txBody>
      </p:sp>
      <p:sp>
        <p:nvSpPr>
          <p:cNvPr id="16" name="TextBox 15"/>
          <p:cNvSpPr txBox="1"/>
          <p:nvPr/>
        </p:nvSpPr>
        <p:spPr>
          <a:xfrm>
            <a:off x="3674392" y="2209800"/>
            <a:ext cx="27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97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175" y="0"/>
            <a:ext cx="9137650" cy="6856413"/>
            <a:chOff x="2" y="0"/>
            <a:chExt cx="5756" cy="431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2" y="0"/>
              <a:ext cx="5756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5748" cy="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1549" y="1456"/>
              <a:ext cx="3518" cy="1509"/>
            </a:xfrm>
            <a:custGeom>
              <a:avLst/>
              <a:gdLst>
                <a:gd name="T0" fmla="*/ 0 w 14655"/>
                <a:gd name="T1" fmla="*/ 6220 h 6289"/>
                <a:gd name="T2" fmla="*/ 479 w 14655"/>
                <a:gd name="T3" fmla="*/ 5710 h 6289"/>
                <a:gd name="T4" fmla="*/ 958 w 14655"/>
                <a:gd name="T5" fmla="*/ 5200 h 6289"/>
                <a:gd name="T6" fmla="*/ 1437 w 14655"/>
                <a:gd name="T7" fmla="*/ 4689 h 6289"/>
                <a:gd name="T8" fmla="*/ 1916 w 14655"/>
                <a:gd name="T9" fmla="*/ 4179 h 6289"/>
                <a:gd name="T10" fmla="*/ 2808 w 14655"/>
                <a:gd name="T11" fmla="*/ 3758 h 6289"/>
                <a:gd name="T12" fmla="*/ 3118 w 14655"/>
                <a:gd name="T13" fmla="*/ 3695 h 6289"/>
                <a:gd name="T14" fmla="*/ 3437 w 14655"/>
                <a:gd name="T15" fmla="*/ 3838 h 6289"/>
                <a:gd name="T16" fmla="*/ 3876 w 14655"/>
                <a:gd name="T17" fmla="*/ 3821 h 6289"/>
                <a:gd name="T18" fmla="*/ 4184 w 14655"/>
                <a:gd name="T19" fmla="*/ 3987 h 6289"/>
                <a:gd name="T20" fmla="*/ 3792 w 14655"/>
                <a:gd name="T21" fmla="*/ 3906 h 6289"/>
                <a:gd name="T22" fmla="*/ 4890 w 14655"/>
                <a:gd name="T23" fmla="*/ 4026 h 6289"/>
                <a:gd name="T24" fmla="*/ 4498 w 14655"/>
                <a:gd name="T25" fmla="*/ 3950 h 6289"/>
                <a:gd name="T26" fmla="*/ 5556 w 14655"/>
                <a:gd name="T27" fmla="*/ 4265 h 6289"/>
                <a:gd name="T28" fmla="*/ 5870 w 14655"/>
                <a:gd name="T29" fmla="*/ 4225 h 6289"/>
                <a:gd name="T30" fmla="*/ 6136 w 14655"/>
                <a:gd name="T31" fmla="*/ 4374 h 6289"/>
                <a:gd name="T32" fmla="*/ 6605 w 14655"/>
                <a:gd name="T33" fmla="*/ 4338 h 6289"/>
                <a:gd name="T34" fmla="*/ 6945 w 14655"/>
                <a:gd name="T35" fmla="*/ 4474 h 6289"/>
                <a:gd name="T36" fmla="*/ 6546 w 14655"/>
                <a:gd name="T37" fmla="*/ 4432 h 6289"/>
                <a:gd name="T38" fmla="*/ 7651 w 14655"/>
                <a:gd name="T39" fmla="*/ 4438 h 6289"/>
                <a:gd name="T40" fmla="*/ 7253 w 14655"/>
                <a:gd name="T41" fmla="*/ 4403 h 6289"/>
                <a:gd name="T42" fmla="*/ 8347 w 14655"/>
                <a:gd name="T43" fmla="*/ 4479 h 6289"/>
                <a:gd name="T44" fmla="*/ 7943 w 14655"/>
                <a:gd name="T45" fmla="*/ 4559 h 6289"/>
                <a:gd name="T46" fmla="*/ 8951 w 14655"/>
                <a:gd name="T47" fmla="*/ 4490 h 6289"/>
                <a:gd name="T48" fmla="*/ 8737 w 14655"/>
                <a:gd name="T49" fmla="*/ 4587 h 6289"/>
                <a:gd name="T50" fmla="*/ 9465 w 14655"/>
                <a:gd name="T51" fmla="*/ 4482 h 6289"/>
                <a:gd name="T52" fmla="*/ 9681 w 14655"/>
                <a:gd name="T53" fmla="*/ 4568 h 6289"/>
                <a:gd name="T54" fmla="*/ 9344 w 14655"/>
                <a:gd name="T55" fmla="*/ 4487 h 6289"/>
                <a:gd name="T56" fmla="*/ 10365 w 14655"/>
                <a:gd name="T57" fmla="*/ 4365 h 6289"/>
                <a:gd name="T58" fmla="*/ 10258 w 14655"/>
                <a:gd name="T59" fmla="*/ 4491 h 6289"/>
                <a:gd name="T60" fmla="*/ 10703 w 14655"/>
                <a:gd name="T61" fmla="*/ 4255 h 6289"/>
                <a:gd name="T62" fmla="*/ 11107 w 14655"/>
                <a:gd name="T63" fmla="*/ 4191 h 6289"/>
                <a:gd name="T64" fmla="*/ 10736 w 14655"/>
                <a:gd name="T65" fmla="*/ 4349 h 6289"/>
                <a:gd name="T66" fmla="*/ 11645 w 14655"/>
                <a:gd name="T67" fmla="*/ 3804 h 6289"/>
                <a:gd name="T68" fmla="*/ 11405 w 14655"/>
                <a:gd name="T69" fmla="*/ 4044 h 6289"/>
                <a:gd name="T70" fmla="*/ 12034 w 14655"/>
                <a:gd name="T71" fmla="*/ 3588 h 6289"/>
                <a:gd name="T72" fmla="*/ 12295 w 14655"/>
                <a:gd name="T73" fmla="*/ 3439 h 6289"/>
                <a:gd name="T74" fmla="*/ 12142 w 14655"/>
                <a:gd name="T75" fmla="*/ 3641 h 6289"/>
                <a:gd name="T76" fmla="*/ 12544 w 14655"/>
                <a:gd name="T77" fmla="*/ 3284 h 6289"/>
                <a:gd name="T78" fmla="*/ 12721 w 14655"/>
                <a:gd name="T79" fmla="*/ 3128 h 6289"/>
                <a:gd name="T80" fmla="*/ 12880 w 14655"/>
                <a:gd name="T81" fmla="*/ 3095 h 6289"/>
                <a:gd name="T82" fmla="*/ 12655 w 14655"/>
                <a:gd name="T83" fmla="*/ 3324 h 6289"/>
                <a:gd name="T84" fmla="*/ 13013 w 14655"/>
                <a:gd name="T85" fmla="*/ 2716 h 6289"/>
                <a:gd name="T86" fmla="*/ 13209 w 14655"/>
                <a:gd name="T87" fmla="*/ 2434 h 6289"/>
                <a:gd name="T88" fmla="*/ 13134 w 14655"/>
                <a:gd name="T89" fmla="*/ 2712 h 6289"/>
                <a:gd name="T90" fmla="*/ 13426 w 14655"/>
                <a:gd name="T91" fmla="*/ 2164 h 6289"/>
                <a:gd name="T92" fmla="*/ 13616 w 14655"/>
                <a:gd name="T93" fmla="*/ 1907 h 6289"/>
                <a:gd name="T94" fmla="*/ 13617 w 14655"/>
                <a:gd name="T95" fmla="*/ 2079 h 6289"/>
                <a:gd name="T96" fmla="*/ 13398 w 14655"/>
                <a:gd name="T97" fmla="*/ 2199 h 6289"/>
                <a:gd name="T98" fmla="*/ 13889 w 14655"/>
                <a:gd name="T99" fmla="*/ 1441 h 6289"/>
                <a:gd name="T100" fmla="*/ 14039 w 14655"/>
                <a:gd name="T101" fmla="*/ 1369 h 6289"/>
                <a:gd name="T102" fmla="*/ 13890 w 14655"/>
                <a:gd name="T103" fmla="*/ 1650 h 6289"/>
                <a:gd name="T104" fmla="*/ 14174 w 14655"/>
                <a:gd name="T105" fmla="*/ 872 h 6289"/>
                <a:gd name="T106" fmla="*/ 14264 w 14655"/>
                <a:gd name="T107" fmla="*/ 916 h 6289"/>
                <a:gd name="T108" fmla="*/ 14418 w 14655"/>
                <a:gd name="T109" fmla="*/ 363 h 6289"/>
                <a:gd name="T110" fmla="*/ 14562 w 14655"/>
                <a:gd name="T111" fmla="*/ 294 h 6289"/>
                <a:gd name="T112" fmla="*/ 14518 w 14655"/>
                <a:gd name="T113" fmla="*/ 270 h 6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55" h="6289">
                  <a:moveTo>
                    <a:pt x="0" y="6220"/>
                  </a:moveTo>
                  <a:lnTo>
                    <a:pt x="274" y="5929"/>
                  </a:lnTo>
                  <a:lnTo>
                    <a:pt x="347" y="5997"/>
                  </a:lnTo>
                  <a:lnTo>
                    <a:pt x="73" y="6289"/>
                  </a:lnTo>
                  <a:lnTo>
                    <a:pt x="0" y="6220"/>
                  </a:lnTo>
                  <a:close/>
                  <a:moveTo>
                    <a:pt x="479" y="5710"/>
                  </a:moveTo>
                  <a:lnTo>
                    <a:pt x="753" y="5418"/>
                  </a:lnTo>
                  <a:lnTo>
                    <a:pt x="826" y="5487"/>
                  </a:lnTo>
                  <a:lnTo>
                    <a:pt x="552" y="5778"/>
                  </a:lnTo>
                  <a:lnTo>
                    <a:pt x="479" y="5710"/>
                  </a:lnTo>
                  <a:close/>
                  <a:moveTo>
                    <a:pt x="958" y="5200"/>
                  </a:moveTo>
                  <a:lnTo>
                    <a:pt x="1232" y="4908"/>
                  </a:lnTo>
                  <a:lnTo>
                    <a:pt x="1305" y="4976"/>
                  </a:lnTo>
                  <a:lnTo>
                    <a:pt x="1031" y="5268"/>
                  </a:lnTo>
                  <a:lnTo>
                    <a:pt x="958" y="5200"/>
                  </a:lnTo>
                  <a:close/>
                  <a:moveTo>
                    <a:pt x="1437" y="4689"/>
                  </a:moveTo>
                  <a:lnTo>
                    <a:pt x="1711" y="4398"/>
                  </a:lnTo>
                  <a:lnTo>
                    <a:pt x="1784" y="4466"/>
                  </a:lnTo>
                  <a:lnTo>
                    <a:pt x="1510" y="4758"/>
                  </a:lnTo>
                  <a:lnTo>
                    <a:pt x="1437" y="4689"/>
                  </a:lnTo>
                  <a:close/>
                  <a:moveTo>
                    <a:pt x="1916" y="4179"/>
                  </a:moveTo>
                  <a:lnTo>
                    <a:pt x="2190" y="3887"/>
                  </a:lnTo>
                  <a:lnTo>
                    <a:pt x="2263" y="3956"/>
                  </a:lnTo>
                  <a:lnTo>
                    <a:pt x="1989" y="4247"/>
                  </a:lnTo>
                  <a:lnTo>
                    <a:pt x="1916" y="4179"/>
                  </a:lnTo>
                  <a:close/>
                  <a:moveTo>
                    <a:pt x="2395" y="3668"/>
                  </a:moveTo>
                  <a:lnTo>
                    <a:pt x="2429" y="3633"/>
                  </a:lnTo>
                  <a:cubicBezTo>
                    <a:pt x="2440" y="3621"/>
                    <a:pt x="2456" y="3615"/>
                    <a:pt x="2471" y="3617"/>
                  </a:cubicBezTo>
                  <a:lnTo>
                    <a:pt x="2820" y="3659"/>
                  </a:lnTo>
                  <a:lnTo>
                    <a:pt x="2808" y="3758"/>
                  </a:lnTo>
                  <a:lnTo>
                    <a:pt x="2460" y="3717"/>
                  </a:lnTo>
                  <a:lnTo>
                    <a:pt x="2502" y="3701"/>
                  </a:lnTo>
                  <a:lnTo>
                    <a:pt x="2468" y="3737"/>
                  </a:lnTo>
                  <a:lnTo>
                    <a:pt x="2395" y="3668"/>
                  </a:lnTo>
                  <a:close/>
                  <a:moveTo>
                    <a:pt x="3118" y="3695"/>
                  </a:moveTo>
                  <a:lnTo>
                    <a:pt x="3376" y="3726"/>
                  </a:lnTo>
                  <a:lnTo>
                    <a:pt x="3454" y="3739"/>
                  </a:lnTo>
                  <a:lnTo>
                    <a:pt x="3517" y="3751"/>
                  </a:lnTo>
                  <a:lnTo>
                    <a:pt x="3499" y="3849"/>
                  </a:lnTo>
                  <a:lnTo>
                    <a:pt x="3437" y="3838"/>
                  </a:lnTo>
                  <a:lnTo>
                    <a:pt x="3364" y="3825"/>
                  </a:lnTo>
                  <a:lnTo>
                    <a:pt x="3106" y="3794"/>
                  </a:lnTo>
                  <a:lnTo>
                    <a:pt x="3118" y="3695"/>
                  </a:lnTo>
                  <a:close/>
                  <a:moveTo>
                    <a:pt x="3812" y="3808"/>
                  </a:moveTo>
                  <a:lnTo>
                    <a:pt x="3876" y="3821"/>
                  </a:lnTo>
                  <a:lnTo>
                    <a:pt x="3967" y="3840"/>
                  </a:lnTo>
                  <a:lnTo>
                    <a:pt x="4060" y="3860"/>
                  </a:lnTo>
                  <a:lnTo>
                    <a:pt x="4155" y="3879"/>
                  </a:lnTo>
                  <a:lnTo>
                    <a:pt x="4204" y="3890"/>
                  </a:lnTo>
                  <a:lnTo>
                    <a:pt x="4184" y="3987"/>
                  </a:lnTo>
                  <a:lnTo>
                    <a:pt x="4134" y="3977"/>
                  </a:lnTo>
                  <a:lnTo>
                    <a:pt x="4040" y="3958"/>
                  </a:lnTo>
                  <a:lnTo>
                    <a:pt x="3947" y="3938"/>
                  </a:lnTo>
                  <a:lnTo>
                    <a:pt x="3856" y="3919"/>
                  </a:lnTo>
                  <a:lnTo>
                    <a:pt x="3792" y="3906"/>
                  </a:lnTo>
                  <a:lnTo>
                    <a:pt x="3812" y="3808"/>
                  </a:lnTo>
                  <a:close/>
                  <a:moveTo>
                    <a:pt x="4498" y="3950"/>
                  </a:moveTo>
                  <a:lnTo>
                    <a:pt x="4645" y="3979"/>
                  </a:lnTo>
                  <a:lnTo>
                    <a:pt x="4846" y="4018"/>
                  </a:lnTo>
                  <a:lnTo>
                    <a:pt x="4890" y="4026"/>
                  </a:lnTo>
                  <a:lnTo>
                    <a:pt x="4871" y="4125"/>
                  </a:lnTo>
                  <a:lnTo>
                    <a:pt x="4827" y="4116"/>
                  </a:lnTo>
                  <a:lnTo>
                    <a:pt x="4626" y="4077"/>
                  </a:lnTo>
                  <a:lnTo>
                    <a:pt x="4478" y="4048"/>
                  </a:lnTo>
                  <a:lnTo>
                    <a:pt x="4498" y="3950"/>
                  </a:lnTo>
                  <a:close/>
                  <a:moveTo>
                    <a:pt x="5185" y="4085"/>
                  </a:moveTo>
                  <a:lnTo>
                    <a:pt x="5264" y="4101"/>
                  </a:lnTo>
                  <a:lnTo>
                    <a:pt x="5481" y="4147"/>
                  </a:lnTo>
                  <a:lnTo>
                    <a:pt x="5576" y="4167"/>
                  </a:lnTo>
                  <a:lnTo>
                    <a:pt x="5556" y="4265"/>
                  </a:lnTo>
                  <a:lnTo>
                    <a:pt x="5461" y="4245"/>
                  </a:lnTo>
                  <a:lnTo>
                    <a:pt x="5244" y="4199"/>
                  </a:lnTo>
                  <a:lnTo>
                    <a:pt x="5165" y="4183"/>
                  </a:lnTo>
                  <a:lnTo>
                    <a:pt x="5185" y="4085"/>
                  </a:lnTo>
                  <a:close/>
                  <a:moveTo>
                    <a:pt x="5870" y="4225"/>
                  </a:moveTo>
                  <a:lnTo>
                    <a:pt x="5927" y="4236"/>
                  </a:lnTo>
                  <a:lnTo>
                    <a:pt x="6153" y="4276"/>
                  </a:lnTo>
                  <a:lnTo>
                    <a:pt x="6262" y="4294"/>
                  </a:lnTo>
                  <a:lnTo>
                    <a:pt x="6247" y="4392"/>
                  </a:lnTo>
                  <a:lnTo>
                    <a:pt x="6136" y="4374"/>
                  </a:lnTo>
                  <a:lnTo>
                    <a:pt x="5908" y="4334"/>
                  </a:lnTo>
                  <a:lnTo>
                    <a:pt x="5851" y="4323"/>
                  </a:lnTo>
                  <a:lnTo>
                    <a:pt x="5870" y="4225"/>
                  </a:lnTo>
                  <a:close/>
                  <a:moveTo>
                    <a:pt x="6557" y="4333"/>
                  </a:moveTo>
                  <a:lnTo>
                    <a:pt x="6605" y="4338"/>
                  </a:lnTo>
                  <a:lnTo>
                    <a:pt x="6719" y="4350"/>
                  </a:lnTo>
                  <a:lnTo>
                    <a:pt x="6835" y="4362"/>
                  </a:lnTo>
                  <a:lnTo>
                    <a:pt x="6953" y="4374"/>
                  </a:lnTo>
                  <a:lnTo>
                    <a:pt x="6955" y="4374"/>
                  </a:lnTo>
                  <a:lnTo>
                    <a:pt x="6945" y="4474"/>
                  </a:lnTo>
                  <a:lnTo>
                    <a:pt x="6943" y="4473"/>
                  </a:lnTo>
                  <a:lnTo>
                    <a:pt x="6825" y="4461"/>
                  </a:lnTo>
                  <a:lnTo>
                    <a:pt x="6708" y="4449"/>
                  </a:lnTo>
                  <a:lnTo>
                    <a:pt x="6593" y="4437"/>
                  </a:lnTo>
                  <a:lnTo>
                    <a:pt x="6546" y="4432"/>
                  </a:lnTo>
                  <a:lnTo>
                    <a:pt x="6557" y="4333"/>
                  </a:lnTo>
                  <a:close/>
                  <a:moveTo>
                    <a:pt x="7253" y="4403"/>
                  </a:moveTo>
                  <a:lnTo>
                    <a:pt x="7315" y="4409"/>
                  </a:lnTo>
                  <a:lnTo>
                    <a:pt x="7560" y="4431"/>
                  </a:lnTo>
                  <a:lnTo>
                    <a:pt x="7651" y="4438"/>
                  </a:lnTo>
                  <a:lnTo>
                    <a:pt x="7643" y="4538"/>
                  </a:lnTo>
                  <a:lnTo>
                    <a:pt x="7551" y="4531"/>
                  </a:lnTo>
                  <a:lnTo>
                    <a:pt x="7306" y="4509"/>
                  </a:lnTo>
                  <a:lnTo>
                    <a:pt x="7243" y="4503"/>
                  </a:lnTo>
                  <a:lnTo>
                    <a:pt x="7253" y="4403"/>
                  </a:lnTo>
                  <a:close/>
                  <a:moveTo>
                    <a:pt x="7949" y="4460"/>
                  </a:moveTo>
                  <a:lnTo>
                    <a:pt x="8048" y="4466"/>
                  </a:lnTo>
                  <a:lnTo>
                    <a:pt x="8167" y="4472"/>
                  </a:lnTo>
                  <a:lnTo>
                    <a:pt x="8285" y="4478"/>
                  </a:lnTo>
                  <a:lnTo>
                    <a:pt x="8347" y="4479"/>
                  </a:lnTo>
                  <a:lnTo>
                    <a:pt x="8344" y="4579"/>
                  </a:lnTo>
                  <a:lnTo>
                    <a:pt x="8281" y="4577"/>
                  </a:lnTo>
                  <a:lnTo>
                    <a:pt x="8162" y="4572"/>
                  </a:lnTo>
                  <a:lnTo>
                    <a:pt x="8041" y="4566"/>
                  </a:lnTo>
                  <a:lnTo>
                    <a:pt x="7943" y="4559"/>
                  </a:lnTo>
                  <a:lnTo>
                    <a:pt x="7949" y="4460"/>
                  </a:lnTo>
                  <a:close/>
                  <a:moveTo>
                    <a:pt x="8646" y="4486"/>
                  </a:moveTo>
                  <a:lnTo>
                    <a:pt x="8739" y="4487"/>
                  </a:lnTo>
                  <a:lnTo>
                    <a:pt x="8846" y="4488"/>
                  </a:lnTo>
                  <a:lnTo>
                    <a:pt x="8951" y="4490"/>
                  </a:lnTo>
                  <a:lnTo>
                    <a:pt x="9045" y="4490"/>
                  </a:lnTo>
                  <a:lnTo>
                    <a:pt x="9045" y="4590"/>
                  </a:lnTo>
                  <a:lnTo>
                    <a:pt x="8950" y="4590"/>
                  </a:lnTo>
                  <a:lnTo>
                    <a:pt x="8844" y="4588"/>
                  </a:lnTo>
                  <a:lnTo>
                    <a:pt x="8737" y="4587"/>
                  </a:lnTo>
                  <a:lnTo>
                    <a:pt x="8645" y="4585"/>
                  </a:lnTo>
                  <a:lnTo>
                    <a:pt x="8646" y="4486"/>
                  </a:lnTo>
                  <a:close/>
                  <a:moveTo>
                    <a:pt x="9344" y="4487"/>
                  </a:moveTo>
                  <a:lnTo>
                    <a:pt x="9362" y="4486"/>
                  </a:lnTo>
                  <a:lnTo>
                    <a:pt x="9465" y="4482"/>
                  </a:lnTo>
                  <a:lnTo>
                    <a:pt x="9569" y="4476"/>
                  </a:lnTo>
                  <a:lnTo>
                    <a:pt x="9674" y="4469"/>
                  </a:lnTo>
                  <a:lnTo>
                    <a:pt x="9740" y="4463"/>
                  </a:lnTo>
                  <a:lnTo>
                    <a:pt x="9749" y="4562"/>
                  </a:lnTo>
                  <a:lnTo>
                    <a:pt x="9681" y="4568"/>
                  </a:lnTo>
                  <a:lnTo>
                    <a:pt x="9574" y="4576"/>
                  </a:lnTo>
                  <a:lnTo>
                    <a:pt x="9469" y="4582"/>
                  </a:lnTo>
                  <a:lnTo>
                    <a:pt x="9365" y="4586"/>
                  </a:lnTo>
                  <a:lnTo>
                    <a:pt x="9347" y="4587"/>
                  </a:lnTo>
                  <a:lnTo>
                    <a:pt x="9344" y="4487"/>
                  </a:lnTo>
                  <a:close/>
                  <a:moveTo>
                    <a:pt x="10035" y="4427"/>
                  </a:moveTo>
                  <a:lnTo>
                    <a:pt x="10120" y="4414"/>
                  </a:lnTo>
                  <a:lnTo>
                    <a:pt x="10240" y="4393"/>
                  </a:lnTo>
                  <a:lnTo>
                    <a:pt x="10302" y="4380"/>
                  </a:lnTo>
                  <a:lnTo>
                    <a:pt x="10365" y="4365"/>
                  </a:lnTo>
                  <a:lnTo>
                    <a:pt x="10421" y="4350"/>
                  </a:lnTo>
                  <a:lnTo>
                    <a:pt x="10447" y="4446"/>
                  </a:lnTo>
                  <a:lnTo>
                    <a:pt x="10388" y="4462"/>
                  </a:lnTo>
                  <a:lnTo>
                    <a:pt x="10322" y="4478"/>
                  </a:lnTo>
                  <a:lnTo>
                    <a:pt x="10258" y="4491"/>
                  </a:lnTo>
                  <a:lnTo>
                    <a:pt x="10135" y="4512"/>
                  </a:lnTo>
                  <a:lnTo>
                    <a:pt x="10050" y="4526"/>
                  </a:lnTo>
                  <a:lnTo>
                    <a:pt x="10035" y="4427"/>
                  </a:lnTo>
                  <a:close/>
                  <a:moveTo>
                    <a:pt x="10701" y="4255"/>
                  </a:moveTo>
                  <a:lnTo>
                    <a:pt x="10703" y="4255"/>
                  </a:lnTo>
                  <a:lnTo>
                    <a:pt x="10775" y="4226"/>
                  </a:lnTo>
                  <a:lnTo>
                    <a:pt x="10847" y="4197"/>
                  </a:lnTo>
                  <a:lnTo>
                    <a:pt x="10920" y="4165"/>
                  </a:lnTo>
                  <a:lnTo>
                    <a:pt x="11066" y="4099"/>
                  </a:lnTo>
                  <a:lnTo>
                    <a:pt x="11107" y="4191"/>
                  </a:lnTo>
                  <a:lnTo>
                    <a:pt x="10959" y="4257"/>
                  </a:lnTo>
                  <a:lnTo>
                    <a:pt x="10885" y="4289"/>
                  </a:lnTo>
                  <a:lnTo>
                    <a:pt x="10811" y="4319"/>
                  </a:lnTo>
                  <a:lnTo>
                    <a:pt x="10738" y="4348"/>
                  </a:lnTo>
                  <a:lnTo>
                    <a:pt x="10736" y="4349"/>
                  </a:lnTo>
                  <a:lnTo>
                    <a:pt x="10701" y="4255"/>
                  </a:lnTo>
                  <a:close/>
                  <a:moveTo>
                    <a:pt x="11333" y="3969"/>
                  </a:moveTo>
                  <a:lnTo>
                    <a:pt x="11360" y="3955"/>
                  </a:lnTo>
                  <a:lnTo>
                    <a:pt x="11505" y="3880"/>
                  </a:lnTo>
                  <a:lnTo>
                    <a:pt x="11645" y="3804"/>
                  </a:lnTo>
                  <a:lnTo>
                    <a:pt x="11685" y="3783"/>
                  </a:lnTo>
                  <a:lnTo>
                    <a:pt x="11733" y="3870"/>
                  </a:lnTo>
                  <a:lnTo>
                    <a:pt x="11693" y="3893"/>
                  </a:lnTo>
                  <a:lnTo>
                    <a:pt x="11551" y="3969"/>
                  </a:lnTo>
                  <a:lnTo>
                    <a:pt x="11405" y="4044"/>
                  </a:lnTo>
                  <a:lnTo>
                    <a:pt x="11378" y="4058"/>
                  </a:lnTo>
                  <a:lnTo>
                    <a:pt x="11333" y="3969"/>
                  </a:lnTo>
                  <a:close/>
                  <a:moveTo>
                    <a:pt x="11947" y="3637"/>
                  </a:moveTo>
                  <a:lnTo>
                    <a:pt x="11974" y="3622"/>
                  </a:lnTo>
                  <a:lnTo>
                    <a:pt x="12034" y="3588"/>
                  </a:lnTo>
                  <a:lnTo>
                    <a:pt x="12092" y="3554"/>
                  </a:lnTo>
                  <a:lnTo>
                    <a:pt x="12148" y="3523"/>
                  </a:lnTo>
                  <a:lnTo>
                    <a:pt x="12201" y="3492"/>
                  </a:lnTo>
                  <a:lnTo>
                    <a:pt x="12252" y="3463"/>
                  </a:lnTo>
                  <a:lnTo>
                    <a:pt x="12295" y="3439"/>
                  </a:lnTo>
                  <a:lnTo>
                    <a:pt x="12344" y="3526"/>
                  </a:lnTo>
                  <a:lnTo>
                    <a:pt x="12302" y="3550"/>
                  </a:lnTo>
                  <a:lnTo>
                    <a:pt x="12251" y="3579"/>
                  </a:lnTo>
                  <a:lnTo>
                    <a:pt x="12198" y="3609"/>
                  </a:lnTo>
                  <a:lnTo>
                    <a:pt x="12142" y="3641"/>
                  </a:lnTo>
                  <a:lnTo>
                    <a:pt x="12083" y="3674"/>
                  </a:lnTo>
                  <a:lnTo>
                    <a:pt x="12023" y="3709"/>
                  </a:lnTo>
                  <a:lnTo>
                    <a:pt x="11996" y="3724"/>
                  </a:lnTo>
                  <a:lnTo>
                    <a:pt x="11947" y="3637"/>
                  </a:lnTo>
                  <a:close/>
                  <a:moveTo>
                    <a:pt x="12544" y="3284"/>
                  </a:moveTo>
                  <a:lnTo>
                    <a:pt x="12563" y="3269"/>
                  </a:lnTo>
                  <a:lnTo>
                    <a:pt x="12593" y="3246"/>
                  </a:lnTo>
                  <a:lnTo>
                    <a:pt x="12621" y="3222"/>
                  </a:lnTo>
                  <a:lnTo>
                    <a:pt x="12673" y="3175"/>
                  </a:lnTo>
                  <a:lnTo>
                    <a:pt x="12721" y="3128"/>
                  </a:lnTo>
                  <a:lnTo>
                    <a:pt x="12764" y="3080"/>
                  </a:lnTo>
                  <a:lnTo>
                    <a:pt x="12803" y="3032"/>
                  </a:lnTo>
                  <a:lnTo>
                    <a:pt x="12816" y="3014"/>
                  </a:lnTo>
                  <a:lnTo>
                    <a:pt x="12897" y="3073"/>
                  </a:lnTo>
                  <a:lnTo>
                    <a:pt x="12880" y="3095"/>
                  </a:lnTo>
                  <a:lnTo>
                    <a:pt x="12838" y="3147"/>
                  </a:lnTo>
                  <a:lnTo>
                    <a:pt x="12791" y="3198"/>
                  </a:lnTo>
                  <a:lnTo>
                    <a:pt x="12740" y="3249"/>
                  </a:lnTo>
                  <a:lnTo>
                    <a:pt x="12685" y="3299"/>
                  </a:lnTo>
                  <a:lnTo>
                    <a:pt x="12655" y="3324"/>
                  </a:lnTo>
                  <a:lnTo>
                    <a:pt x="12623" y="3350"/>
                  </a:lnTo>
                  <a:lnTo>
                    <a:pt x="12603" y="3364"/>
                  </a:lnTo>
                  <a:lnTo>
                    <a:pt x="12544" y="3284"/>
                  </a:lnTo>
                  <a:close/>
                  <a:moveTo>
                    <a:pt x="12980" y="2767"/>
                  </a:moveTo>
                  <a:lnTo>
                    <a:pt x="13013" y="2716"/>
                  </a:lnTo>
                  <a:lnTo>
                    <a:pt x="13050" y="2657"/>
                  </a:lnTo>
                  <a:lnTo>
                    <a:pt x="13091" y="2597"/>
                  </a:lnTo>
                  <a:lnTo>
                    <a:pt x="13132" y="2539"/>
                  </a:lnTo>
                  <a:lnTo>
                    <a:pt x="13171" y="2484"/>
                  </a:lnTo>
                  <a:lnTo>
                    <a:pt x="13209" y="2434"/>
                  </a:lnTo>
                  <a:lnTo>
                    <a:pt x="13289" y="2494"/>
                  </a:lnTo>
                  <a:lnTo>
                    <a:pt x="13252" y="2543"/>
                  </a:lnTo>
                  <a:lnTo>
                    <a:pt x="13214" y="2596"/>
                  </a:lnTo>
                  <a:lnTo>
                    <a:pt x="13174" y="2653"/>
                  </a:lnTo>
                  <a:lnTo>
                    <a:pt x="13134" y="2712"/>
                  </a:lnTo>
                  <a:lnTo>
                    <a:pt x="13097" y="2769"/>
                  </a:lnTo>
                  <a:lnTo>
                    <a:pt x="13065" y="2820"/>
                  </a:lnTo>
                  <a:lnTo>
                    <a:pt x="12980" y="2767"/>
                  </a:lnTo>
                  <a:close/>
                  <a:moveTo>
                    <a:pt x="13398" y="2199"/>
                  </a:moveTo>
                  <a:lnTo>
                    <a:pt x="13426" y="2164"/>
                  </a:lnTo>
                  <a:lnTo>
                    <a:pt x="13462" y="2118"/>
                  </a:lnTo>
                  <a:lnTo>
                    <a:pt x="13499" y="2070"/>
                  </a:lnTo>
                  <a:lnTo>
                    <a:pt x="13536" y="2019"/>
                  </a:lnTo>
                  <a:lnTo>
                    <a:pt x="13575" y="1965"/>
                  </a:lnTo>
                  <a:lnTo>
                    <a:pt x="13616" y="1907"/>
                  </a:lnTo>
                  <a:lnTo>
                    <a:pt x="13633" y="1881"/>
                  </a:lnTo>
                  <a:lnTo>
                    <a:pt x="13716" y="1936"/>
                  </a:lnTo>
                  <a:lnTo>
                    <a:pt x="13698" y="1963"/>
                  </a:lnTo>
                  <a:lnTo>
                    <a:pt x="13657" y="2023"/>
                  </a:lnTo>
                  <a:lnTo>
                    <a:pt x="13617" y="2079"/>
                  </a:lnTo>
                  <a:lnTo>
                    <a:pt x="13578" y="2131"/>
                  </a:lnTo>
                  <a:lnTo>
                    <a:pt x="13540" y="2180"/>
                  </a:lnTo>
                  <a:lnTo>
                    <a:pt x="13504" y="2226"/>
                  </a:lnTo>
                  <a:lnTo>
                    <a:pt x="13475" y="2261"/>
                  </a:lnTo>
                  <a:lnTo>
                    <a:pt x="13398" y="2199"/>
                  </a:lnTo>
                  <a:close/>
                  <a:moveTo>
                    <a:pt x="13788" y="1629"/>
                  </a:moveTo>
                  <a:lnTo>
                    <a:pt x="13803" y="1601"/>
                  </a:lnTo>
                  <a:lnTo>
                    <a:pt x="13831" y="1550"/>
                  </a:lnTo>
                  <a:lnTo>
                    <a:pt x="13859" y="1497"/>
                  </a:lnTo>
                  <a:lnTo>
                    <a:pt x="13889" y="1441"/>
                  </a:lnTo>
                  <a:lnTo>
                    <a:pt x="13919" y="1383"/>
                  </a:lnTo>
                  <a:lnTo>
                    <a:pt x="13950" y="1324"/>
                  </a:lnTo>
                  <a:lnTo>
                    <a:pt x="13973" y="1277"/>
                  </a:lnTo>
                  <a:lnTo>
                    <a:pt x="14063" y="1322"/>
                  </a:lnTo>
                  <a:lnTo>
                    <a:pt x="14039" y="1369"/>
                  </a:lnTo>
                  <a:lnTo>
                    <a:pt x="14008" y="1430"/>
                  </a:lnTo>
                  <a:lnTo>
                    <a:pt x="13977" y="1488"/>
                  </a:lnTo>
                  <a:lnTo>
                    <a:pt x="13947" y="1544"/>
                  </a:lnTo>
                  <a:lnTo>
                    <a:pt x="13918" y="1598"/>
                  </a:lnTo>
                  <a:lnTo>
                    <a:pt x="13890" y="1650"/>
                  </a:lnTo>
                  <a:lnTo>
                    <a:pt x="13875" y="1677"/>
                  </a:lnTo>
                  <a:lnTo>
                    <a:pt x="13788" y="1629"/>
                  </a:lnTo>
                  <a:close/>
                  <a:moveTo>
                    <a:pt x="14107" y="1009"/>
                  </a:moveTo>
                  <a:lnTo>
                    <a:pt x="14109" y="1004"/>
                  </a:lnTo>
                  <a:lnTo>
                    <a:pt x="14174" y="872"/>
                  </a:lnTo>
                  <a:lnTo>
                    <a:pt x="14238" y="740"/>
                  </a:lnTo>
                  <a:lnTo>
                    <a:pt x="14281" y="649"/>
                  </a:lnTo>
                  <a:lnTo>
                    <a:pt x="14371" y="692"/>
                  </a:lnTo>
                  <a:lnTo>
                    <a:pt x="14328" y="783"/>
                  </a:lnTo>
                  <a:lnTo>
                    <a:pt x="14264" y="916"/>
                  </a:lnTo>
                  <a:lnTo>
                    <a:pt x="14199" y="1049"/>
                  </a:lnTo>
                  <a:lnTo>
                    <a:pt x="14197" y="1053"/>
                  </a:lnTo>
                  <a:lnTo>
                    <a:pt x="14107" y="1009"/>
                  </a:lnTo>
                  <a:close/>
                  <a:moveTo>
                    <a:pt x="14411" y="379"/>
                  </a:moveTo>
                  <a:lnTo>
                    <a:pt x="14418" y="363"/>
                  </a:lnTo>
                  <a:lnTo>
                    <a:pt x="14445" y="306"/>
                  </a:lnTo>
                  <a:lnTo>
                    <a:pt x="14472" y="250"/>
                  </a:lnTo>
                  <a:lnTo>
                    <a:pt x="14473" y="248"/>
                  </a:lnTo>
                  <a:lnTo>
                    <a:pt x="14563" y="292"/>
                  </a:lnTo>
                  <a:lnTo>
                    <a:pt x="14562" y="294"/>
                  </a:lnTo>
                  <a:lnTo>
                    <a:pt x="14536" y="349"/>
                  </a:lnTo>
                  <a:lnTo>
                    <a:pt x="14508" y="406"/>
                  </a:lnTo>
                  <a:lnTo>
                    <a:pt x="14501" y="422"/>
                  </a:lnTo>
                  <a:lnTo>
                    <a:pt x="14411" y="379"/>
                  </a:lnTo>
                  <a:close/>
                  <a:moveTo>
                    <a:pt x="14518" y="270"/>
                  </a:moveTo>
                  <a:lnTo>
                    <a:pt x="14206" y="341"/>
                  </a:lnTo>
                  <a:lnTo>
                    <a:pt x="14649" y="0"/>
                  </a:lnTo>
                  <a:lnTo>
                    <a:pt x="14655" y="559"/>
                  </a:lnTo>
                  <a:lnTo>
                    <a:pt x="14518" y="270"/>
                  </a:lnTo>
                  <a:close/>
                </a:path>
              </a:pathLst>
            </a:custGeom>
            <a:solidFill>
              <a:srgbClr val="00FF00"/>
            </a:solidFill>
            <a:ln w="0" cap="flat">
              <a:solidFill>
                <a:srgbClr val="00FF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3411" y="1756"/>
              <a:ext cx="1175" cy="289"/>
              <a:chOff x="3411" y="1756"/>
              <a:chExt cx="1175" cy="289"/>
            </a:xfrm>
          </p:grpSpPr>
          <p:sp>
            <p:nvSpPr>
              <p:cNvPr id="1058" name="Rectangle 7"/>
              <p:cNvSpPr>
                <a:spLocks noChangeArrowheads="1"/>
              </p:cNvSpPr>
              <p:nvPr/>
            </p:nvSpPr>
            <p:spPr bwMode="auto">
              <a:xfrm>
                <a:off x="3411" y="1756"/>
                <a:ext cx="1175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59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1" y="1757"/>
                <a:ext cx="117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60" name="Rectangle 9"/>
              <p:cNvSpPr>
                <a:spLocks noChangeArrowheads="1"/>
              </p:cNvSpPr>
              <p:nvPr/>
            </p:nvSpPr>
            <p:spPr bwMode="auto">
              <a:xfrm>
                <a:off x="3411" y="1756"/>
                <a:ext cx="1175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532" y="1795"/>
              <a:ext cx="101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thrust fault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3700" y="2069"/>
              <a:ext cx="482" cy="325"/>
              <a:chOff x="3700" y="2069"/>
              <a:chExt cx="482" cy="325"/>
            </a:xfrm>
          </p:grpSpPr>
          <p:sp>
            <p:nvSpPr>
              <p:cNvPr id="1056" name="Freeform 12"/>
              <p:cNvSpPr>
                <a:spLocks/>
              </p:cNvSpPr>
              <p:nvPr/>
            </p:nvSpPr>
            <p:spPr bwMode="auto">
              <a:xfrm>
                <a:off x="3700" y="2069"/>
                <a:ext cx="482" cy="325"/>
              </a:xfrm>
              <a:custGeom>
                <a:avLst/>
                <a:gdLst>
                  <a:gd name="T0" fmla="*/ 273 w 482"/>
                  <a:gd name="T1" fmla="*/ 291 h 325"/>
                  <a:gd name="T2" fmla="*/ 302 w 482"/>
                  <a:gd name="T3" fmla="*/ 246 h 325"/>
                  <a:gd name="T4" fmla="*/ 0 w 482"/>
                  <a:gd name="T5" fmla="*/ 52 h 325"/>
                  <a:gd name="T6" fmla="*/ 34 w 482"/>
                  <a:gd name="T7" fmla="*/ 0 h 325"/>
                  <a:gd name="T8" fmla="*/ 335 w 482"/>
                  <a:gd name="T9" fmla="*/ 194 h 325"/>
                  <a:gd name="T10" fmla="*/ 364 w 482"/>
                  <a:gd name="T11" fmla="*/ 149 h 325"/>
                  <a:gd name="T12" fmla="*/ 482 w 482"/>
                  <a:gd name="T13" fmla="*/ 325 h 325"/>
                  <a:gd name="T14" fmla="*/ 273 w 482"/>
                  <a:gd name="T15" fmla="*/ 291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2" h="325">
                    <a:moveTo>
                      <a:pt x="273" y="291"/>
                    </a:moveTo>
                    <a:lnTo>
                      <a:pt x="302" y="246"/>
                    </a:lnTo>
                    <a:lnTo>
                      <a:pt x="0" y="52"/>
                    </a:lnTo>
                    <a:lnTo>
                      <a:pt x="34" y="0"/>
                    </a:lnTo>
                    <a:lnTo>
                      <a:pt x="335" y="194"/>
                    </a:lnTo>
                    <a:lnTo>
                      <a:pt x="364" y="149"/>
                    </a:lnTo>
                    <a:lnTo>
                      <a:pt x="482" y="325"/>
                    </a:lnTo>
                    <a:lnTo>
                      <a:pt x="273" y="29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57" name="Freeform 13"/>
              <p:cNvSpPr>
                <a:spLocks/>
              </p:cNvSpPr>
              <p:nvPr/>
            </p:nvSpPr>
            <p:spPr bwMode="auto">
              <a:xfrm>
                <a:off x="3700" y="2069"/>
                <a:ext cx="482" cy="325"/>
              </a:xfrm>
              <a:custGeom>
                <a:avLst/>
                <a:gdLst>
                  <a:gd name="T0" fmla="*/ 273 w 482"/>
                  <a:gd name="T1" fmla="*/ 291 h 325"/>
                  <a:gd name="T2" fmla="*/ 302 w 482"/>
                  <a:gd name="T3" fmla="*/ 246 h 325"/>
                  <a:gd name="T4" fmla="*/ 0 w 482"/>
                  <a:gd name="T5" fmla="*/ 52 h 325"/>
                  <a:gd name="T6" fmla="*/ 34 w 482"/>
                  <a:gd name="T7" fmla="*/ 0 h 325"/>
                  <a:gd name="T8" fmla="*/ 335 w 482"/>
                  <a:gd name="T9" fmla="*/ 194 h 325"/>
                  <a:gd name="T10" fmla="*/ 364 w 482"/>
                  <a:gd name="T11" fmla="*/ 149 h 325"/>
                  <a:gd name="T12" fmla="*/ 482 w 482"/>
                  <a:gd name="T13" fmla="*/ 325 h 325"/>
                  <a:gd name="T14" fmla="*/ 273 w 482"/>
                  <a:gd name="T15" fmla="*/ 291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2" h="325">
                    <a:moveTo>
                      <a:pt x="273" y="291"/>
                    </a:moveTo>
                    <a:lnTo>
                      <a:pt x="302" y="246"/>
                    </a:lnTo>
                    <a:lnTo>
                      <a:pt x="0" y="52"/>
                    </a:lnTo>
                    <a:lnTo>
                      <a:pt x="34" y="0"/>
                    </a:lnTo>
                    <a:lnTo>
                      <a:pt x="335" y="194"/>
                    </a:lnTo>
                    <a:lnTo>
                      <a:pt x="364" y="149"/>
                    </a:lnTo>
                    <a:lnTo>
                      <a:pt x="482" y="325"/>
                    </a:lnTo>
                    <a:lnTo>
                      <a:pt x="273" y="291"/>
                    </a:lnTo>
                    <a:close/>
                  </a:path>
                </a:pathLst>
              </a:custGeom>
              <a:noFill/>
              <a:ln w="28" cap="rnd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1341" y="2207"/>
              <a:ext cx="479" cy="328"/>
              <a:chOff x="1341" y="2207"/>
              <a:chExt cx="479" cy="328"/>
            </a:xfrm>
          </p:grpSpPr>
          <p:sp>
            <p:nvSpPr>
              <p:cNvPr id="1054" name="Freeform 15"/>
              <p:cNvSpPr>
                <a:spLocks/>
              </p:cNvSpPr>
              <p:nvPr/>
            </p:nvSpPr>
            <p:spPr bwMode="auto">
              <a:xfrm>
                <a:off x="1341" y="2207"/>
                <a:ext cx="479" cy="328"/>
              </a:xfrm>
              <a:custGeom>
                <a:avLst/>
                <a:gdLst>
                  <a:gd name="T0" fmla="*/ 270 w 479"/>
                  <a:gd name="T1" fmla="*/ 293 h 328"/>
                  <a:gd name="T2" fmla="*/ 300 w 479"/>
                  <a:gd name="T3" fmla="*/ 248 h 328"/>
                  <a:gd name="T4" fmla="*/ 0 w 479"/>
                  <a:gd name="T5" fmla="*/ 51 h 328"/>
                  <a:gd name="T6" fmla="*/ 34 w 479"/>
                  <a:gd name="T7" fmla="*/ 0 h 328"/>
                  <a:gd name="T8" fmla="*/ 334 w 479"/>
                  <a:gd name="T9" fmla="*/ 196 h 328"/>
                  <a:gd name="T10" fmla="*/ 363 w 479"/>
                  <a:gd name="T11" fmla="*/ 150 h 328"/>
                  <a:gd name="T12" fmla="*/ 479 w 479"/>
                  <a:gd name="T13" fmla="*/ 328 h 328"/>
                  <a:gd name="T14" fmla="*/ 270 w 479"/>
                  <a:gd name="T15" fmla="*/ 29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9" h="328">
                    <a:moveTo>
                      <a:pt x="270" y="293"/>
                    </a:moveTo>
                    <a:lnTo>
                      <a:pt x="300" y="248"/>
                    </a:lnTo>
                    <a:lnTo>
                      <a:pt x="0" y="51"/>
                    </a:lnTo>
                    <a:lnTo>
                      <a:pt x="34" y="0"/>
                    </a:lnTo>
                    <a:lnTo>
                      <a:pt x="334" y="196"/>
                    </a:lnTo>
                    <a:lnTo>
                      <a:pt x="363" y="150"/>
                    </a:lnTo>
                    <a:lnTo>
                      <a:pt x="479" y="328"/>
                    </a:lnTo>
                    <a:lnTo>
                      <a:pt x="270" y="29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55" name="Freeform 16"/>
              <p:cNvSpPr>
                <a:spLocks/>
              </p:cNvSpPr>
              <p:nvPr/>
            </p:nvSpPr>
            <p:spPr bwMode="auto">
              <a:xfrm>
                <a:off x="1341" y="2207"/>
                <a:ext cx="479" cy="328"/>
              </a:xfrm>
              <a:custGeom>
                <a:avLst/>
                <a:gdLst>
                  <a:gd name="T0" fmla="*/ 270 w 479"/>
                  <a:gd name="T1" fmla="*/ 293 h 328"/>
                  <a:gd name="T2" fmla="*/ 300 w 479"/>
                  <a:gd name="T3" fmla="*/ 248 h 328"/>
                  <a:gd name="T4" fmla="*/ 0 w 479"/>
                  <a:gd name="T5" fmla="*/ 51 h 328"/>
                  <a:gd name="T6" fmla="*/ 34 w 479"/>
                  <a:gd name="T7" fmla="*/ 0 h 328"/>
                  <a:gd name="T8" fmla="*/ 334 w 479"/>
                  <a:gd name="T9" fmla="*/ 196 h 328"/>
                  <a:gd name="T10" fmla="*/ 363 w 479"/>
                  <a:gd name="T11" fmla="*/ 150 h 328"/>
                  <a:gd name="T12" fmla="*/ 479 w 479"/>
                  <a:gd name="T13" fmla="*/ 328 h 328"/>
                  <a:gd name="T14" fmla="*/ 270 w 479"/>
                  <a:gd name="T15" fmla="*/ 29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9" h="328">
                    <a:moveTo>
                      <a:pt x="270" y="293"/>
                    </a:moveTo>
                    <a:lnTo>
                      <a:pt x="300" y="248"/>
                    </a:lnTo>
                    <a:lnTo>
                      <a:pt x="0" y="51"/>
                    </a:lnTo>
                    <a:lnTo>
                      <a:pt x="34" y="0"/>
                    </a:lnTo>
                    <a:lnTo>
                      <a:pt x="334" y="196"/>
                    </a:lnTo>
                    <a:lnTo>
                      <a:pt x="363" y="150"/>
                    </a:lnTo>
                    <a:lnTo>
                      <a:pt x="479" y="328"/>
                    </a:lnTo>
                    <a:lnTo>
                      <a:pt x="270" y="293"/>
                    </a:lnTo>
                    <a:close/>
                  </a:path>
                </a:pathLst>
              </a:custGeom>
              <a:noFill/>
              <a:ln w="27" cap="rnd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09" y="2031"/>
              <a:ext cx="574" cy="289"/>
              <a:chOff x="709" y="2031"/>
              <a:chExt cx="574" cy="289"/>
            </a:xfrm>
          </p:grpSpPr>
          <p:sp>
            <p:nvSpPr>
              <p:cNvPr id="1050" name="Rectangle 18"/>
              <p:cNvSpPr>
                <a:spLocks noChangeArrowheads="1"/>
              </p:cNvSpPr>
              <p:nvPr/>
            </p:nvSpPr>
            <p:spPr bwMode="auto">
              <a:xfrm>
                <a:off x="709" y="2031"/>
                <a:ext cx="574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51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" y="2032"/>
                <a:ext cx="57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2" name="Rectangle 20"/>
              <p:cNvSpPr>
                <a:spLocks noChangeArrowheads="1"/>
              </p:cNvSpPr>
              <p:nvPr/>
            </p:nvSpPr>
            <p:spPr bwMode="auto">
              <a:xfrm>
                <a:off x="709" y="2031"/>
                <a:ext cx="574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773" y="2070"/>
              <a:ext cx="52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ramp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5185" y="442"/>
              <a:ext cx="547" cy="2532"/>
              <a:chOff x="5185" y="442"/>
              <a:chExt cx="547" cy="2532"/>
            </a:xfrm>
          </p:grpSpPr>
          <p:sp>
            <p:nvSpPr>
              <p:cNvPr id="1047" name="Freeform 23"/>
              <p:cNvSpPr>
                <a:spLocks noEditPoints="1"/>
              </p:cNvSpPr>
              <p:nvPr/>
            </p:nvSpPr>
            <p:spPr bwMode="auto">
              <a:xfrm>
                <a:off x="5446" y="721"/>
                <a:ext cx="205" cy="2253"/>
              </a:xfrm>
              <a:custGeom>
                <a:avLst/>
                <a:gdLst>
                  <a:gd name="T0" fmla="*/ 126 w 205"/>
                  <a:gd name="T1" fmla="*/ 120 h 2253"/>
                  <a:gd name="T2" fmla="*/ 125 w 205"/>
                  <a:gd name="T3" fmla="*/ 280 h 2253"/>
                  <a:gd name="T4" fmla="*/ 85 w 205"/>
                  <a:gd name="T5" fmla="*/ 280 h 2253"/>
                  <a:gd name="T6" fmla="*/ 86 w 205"/>
                  <a:gd name="T7" fmla="*/ 120 h 2253"/>
                  <a:gd name="T8" fmla="*/ 126 w 205"/>
                  <a:gd name="T9" fmla="*/ 120 h 2253"/>
                  <a:gd name="T10" fmla="*/ 125 w 205"/>
                  <a:gd name="T11" fmla="*/ 400 h 2253"/>
                  <a:gd name="T12" fmla="*/ 124 w 205"/>
                  <a:gd name="T13" fmla="*/ 560 h 2253"/>
                  <a:gd name="T14" fmla="*/ 84 w 205"/>
                  <a:gd name="T15" fmla="*/ 560 h 2253"/>
                  <a:gd name="T16" fmla="*/ 85 w 205"/>
                  <a:gd name="T17" fmla="*/ 400 h 2253"/>
                  <a:gd name="T18" fmla="*/ 125 w 205"/>
                  <a:gd name="T19" fmla="*/ 400 h 2253"/>
                  <a:gd name="T20" fmla="*/ 124 w 205"/>
                  <a:gd name="T21" fmla="*/ 680 h 2253"/>
                  <a:gd name="T22" fmla="*/ 123 w 205"/>
                  <a:gd name="T23" fmla="*/ 840 h 2253"/>
                  <a:gd name="T24" fmla="*/ 83 w 205"/>
                  <a:gd name="T25" fmla="*/ 840 h 2253"/>
                  <a:gd name="T26" fmla="*/ 84 w 205"/>
                  <a:gd name="T27" fmla="*/ 680 h 2253"/>
                  <a:gd name="T28" fmla="*/ 124 w 205"/>
                  <a:gd name="T29" fmla="*/ 680 h 2253"/>
                  <a:gd name="T30" fmla="*/ 123 w 205"/>
                  <a:gd name="T31" fmla="*/ 960 h 2253"/>
                  <a:gd name="T32" fmla="*/ 123 w 205"/>
                  <a:gd name="T33" fmla="*/ 1120 h 2253"/>
                  <a:gd name="T34" fmla="*/ 83 w 205"/>
                  <a:gd name="T35" fmla="*/ 1120 h 2253"/>
                  <a:gd name="T36" fmla="*/ 83 w 205"/>
                  <a:gd name="T37" fmla="*/ 960 h 2253"/>
                  <a:gd name="T38" fmla="*/ 123 w 205"/>
                  <a:gd name="T39" fmla="*/ 960 h 2253"/>
                  <a:gd name="T40" fmla="*/ 122 w 205"/>
                  <a:gd name="T41" fmla="*/ 1240 h 2253"/>
                  <a:gd name="T42" fmla="*/ 122 w 205"/>
                  <a:gd name="T43" fmla="*/ 1400 h 2253"/>
                  <a:gd name="T44" fmla="*/ 82 w 205"/>
                  <a:gd name="T45" fmla="*/ 1400 h 2253"/>
                  <a:gd name="T46" fmla="*/ 82 w 205"/>
                  <a:gd name="T47" fmla="*/ 1240 h 2253"/>
                  <a:gd name="T48" fmla="*/ 122 w 205"/>
                  <a:gd name="T49" fmla="*/ 1240 h 2253"/>
                  <a:gd name="T50" fmla="*/ 121 w 205"/>
                  <a:gd name="T51" fmla="*/ 1520 h 2253"/>
                  <a:gd name="T52" fmla="*/ 121 w 205"/>
                  <a:gd name="T53" fmla="*/ 1680 h 2253"/>
                  <a:gd name="T54" fmla="*/ 81 w 205"/>
                  <a:gd name="T55" fmla="*/ 1680 h 2253"/>
                  <a:gd name="T56" fmla="*/ 81 w 205"/>
                  <a:gd name="T57" fmla="*/ 1520 h 2253"/>
                  <a:gd name="T58" fmla="*/ 121 w 205"/>
                  <a:gd name="T59" fmla="*/ 1520 h 2253"/>
                  <a:gd name="T60" fmla="*/ 120 w 205"/>
                  <a:gd name="T61" fmla="*/ 1800 h 2253"/>
                  <a:gd name="T62" fmla="*/ 120 w 205"/>
                  <a:gd name="T63" fmla="*/ 1960 h 2253"/>
                  <a:gd name="T64" fmla="*/ 80 w 205"/>
                  <a:gd name="T65" fmla="*/ 1960 h 2253"/>
                  <a:gd name="T66" fmla="*/ 80 w 205"/>
                  <a:gd name="T67" fmla="*/ 1800 h 2253"/>
                  <a:gd name="T68" fmla="*/ 120 w 205"/>
                  <a:gd name="T69" fmla="*/ 1800 h 2253"/>
                  <a:gd name="T70" fmla="*/ 119 w 205"/>
                  <a:gd name="T71" fmla="*/ 2080 h 2253"/>
                  <a:gd name="T72" fmla="*/ 119 w 205"/>
                  <a:gd name="T73" fmla="*/ 2133 h 2253"/>
                  <a:gd name="T74" fmla="*/ 79 w 205"/>
                  <a:gd name="T75" fmla="*/ 2133 h 2253"/>
                  <a:gd name="T76" fmla="*/ 80 w 205"/>
                  <a:gd name="T77" fmla="*/ 2080 h 2253"/>
                  <a:gd name="T78" fmla="*/ 119 w 205"/>
                  <a:gd name="T79" fmla="*/ 2080 h 2253"/>
                  <a:gd name="T80" fmla="*/ 106 w 205"/>
                  <a:gd name="T81" fmla="*/ 120 h 2253"/>
                  <a:gd name="T82" fmla="*/ 6 w 205"/>
                  <a:gd name="T83" fmla="*/ 199 h 2253"/>
                  <a:gd name="T84" fmla="*/ 106 w 205"/>
                  <a:gd name="T85" fmla="*/ 0 h 2253"/>
                  <a:gd name="T86" fmla="*/ 205 w 205"/>
                  <a:gd name="T87" fmla="*/ 200 h 2253"/>
                  <a:gd name="T88" fmla="*/ 106 w 205"/>
                  <a:gd name="T89" fmla="*/ 120 h 2253"/>
                  <a:gd name="T90" fmla="*/ 99 w 205"/>
                  <a:gd name="T91" fmla="*/ 2133 h 2253"/>
                  <a:gd name="T92" fmla="*/ 200 w 205"/>
                  <a:gd name="T93" fmla="*/ 2053 h 2253"/>
                  <a:gd name="T94" fmla="*/ 99 w 205"/>
                  <a:gd name="T95" fmla="*/ 2253 h 2253"/>
                  <a:gd name="T96" fmla="*/ 0 w 205"/>
                  <a:gd name="T97" fmla="*/ 2053 h 2253"/>
                  <a:gd name="T98" fmla="*/ 99 w 205"/>
                  <a:gd name="T99" fmla="*/ 2133 h 2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2253">
                    <a:moveTo>
                      <a:pt x="126" y="120"/>
                    </a:moveTo>
                    <a:lnTo>
                      <a:pt x="125" y="280"/>
                    </a:lnTo>
                    <a:lnTo>
                      <a:pt x="85" y="280"/>
                    </a:lnTo>
                    <a:lnTo>
                      <a:pt x="86" y="120"/>
                    </a:lnTo>
                    <a:lnTo>
                      <a:pt x="126" y="120"/>
                    </a:lnTo>
                    <a:close/>
                    <a:moveTo>
                      <a:pt x="125" y="400"/>
                    </a:moveTo>
                    <a:lnTo>
                      <a:pt x="124" y="560"/>
                    </a:lnTo>
                    <a:lnTo>
                      <a:pt x="84" y="560"/>
                    </a:lnTo>
                    <a:lnTo>
                      <a:pt x="85" y="400"/>
                    </a:lnTo>
                    <a:lnTo>
                      <a:pt x="125" y="400"/>
                    </a:lnTo>
                    <a:close/>
                    <a:moveTo>
                      <a:pt x="124" y="680"/>
                    </a:moveTo>
                    <a:lnTo>
                      <a:pt x="123" y="840"/>
                    </a:lnTo>
                    <a:lnTo>
                      <a:pt x="83" y="840"/>
                    </a:lnTo>
                    <a:lnTo>
                      <a:pt x="84" y="680"/>
                    </a:lnTo>
                    <a:lnTo>
                      <a:pt x="124" y="680"/>
                    </a:lnTo>
                    <a:close/>
                    <a:moveTo>
                      <a:pt x="123" y="960"/>
                    </a:moveTo>
                    <a:lnTo>
                      <a:pt x="123" y="1120"/>
                    </a:lnTo>
                    <a:lnTo>
                      <a:pt x="83" y="1120"/>
                    </a:lnTo>
                    <a:lnTo>
                      <a:pt x="83" y="960"/>
                    </a:lnTo>
                    <a:lnTo>
                      <a:pt x="123" y="960"/>
                    </a:lnTo>
                    <a:close/>
                    <a:moveTo>
                      <a:pt x="122" y="1240"/>
                    </a:moveTo>
                    <a:lnTo>
                      <a:pt x="122" y="1400"/>
                    </a:lnTo>
                    <a:lnTo>
                      <a:pt x="82" y="1400"/>
                    </a:lnTo>
                    <a:lnTo>
                      <a:pt x="82" y="1240"/>
                    </a:lnTo>
                    <a:lnTo>
                      <a:pt x="122" y="1240"/>
                    </a:lnTo>
                    <a:close/>
                    <a:moveTo>
                      <a:pt x="121" y="1520"/>
                    </a:moveTo>
                    <a:lnTo>
                      <a:pt x="121" y="1680"/>
                    </a:lnTo>
                    <a:lnTo>
                      <a:pt x="81" y="1680"/>
                    </a:lnTo>
                    <a:lnTo>
                      <a:pt x="81" y="1520"/>
                    </a:lnTo>
                    <a:lnTo>
                      <a:pt x="121" y="1520"/>
                    </a:lnTo>
                    <a:close/>
                    <a:moveTo>
                      <a:pt x="120" y="1800"/>
                    </a:moveTo>
                    <a:lnTo>
                      <a:pt x="120" y="1960"/>
                    </a:lnTo>
                    <a:lnTo>
                      <a:pt x="80" y="1960"/>
                    </a:lnTo>
                    <a:lnTo>
                      <a:pt x="80" y="1800"/>
                    </a:lnTo>
                    <a:lnTo>
                      <a:pt x="120" y="1800"/>
                    </a:lnTo>
                    <a:close/>
                    <a:moveTo>
                      <a:pt x="119" y="2080"/>
                    </a:moveTo>
                    <a:lnTo>
                      <a:pt x="119" y="2133"/>
                    </a:lnTo>
                    <a:lnTo>
                      <a:pt x="79" y="2133"/>
                    </a:lnTo>
                    <a:lnTo>
                      <a:pt x="80" y="2080"/>
                    </a:lnTo>
                    <a:lnTo>
                      <a:pt x="119" y="2080"/>
                    </a:lnTo>
                    <a:close/>
                    <a:moveTo>
                      <a:pt x="106" y="120"/>
                    </a:moveTo>
                    <a:lnTo>
                      <a:pt x="6" y="199"/>
                    </a:lnTo>
                    <a:lnTo>
                      <a:pt x="106" y="0"/>
                    </a:lnTo>
                    <a:lnTo>
                      <a:pt x="205" y="200"/>
                    </a:lnTo>
                    <a:lnTo>
                      <a:pt x="106" y="120"/>
                    </a:lnTo>
                    <a:close/>
                    <a:moveTo>
                      <a:pt x="99" y="2133"/>
                    </a:moveTo>
                    <a:lnTo>
                      <a:pt x="200" y="2053"/>
                    </a:lnTo>
                    <a:lnTo>
                      <a:pt x="99" y="2253"/>
                    </a:lnTo>
                    <a:lnTo>
                      <a:pt x="0" y="2053"/>
                    </a:lnTo>
                    <a:lnTo>
                      <a:pt x="99" y="2133"/>
                    </a:lnTo>
                    <a:close/>
                  </a:path>
                </a:pathLst>
              </a:custGeom>
              <a:solidFill>
                <a:srgbClr val="FFFF00"/>
              </a:solidFill>
              <a:ln w="0" cap="flat">
                <a:solidFill>
                  <a:srgbClr val="FFFF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5185" y="446"/>
                <a:ext cx="12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~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5251" y="442"/>
                <a:ext cx="481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50 m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Freeform 27"/>
            <p:cNvSpPr>
              <a:spLocks noEditPoints="1"/>
            </p:cNvSpPr>
            <p:nvPr/>
          </p:nvSpPr>
          <p:spPr bwMode="auto">
            <a:xfrm>
              <a:off x="1471" y="1565"/>
              <a:ext cx="1602" cy="663"/>
            </a:xfrm>
            <a:custGeom>
              <a:avLst/>
              <a:gdLst>
                <a:gd name="T0" fmla="*/ 589 w 13347"/>
                <a:gd name="T1" fmla="*/ 3329 h 5520"/>
                <a:gd name="T2" fmla="*/ 136 w 13347"/>
                <a:gd name="T3" fmla="*/ 4018 h 5520"/>
                <a:gd name="T4" fmla="*/ 1030 w 13347"/>
                <a:gd name="T5" fmla="*/ 2923 h 5520"/>
                <a:gd name="T6" fmla="*/ 1627 w 13347"/>
                <a:gd name="T7" fmla="*/ 2380 h 5520"/>
                <a:gd name="T8" fmla="*/ 1702 w 13347"/>
                <a:gd name="T9" fmla="*/ 2576 h 5520"/>
                <a:gd name="T10" fmla="*/ 1030 w 13347"/>
                <a:gd name="T11" fmla="*/ 2923 h 5520"/>
                <a:gd name="T12" fmla="*/ 2720 w 13347"/>
                <a:gd name="T13" fmla="*/ 1505 h 5520"/>
                <a:gd name="T14" fmla="*/ 2221 w 13347"/>
                <a:gd name="T15" fmla="*/ 2161 h 5520"/>
                <a:gd name="T16" fmla="*/ 3188 w 13347"/>
                <a:gd name="T17" fmla="*/ 1130 h 5520"/>
                <a:gd name="T18" fmla="*/ 3351 w 13347"/>
                <a:gd name="T19" fmla="*/ 1003 h 5520"/>
                <a:gd name="T20" fmla="*/ 3996 w 13347"/>
                <a:gd name="T21" fmla="*/ 927 h 5520"/>
                <a:gd name="T22" fmla="*/ 3455 w 13347"/>
                <a:gd name="T23" fmla="*/ 1172 h 5520"/>
                <a:gd name="T24" fmla="*/ 3188 w 13347"/>
                <a:gd name="T25" fmla="*/ 1130 h 5520"/>
                <a:gd name="T26" fmla="*/ 5185 w 13347"/>
                <a:gd name="T27" fmla="*/ 162 h 5520"/>
                <a:gd name="T28" fmla="*/ 4542 w 13347"/>
                <a:gd name="T29" fmla="*/ 677 h 5520"/>
                <a:gd name="T30" fmla="*/ 5798 w 13347"/>
                <a:gd name="T31" fmla="*/ 33 h 5520"/>
                <a:gd name="T32" fmla="*/ 6218 w 13347"/>
                <a:gd name="T33" fmla="*/ 37 h 5520"/>
                <a:gd name="T34" fmla="*/ 6370 w 13347"/>
                <a:gd name="T35" fmla="*/ 518 h 5520"/>
                <a:gd name="T36" fmla="*/ 6152 w 13347"/>
                <a:gd name="T37" fmla="*/ 202 h 5520"/>
                <a:gd name="T38" fmla="*/ 5798 w 13347"/>
                <a:gd name="T39" fmla="*/ 33 h 5520"/>
                <a:gd name="T40" fmla="*/ 7212 w 13347"/>
                <a:gd name="T41" fmla="*/ 1624 h 5520"/>
                <a:gd name="T42" fmla="*/ 6704 w 13347"/>
                <a:gd name="T43" fmla="*/ 974 h 5520"/>
                <a:gd name="T44" fmla="*/ 7455 w 13347"/>
                <a:gd name="T45" fmla="*/ 2173 h 5520"/>
                <a:gd name="T46" fmla="*/ 7648 w 13347"/>
                <a:gd name="T47" fmla="*/ 2611 h 5520"/>
                <a:gd name="T48" fmla="*/ 7540 w 13347"/>
                <a:gd name="T49" fmla="*/ 2988 h 5520"/>
                <a:gd name="T50" fmla="*/ 7460 w 13347"/>
                <a:gd name="T51" fmla="*/ 2676 h 5520"/>
                <a:gd name="T52" fmla="*/ 7455 w 13347"/>
                <a:gd name="T53" fmla="*/ 2173 h 5520"/>
                <a:gd name="T54" fmla="*/ 7940 w 13347"/>
                <a:gd name="T55" fmla="*/ 3727 h 5520"/>
                <a:gd name="T56" fmla="*/ 7956 w 13347"/>
                <a:gd name="T57" fmla="*/ 4334 h 5520"/>
                <a:gd name="T58" fmla="*/ 7691 w 13347"/>
                <a:gd name="T59" fmla="*/ 3568 h 5520"/>
                <a:gd name="T60" fmla="*/ 8401 w 13347"/>
                <a:gd name="T61" fmla="*/ 4609 h 5520"/>
                <a:gd name="T62" fmla="*/ 9159 w 13347"/>
                <a:gd name="T63" fmla="*/ 4933 h 5520"/>
                <a:gd name="T64" fmla="*/ 8401 w 13347"/>
                <a:gd name="T65" fmla="*/ 4609 h 5520"/>
                <a:gd name="T66" fmla="*/ 10450 w 13347"/>
                <a:gd name="T67" fmla="*/ 4937 h 5520"/>
                <a:gd name="T68" fmla="*/ 10545 w 13347"/>
                <a:gd name="T69" fmla="*/ 5151 h 5520"/>
                <a:gd name="T70" fmla="*/ 9752 w 13347"/>
                <a:gd name="T71" fmla="*/ 5028 h 5520"/>
                <a:gd name="T72" fmla="*/ 11166 w 13347"/>
                <a:gd name="T73" fmla="*/ 5032 h 5520"/>
                <a:gd name="T74" fmla="*/ 11933 w 13347"/>
                <a:gd name="T75" fmla="*/ 5336 h 5520"/>
                <a:gd name="T76" fmla="*/ 11166 w 13347"/>
                <a:gd name="T77" fmla="*/ 5032 h 5520"/>
                <a:gd name="T78" fmla="*/ 13347 w 13347"/>
                <a:gd name="T79" fmla="*/ 5322 h 5520"/>
                <a:gd name="T80" fmla="*/ 12527 w 13347"/>
                <a:gd name="T81" fmla="*/ 5415 h 5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47" h="5520">
                  <a:moveTo>
                    <a:pt x="0" y="3871"/>
                  </a:moveTo>
                  <a:lnTo>
                    <a:pt x="589" y="3329"/>
                  </a:lnTo>
                  <a:lnTo>
                    <a:pt x="724" y="3476"/>
                  </a:lnTo>
                  <a:lnTo>
                    <a:pt x="136" y="4018"/>
                  </a:lnTo>
                  <a:lnTo>
                    <a:pt x="0" y="3871"/>
                  </a:lnTo>
                  <a:close/>
                  <a:moveTo>
                    <a:pt x="1030" y="2923"/>
                  </a:moveTo>
                  <a:lnTo>
                    <a:pt x="1567" y="2429"/>
                  </a:lnTo>
                  <a:lnTo>
                    <a:pt x="1627" y="2380"/>
                  </a:lnTo>
                  <a:lnTo>
                    <a:pt x="1752" y="2536"/>
                  </a:lnTo>
                  <a:lnTo>
                    <a:pt x="1702" y="2576"/>
                  </a:lnTo>
                  <a:lnTo>
                    <a:pt x="1166" y="3070"/>
                  </a:lnTo>
                  <a:lnTo>
                    <a:pt x="1030" y="2923"/>
                  </a:lnTo>
                  <a:close/>
                  <a:moveTo>
                    <a:pt x="2096" y="2005"/>
                  </a:moveTo>
                  <a:lnTo>
                    <a:pt x="2720" y="1505"/>
                  </a:lnTo>
                  <a:lnTo>
                    <a:pt x="2845" y="1661"/>
                  </a:lnTo>
                  <a:lnTo>
                    <a:pt x="2221" y="2161"/>
                  </a:lnTo>
                  <a:lnTo>
                    <a:pt x="2096" y="2005"/>
                  </a:lnTo>
                  <a:close/>
                  <a:moveTo>
                    <a:pt x="3188" y="1130"/>
                  </a:moveTo>
                  <a:lnTo>
                    <a:pt x="3330" y="1016"/>
                  </a:lnTo>
                  <a:cubicBezTo>
                    <a:pt x="3337" y="1011"/>
                    <a:pt x="3344" y="1007"/>
                    <a:pt x="3351" y="1003"/>
                  </a:cubicBezTo>
                  <a:lnTo>
                    <a:pt x="3913" y="746"/>
                  </a:lnTo>
                  <a:lnTo>
                    <a:pt x="3996" y="927"/>
                  </a:lnTo>
                  <a:lnTo>
                    <a:pt x="3434" y="1185"/>
                  </a:lnTo>
                  <a:lnTo>
                    <a:pt x="3455" y="1172"/>
                  </a:lnTo>
                  <a:lnTo>
                    <a:pt x="3313" y="1286"/>
                  </a:lnTo>
                  <a:lnTo>
                    <a:pt x="3188" y="1130"/>
                  </a:lnTo>
                  <a:close/>
                  <a:moveTo>
                    <a:pt x="4458" y="495"/>
                  </a:moveTo>
                  <a:lnTo>
                    <a:pt x="5185" y="162"/>
                  </a:lnTo>
                  <a:lnTo>
                    <a:pt x="5269" y="344"/>
                  </a:lnTo>
                  <a:lnTo>
                    <a:pt x="4542" y="677"/>
                  </a:lnTo>
                  <a:lnTo>
                    <a:pt x="4458" y="495"/>
                  </a:lnTo>
                  <a:close/>
                  <a:moveTo>
                    <a:pt x="5798" y="33"/>
                  </a:moveTo>
                  <a:lnTo>
                    <a:pt x="6134" y="3"/>
                  </a:lnTo>
                  <a:cubicBezTo>
                    <a:pt x="6166" y="0"/>
                    <a:pt x="6197" y="13"/>
                    <a:pt x="6218" y="37"/>
                  </a:cubicBezTo>
                  <a:lnTo>
                    <a:pt x="6521" y="387"/>
                  </a:lnTo>
                  <a:lnTo>
                    <a:pt x="6370" y="518"/>
                  </a:lnTo>
                  <a:lnTo>
                    <a:pt x="6067" y="168"/>
                  </a:lnTo>
                  <a:lnTo>
                    <a:pt x="6152" y="202"/>
                  </a:lnTo>
                  <a:lnTo>
                    <a:pt x="5816" y="233"/>
                  </a:lnTo>
                  <a:lnTo>
                    <a:pt x="5798" y="33"/>
                  </a:lnTo>
                  <a:close/>
                  <a:moveTo>
                    <a:pt x="6887" y="893"/>
                  </a:moveTo>
                  <a:lnTo>
                    <a:pt x="7212" y="1624"/>
                  </a:lnTo>
                  <a:lnTo>
                    <a:pt x="7029" y="1705"/>
                  </a:lnTo>
                  <a:lnTo>
                    <a:pt x="6704" y="974"/>
                  </a:lnTo>
                  <a:lnTo>
                    <a:pt x="6887" y="893"/>
                  </a:lnTo>
                  <a:close/>
                  <a:moveTo>
                    <a:pt x="7455" y="2173"/>
                  </a:moveTo>
                  <a:lnTo>
                    <a:pt x="7643" y="2595"/>
                  </a:lnTo>
                  <a:cubicBezTo>
                    <a:pt x="7645" y="2600"/>
                    <a:pt x="7647" y="2605"/>
                    <a:pt x="7648" y="2611"/>
                  </a:cubicBezTo>
                  <a:lnTo>
                    <a:pt x="7733" y="2937"/>
                  </a:lnTo>
                  <a:lnTo>
                    <a:pt x="7540" y="2988"/>
                  </a:lnTo>
                  <a:lnTo>
                    <a:pt x="7454" y="2661"/>
                  </a:lnTo>
                  <a:lnTo>
                    <a:pt x="7460" y="2676"/>
                  </a:lnTo>
                  <a:lnTo>
                    <a:pt x="7272" y="2254"/>
                  </a:lnTo>
                  <a:lnTo>
                    <a:pt x="7455" y="2173"/>
                  </a:lnTo>
                  <a:close/>
                  <a:moveTo>
                    <a:pt x="7885" y="3518"/>
                  </a:moveTo>
                  <a:lnTo>
                    <a:pt x="7940" y="3727"/>
                  </a:lnTo>
                  <a:lnTo>
                    <a:pt x="8143" y="4263"/>
                  </a:lnTo>
                  <a:lnTo>
                    <a:pt x="7956" y="4334"/>
                  </a:lnTo>
                  <a:lnTo>
                    <a:pt x="7746" y="3778"/>
                  </a:lnTo>
                  <a:lnTo>
                    <a:pt x="7691" y="3568"/>
                  </a:lnTo>
                  <a:lnTo>
                    <a:pt x="7885" y="3518"/>
                  </a:lnTo>
                  <a:close/>
                  <a:moveTo>
                    <a:pt x="8401" y="4609"/>
                  </a:moveTo>
                  <a:lnTo>
                    <a:pt x="9191" y="4736"/>
                  </a:lnTo>
                  <a:lnTo>
                    <a:pt x="9159" y="4933"/>
                  </a:lnTo>
                  <a:lnTo>
                    <a:pt x="8369" y="4807"/>
                  </a:lnTo>
                  <a:lnTo>
                    <a:pt x="8401" y="4609"/>
                  </a:lnTo>
                  <a:close/>
                  <a:moveTo>
                    <a:pt x="9783" y="4830"/>
                  </a:moveTo>
                  <a:lnTo>
                    <a:pt x="10450" y="4937"/>
                  </a:lnTo>
                  <a:lnTo>
                    <a:pt x="10571" y="4953"/>
                  </a:lnTo>
                  <a:lnTo>
                    <a:pt x="10545" y="5151"/>
                  </a:lnTo>
                  <a:lnTo>
                    <a:pt x="10419" y="5135"/>
                  </a:lnTo>
                  <a:lnTo>
                    <a:pt x="9752" y="5028"/>
                  </a:lnTo>
                  <a:lnTo>
                    <a:pt x="9783" y="4830"/>
                  </a:lnTo>
                  <a:close/>
                  <a:moveTo>
                    <a:pt x="11166" y="5032"/>
                  </a:moveTo>
                  <a:lnTo>
                    <a:pt x="11959" y="5137"/>
                  </a:lnTo>
                  <a:lnTo>
                    <a:pt x="11933" y="5336"/>
                  </a:lnTo>
                  <a:lnTo>
                    <a:pt x="11139" y="5230"/>
                  </a:lnTo>
                  <a:lnTo>
                    <a:pt x="11166" y="5032"/>
                  </a:lnTo>
                  <a:close/>
                  <a:moveTo>
                    <a:pt x="12554" y="5216"/>
                  </a:moveTo>
                  <a:lnTo>
                    <a:pt x="13347" y="5322"/>
                  </a:lnTo>
                  <a:lnTo>
                    <a:pt x="13320" y="5520"/>
                  </a:lnTo>
                  <a:lnTo>
                    <a:pt x="12527" y="5415"/>
                  </a:lnTo>
                  <a:lnTo>
                    <a:pt x="12554" y="52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14" name="Group 31"/>
            <p:cNvGrpSpPr>
              <a:grpSpLocks/>
            </p:cNvGrpSpPr>
            <p:nvPr/>
          </p:nvGrpSpPr>
          <p:grpSpPr bwMode="auto">
            <a:xfrm>
              <a:off x="1341" y="682"/>
              <a:ext cx="876" cy="518"/>
              <a:chOff x="1341" y="682"/>
              <a:chExt cx="876" cy="518"/>
            </a:xfrm>
          </p:grpSpPr>
          <p:sp>
            <p:nvSpPr>
              <p:cNvPr id="1045" name="Rectangle 28"/>
              <p:cNvSpPr>
                <a:spLocks noChangeArrowheads="1"/>
              </p:cNvSpPr>
              <p:nvPr/>
            </p:nvSpPr>
            <p:spPr bwMode="auto">
              <a:xfrm>
                <a:off x="1341" y="682"/>
                <a:ext cx="876" cy="5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53" name="Picture 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" y="682"/>
                <a:ext cx="87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6" name="Rectangle 30"/>
              <p:cNvSpPr>
                <a:spLocks noChangeArrowheads="1"/>
              </p:cNvSpPr>
              <p:nvPr/>
            </p:nvSpPr>
            <p:spPr bwMode="auto">
              <a:xfrm>
                <a:off x="1341" y="682"/>
                <a:ext cx="876" cy="5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1427" y="720"/>
              <a:ext cx="83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anticline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1403" y="950"/>
              <a:ext cx="83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tight fold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 36"/>
            <p:cNvGrpSpPr>
              <a:grpSpLocks/>
            </p:cNvGrpSpPr>
            <p:nvPr/>
          </p:nvGrpSpPr>
          <p:grpSpPr bwMode="auto">
            <a:xfrm>
              <a:off x="1988" y="1183"/>
              <a:ext cx="183" cy="354"/>
              <a:chOff x="1988" y="1183"/>
              <a:chExt cx="183" cy="354"/>
            </a:xfrm>
          </p:grpSpPr>
          <p:sp>
            <p:nvSpPr>
              <p:cNvPr id="1043" name="Freeform 34"/>
              <p:cNvSpPr>
                <a:spLocks/>
              </p:cNvSpPr>
              <p:nvPr/>
            </p:nvSpPr>
            <p:spPr bwMode="auto">
              <a:xfrm>
                <a:off x="1988" y="1183"/>
                <a:ext cx="183" cy="354"/>
              </a:xfrm>
              <a:custGeom>
                <a:avLst/>
                <a:gdLst>
                  <a:gd name="T0" fmla="*/ 62 w 183"/>
                  <a:gd name="T1" fmla="*/ 261 h 354"/>
                  <a:gd name="T2" fmla="*/ 101 w 183"/>
                  <a:gd name="T3" fmla="*/ 243 h 354"/>
                  <a:gd name="T4" fmla="*/ 0 w 183"/>
                  <a:gd name="T5" fmla="*/ 20 h 354"/>
                  <a:gd name="T6" fmla="*/ 44 w 183"/>
                  <a:gd name="T7" fmla="*/ 0 h 354"/>
                  <a:gd name="T8" fmla="*/ 145 w 183"/>
                  <a:gd name="T9" fmla="*/ 223 h 354"/>
                  <a:gd name="T10" fmla="*/ 183 w 183"/>
                  <a:gd name="T11" fmla="*/ 206 h 354"/>
                  <a:gd name="T12" fmla="*/ 177 w 183"/>
                  <a:gd name="T13" fmla="*/ 354 h 354"/>
                  <a:gd name="T14" fmla="*/ 62 w 183"/>
                  <a:gd name="T15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54">
                    <a:moveTo>
                      <a:pt x="62" y="261"/>
                    </a:moveTo>
                    <a:lnTo>
                      <a:pt x="101" y="243"/>
                    </a:lnTo>
                    <a:lnTo>
                      <a:pt x="0" y="20"/>
                    </a:lnTo>
                    <a:lnTo>
                      <a:pt x="44" y="0"/>
                    </a:lnTo>
                    <a:lnTo>
                      <a:pt x="145" y="223"/>
                    </a:lnTo>
                    <a:lnTo>
                      <a:pt x="183" y="206"/>
                    </a:lnTo>
                    <a:lnTo>
                      <a:pt x="177" y="354"/>
                    </a:lnTo>
                    <a:lnTo>
                      <a:pt x="62" y="26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44" name="Freeform 35"/>
              <p:cNvSpPr>
                <a:spLocks/>
              </p:cNvSpPr>
              <p:nvPr/>
            </p:nvSpPr>
            <p:spPr bwMode="auto">
              <a:xfrm>
                <a:off x="1988" y="1183"/>
                <a:ext cx="183" cy="354"/>
              </a:xfrm>
              <a:custGeom>
                <a:avLst/>
                <a:gdLst>
                  <a:gd name="T0" fmla="*/ 62 w 183"/>
                  <a:gd name="T1" fmla="*/ 261 h 354"/>
                  <a:gd name="T2" fmla="*/ 101 w 183"/>
                  <a:gd name="T3" fmla="*/ 243 h 354"/>
                  <a:gd name="T4" fmla="*/ 0 w 183"/>
                  <a:gd name="T5" fmla="*/ 20 h 354"/>
                  <a:gd name="T6" fmla="*/ 44 w 183"/>
                  <a:gd name="T7" fmla="*/ 0 h 354"/>
                  <a:gd name="T8" fmla="*/ 145 w 183"/>
                  <a:gd name="T9" fmla="*/ 223 h 354"/>
                  <a:gd name="T10" fmla="*/ 183 w 183"/>
                  <a:gd name="T11" fmla="*/ 206 h 354"/>
                  <a:gd name="T12" fmla="*/ 177 w 183"/>
                  <a:gd name="T13" fmla="*/ 354 h 354"/>
                  <a:gd name="T14" fmla="*/ 62 w 183"/>
                  <a:gd name="T15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54">
                    <a:moveTo>
                      <a:pt x="62" y="261"/>
                    </a:moveTo>
                    <a:lnTo>
                      <a:pt x="101" y="243"/>
                    </a:lnTo>
                    <a:lnTo>
                      <a:pt x="0" y="20"/>
                    </a:lnTo>
                    <a:lnTo>
                      <a:pt x="44" y="0"/>
                    </a:lnTo>
                    <a:lnTo>
                      <a:pt x="145" y="223"/>
                    </a:lnTo>
                    <a:lnTo>
                      <a:pt x="183" y="206"/>
                    </a:lnTo>
                    <a:lnTo>
                      <a:pt x="177" y="354"/>
                    </a:lnTo>
                    <a:lnTo>
                      <a:pt x="62" y="261"/>
                    </a:lnTo>
                    <a:close/>
                  </a:path>
                </a:pathLst>
              </a:custGeom>
              <a:noFill/>
              <a:ln w="27" cap="rnd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18" name="Group 40"/>
            <p:cNvGrpSpPr>
              <a:grpSpLocks/>
            </p:cNvGrpSpPr>
            <p:nvPr/>
          </p:nvGrpSpPr>
          <p:grpSpPr bwMode="auto">
            <a:xfrm>
              <a:off x="3044" y="495"/>
              <a:ext cx="1046" cy="519"/>
              <a:chOff x="3044" y="495"/>
              <a:chExt cx="1046" cy="519"/>
            </a:xfrm>
          </p:grpSpPr>
          <p:sp>
            <p:nvSpPr>
              <p:cNvPr id="1041" name="Rectangle 37"/>
              <p:cNvSpPr>
                <a:spLocks noChangeArrowheads="1"/>
              </p:cNvSpPr>
              <p:nvPr/>
            </p:nvSpPr>
            <p:spPr bwMode="auto">
              <a:xfrm>
                <a:off x="3044" y="495"/>
                <a:ext cx="1046" cy="5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62" name="Picture 3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4" y="496"/>
                <a:ext cx="104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Rectangle 39"/>
              <p:cNvSpPr>
                <a:spLocks noChangeArrowheads="1"/>
              </p:cNvSpPr>
              <p:nvPr/>
            </p:nvSpPr>
            <p:spPr bwMode="auto">
              <a:xfrm>
                <a:off x="3044" y="495"/>
                <a:ext cx="1046" cy="51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3236" y="533"/>
              <a:ext cx="79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syncline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>
              <a:off x="3185" y="764"/>
              <a:ext cx="844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open fold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Group 45"/>
            <p:cNvGrpSpPr>
              <a:grpSpLocks/>
            </p:cNvGrpSpPr>
            <p:nvPr/>
          </p:nvGrpSpPr>
          <p:grpSpPr bwMode="auto">
            <a:xfrm>
              <a:off x="3691" y="997"/>
              <a:ext cx="183" cy="354"/>
              <a:chOff x="3691" y="997"/>
              <a:chExt cx="183" cy="354"/>
            </a:xfrm>
          </p:grpSpPr>
          <p:sp>
            <p:nvSpPr>
              <p:cNvPr id="1039" name="Freeform 43"/>
              <p:cNvSpPr>
                <a:spLocks/>
              </p:cNvSpPr>
              <p:nvPr/>
            </p:nvSpPr>
            <p:spPr bwMode="auto">
              <a:xfrm>
                <a:off x="3691" y="997"/>
                <a:ext cx="183" cy="354"/>
              </a:xfrm>
              <a:custGeom>
                <a:avLst/>
                <a:gdLst>
                  <a:gd name="T0" fmla="*/ 62 w 183"/>
                  <a:gd name="T1" fmla="*/ 261 h 354"/>
                  <a:gd name="T2" fmla="*/ 100 w 183"/>
                  <a:gd name="T3" fmla="*/ 243 h 354"/>
                  <a:gd name="T4" fmla="*/ 0 w 183"/>
                  <a:gd name="T5" fmla="*/ 20 h 354"/>
                  <a:gd name="T6" fmla="*/ 44 w 183"/>
                  <a:gd name="T7" fmla="*/ 0 h 354"/>
                  <a:gd name="T8" fmla="*/ 145 w 183"/>
                  <a:gd name="T9" fmla="*/ 223 h 354"/>
                  <a:gd name="T10" fmla="*/ 183 w 183"/>
                  <a:gd name="T11" fmla="*/ 206 h 354"/>
                  <a:gd name="T12" fmla="*/ 177 w 183"/>
                  <a:gd name="T13" fmla="*/ 354 h 354"/>
                  <a:gd name="T14" fmla="*/ 62 w 183"/>
                  <a:gd name="T15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54">
                    <a:moveTo>
                      <a:pt x="62" y="261"/>
                    </a:moveTo>
                    <a:lnTo>
                      <a:pt x="100" y="243"/>
                    </a:lnTo>
                    <a:lnTo>
                      <a:pt x="0" y="20"/>
                    </a:lnTo>
                    <a:lnTo>
                      <a:pt x="44" y="0"/>
                    </a:lnTo>
                    <a:lnTo>
                      <a:pt x="145" y="223"/>
                    </a:lnTo>
                    <a:lnTo>
                      <a:pt x="183" y="206"/>
                    </a:lnTo>
                    <a:lnTo>
                      <a:pt x="177" y="354"/>
                    </a:lnTo>
                    <a:lnTo>
                      <a:pt x="62" y="26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40" name="Freeform 44"/>
              <p:cNvSpPr>
                <a:spLocks/>
              </p:cNvSpPr>
              <p:nvPr/>
            </p:nvSpPr>
            <p:spPr bwMode="auto">
              <a:xfrm>
                <a:off x="3691" y="997"/>
                <a:ext cx="183" cy="354"/>
              </a:xfrm>
              <a:custGeom>
                <a:avLst/>
                <a:gdLst>
                  <a:gd name="T0" fmla="*/ 62 w 183"/>
                  <a:gd name="T1" fmla="*/ 261 h 354"/>
                  <a:gd name="T2" fmla="*/ 100 w 183"/>
                  <a:gd name="T3" fmla="*/ 243 h 354"/>
                  <a:gd name="T4" fmla="*/ 0 w 183"/>
                  <a:gd name="T5" fmla="*/ 20 h 354"/>
                  <a:gd name="T6" fmla="*/ 44 w 183"/>
                  <a:gd name="T7" fmla="*/ 0 h 354"/>
                  <a:gd name="T8" fmla="*/ 145 w 183"/>
                  <a:gd name="T9" fmla="*/ 223 h 354"/>
                  <a:gd name="T10" fmla="*/ 183 w 183"/>
                  <a:gd name="T11" fmla="*/ 206 h 354"/>
                  <a:gd name="T12" fmla="*/ 177 w 183"/>
                  <a:gd name="T13" fmla="*/ 354 h 354"/>
                  <a:gd name="T14" fmla="*/ 62 w 183"/>
                  <a:gd name="T15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" h="354">
                    <a:moveTo>
                      <a:pt x="62" y="261"/>
                    </a:moveTo>
                    <a:lnTo>
                      <a:pt x="100" y="243"/>
                    </a:lnTo>
                    <a:lnTo>
                      <a:pt x="0" y="20"/>
                    </a:lnTo>
                    <a:lnTo>
                      <a:pt x="44" y="0"/>
                    </a:lnTo>
                    <a:lnTo>
                      <a:pt x="145" y="223"/>
                    </a:lnTo>
                    <a:lnTo>
                      <a:pt x="183" y="206"/>
                    </a:lnTo>
                    <a:lnTo>
                      <a:pt x="177" y="354"/>
                    </a:lnTo>
                    <a:lnTo>
                      <a:pt x="62" y="261"/>
                    </a:lnTo>
                    <a:close/>
                  </a:path>
                </a:pathLst>
              </a:custGeom>
              <a:noFill/>
              <a:ln w="28" cap="rnd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22" name="Freeform 46"/>
            <p:cNvSpPr>
              <a:spLocks noEditPoints="1"/>
            </p:cNvSpPr>
            <p:nvPr/>
          </p:nvSpPr>
          <p:spPr bwMode="auto">
            <a:xfrm>
              <a:off x="2948" y="1108"/>
              <a:ext cx="1347" cy="593"/>
            </a:xfrm>
            <a:custGeom>
              <a:avLst/>
              <a:gdLst>
                <a:gd name="T0" fmla="*/ 27 w 1347"/>
                <a:gd name="T1" fmla="*/ 11 h 593"/>
                <a:gd name="T2" fmla="*/ 38 w 1347"/>
                <a:gd name="T3" fmla="*/ 33 h 593"/>
                <a:gd name="T4" fmla="*/ 51 w 1347"/>
                <a:gd name="T5" fmla="*/ 60 h 593"/>
                <a:gd name="T6" fmla="*/ 64 w 1347"/>
                <a:gd name="T7" fmla="*/ 86 h 593"/>
                <a:gd name="T8" fmla="*/ 35 w 1347"/>
                <a:gd name="T9" fmla="*/ 80 h 593"/>
                <a:gd name="T10" fmla="*/ 21 w 1347"/>
                <a:gd name="T11" fmla="*/ 52 h 593"/>
                <a:gd name="T12" fmla="*/ 9 w 1347"/>
                <a:gd name="T13" fmla="*/ 29 h 593"/>
                <a:gd name="T14" fmla="*/ 0 w 1347"/>
                <a:gd name="T15" fmla="*/ 11 h 593"/>
                <a:gd name="T16" fmla="*/ 107 w 1347"/>
                <a:gd name="T17" fmla="*/ 169 h 593"/>
                <a:gd name="T18" fmla="*/ 142 w 1347"/>
                <a:gd name="T19" fmla="*/ 234 h 593"/>
                <a:gd name="T20" fmla="*/ 98 w 1347"/>
                <a:gd name="T21" fmla="*/ 203 h 593"/>
                <a:gd name="T22" fmla="*/ 97 w 1347"/>
                <a:gd name="T23" fmla="*/ 150 h 593"/>
                <a:gd name="T24" fmla="*/ 183 w 1347"/>
                <a:gd name="T25" fmla="*/ 307 h 593"/>
                <a:gd name="T26" fmla="*/ 228 w 1347"/>
                <a:gd name="T27" fmla="*/ 378 h 593"/>
                <a:gd name="T28" fmla="*/ 168 w 1347"/>
                <a:gd name="T29" fmla="*/ 328 h 593"/>
                <a:gd name="T30" fmla="*/ 156 w 1347"/>
                <a:gd name="T31" fmla="*/ 309 h 593"/>
                <a:gd name="T32" fmla="*/ 278 w 1347"/>
                <a:gd name="T33" fmla="*/ 450 h 593"/>
                <a:gd name="T34" fmla="*/ 307 w 1347"/>
                <a:gd name="T35" fmla="*/ 485 h 593"/>
                <a:gd name="T36" fmla="*/ 329 w 1347"/>
                <a:gd name="T37" fmla="*/ 507 h 593"/>
                <a:gd name="T38" fmla="*/ 299 w 1347"/>
                <a:gd name="T39" fmla="*/ 511 h 593"/>
                <a:gd name="T40" fmla="*/ 268 w 1347"/>
                <a:gd name="T41" fmla="*/ 477 h 593"/>
                <a:gd name="T42" fmla="*/ 268 w 1347"/>
                <a:gd name="T43" fmla="*/ 437 h 593"/>
                <a:gd name="T44" fmla="*/ 399 w 1347"/>
                <a:gd name="T45" fmla="*/ 550 h 593"/>
                <a:gd name="T46" fmla="*/ 426 w 1347"/>
                <a:gd name="T47" fmla="*/ 559 h 593"/>
                <a:gd name="T48" fmla="*/ 469 w 1347"/>
                <a:gd name="T49" fmla="*/ 568 h 593"/>
                <a:gd name="T50" fmla="*/ 465 w 1347"/>
                <a:gd name="T51" fmla="*/ 591 h 593"/>
                <a:gd name="T52" fmla="*/ 419 w 1347"/>
                <a:gd name="T53" fmla="*/ 582 h 593"/>
                <a:gd name="T54" fmla="*/ 390 w 1347"/>
                <a:gd name="T55" fmla="*/ 572 h 593"/>
                <a:gd name="T56" fmla="*/ 387 w 1347"/>
                <a:gd name="T57" fmla="*/ 544 h 593"/>
                <a:gd name="T58" fmla="*/ 585 w 1347"/>
                <a:gd name="T59" fmla="*/ 565 h 593"/>
                <a:gd name="T60" fmla="*/ 639 w 1347"/>
                <a:gd name="T61" fmla="*/ 558 h 593"/>
                <a:gd name="T62" fmla="*/ 614 w 1347"/>
                <a:gd name="T63" fmla="*/ 586 h 593"/>
                <a:gd name="T64" fmla="*/ 546 w 1347"/>
                <a:gd name="T65" fmla="*/ 593 h 593"/>
                <a:gd name="T66" fmla="*/ 714 w 1347"/>
                <a:gd name="T67" fmla="*/ 544 h 593"/>
                <a:gd name="T68" fmla="*/ 748 w 1347"/>
                <a:gd name="T69" fmla="*/ 532 h 593"/>
                <a:gd name="T70" fmla="*/ 774 w 1347"/>
                <a:gd name="T71" fmla="*/ 519 h 593"/>
                <a:gd name="T72" fmla="*/ 793 w 1347"/>
                <a:gd name="T73" fmla="*/ 508 h 593"/>
                <a:gd name="T74" fmla="*/ 794 w 1347"/>
                <a:gd name="T75" fmla="*/ 535 h 593"/>
                <a:gd name="T76" fmla="*/ 766 w 1347"/>
                <a:gd name="T77" fmla="*/ 550 h 593"/>
                <a:gd name="T78" fmla="*/ 729 w 1347"/>
                <a:gd name="T79" fmla="*/ 564 h 593"/>
                <a:gd name="T80" fmla="*/ 709 w 1347"/>
                <a:gd name="T81" fmla="*/ 545 h 593"/>
                <a:gd name="T82" fmla="*/ 881 w 1347"/>
                <a:gd name="T83" fmla="*/ 450 h 593"/>
                <a:gd name="T84" fmla="*/ 930 w 1347"/>
                <a:gd name="T85" fmla="*/ 413 h 593"/>
                <a:gd name="T86" fmla="*/ 911 w 1347"/>
                <a:gd name="T87" fmla="*/ 457 h 593"/>
                <a:gd name="T88" fmla="*/ 867 w 1347"/>
                <a:gd name="T89" fmla="*/ 490 h 593"/>
                <a:gd name="T90" fmla="*/ 1000 w 1347"/>
                <a:gd name="T91" fmla="*/ 357 h 593"/>
                <a:gd name="T92" fmla="*/ 1076 w 1347"/>
                <a:gd name="T93" fmla="*/ 328 h 593"/>
                <a:gd name="T94" fmla="*/ 1001 w 1347"/>
                <a:gd name="T95" fmla="*/ 387 h 593"/>
                <a:gd name="T96" fmla="*/ 1124 w 1347"/>
                <a:gd name="T97" fmla="*/ 261 h 593"/>
                <a:gd name="T98" fmla="*/ 1181 w 1347"/>
                <a:gd name="T99" fmla="*/ 220 h 593"/>
                <a:gd name="T100" fmla="*/ 1195 w 1347"/>
                <a:gd name="T101" fmla="*/ 239 h 593"/>
                <a:gd name="T102" fmla="*/ 1139 w 1347"/>
                <a:gd name="T103" fmla="*/ 280 h 593"/>
                <a:gd name="T104" fmla="*/ 1255 w 1347"/>
                <a:gd name="T105" fmla="*/ 166 h 593"/>
                <a:gd name="T106" fmla="*/ 1296 w 1347"/>
                <a:gd name="T107" fmla="*/ 136 h 593"/>
                <a:gd name="T108" fmla="*/ 1333 w 1347"/>
                <a:gd name="T109" fmla="*/ 110 h 593"/>
                <a:gd name="T110" fmla="*/ 1328 w 1347"/>
                <a:gd name="T111" fmla="*/ 143 h 593"/>
                <a:gd name="T112" fmla="*/ 1273 w 1347"/>
                <a:gd name="T113" fmla="*/ 18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7" h="593">
                  <a:moveTo>
                    <a:pt x="21" y="0"/>
                  </a:moveTo>
                  <a:lnTo>
                    <a:pt x="24" y="5"/>
                  </a:lnTo>
                  <a:lnTo>
                    <a:pt x="27" y="11"/>
                  </a:lnTo>
                  <a:lnTo>
                    <a:pt x="30" y="18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42" y="42"/>
                  </a:lnTo>
                  <a:lnTo>
                    <a:pt x="47" y="51"/>
                  </a:lnTo>
                  <a:lnTo>
                    <a:pt x="51" y="60"/>
                  </a:lnTo>
                  <a:lnTo>
                    <a:pt x="56" y="69"/>
                  </a:lnTo>
                  <a:lnTo>
                    <a:pt x="61" y="80"/>
                  </a:lnTo>
                  <a:lnTo>
                    <a:pt x="64" y="86"/>
                  </a:lnTo>
                  <a:lnTo>
                    <a:pt x="43" y="97"/>
                  </a:lnTo>
                  <a:lnTo>
                    <a:pt x="40" y="90"/>
                  </a:lnTo>
                  <a:lnTo>
                    <a:pt x="35" y="80"/>
                  </a:lnTo>
                  <a:lnTo>
                    <a:pt x="30" y="71"/>
                  </a:lnTo>
                  <a:lnTo>
                    <a:pt x="25" y="61"/>
                  </a:lnTo>
                  <a:lnTo>
                    <a:pt x="21" y="52"/>
                  </a:lnTo>
                  <a:lnTo>
                    <a:pt x="16" y="44"/>
                  </a:lnTo>
                  <a:lnTo>
                    <a:pt x="12" y="36"/>
                  </a:lnTo>
                  <a:lnTo>
                    <a:pt x="9" y="29"/>
                  </a:lnTo>
                  <a:lnTo>
                    <a:pt x="5" y="23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1" y="0"/>
                  </a:lnTo>
                  <a:close/>
                  <a:moveTo>
                    <a:pt x="97" y="150"/>
                  </a:moveTo>
                  <a:lnTo>
                    <a:pt x="107" y="169"/>
                  </a:lnTo>
                  <a:lnTo>
                    <a:pt x="119" y="192"/>
                  </a:lnTo>
                  <a:lnTo>
                    <a:pt x="131" y="215"/>
                  </a:lnTo>
                  <a:lnTo>
                    <a:pt x="142" y="234"/>
                  </a:lnTo>
                  <a:lnTo>
                    <a:pt x="121" y="246"/>
                  </a:lnTo>
                  <a:lnTo>
                    <a:pt x="110" y="226"/>
                  </a:lnTo>
                  <a:lnTo>
                    <a:pt x="98" y="203"/>
                  </a:lnTo>
                  <a:lnTo>
                    <a:pt x="86" y="180"/>
                  </a:lnTo>
                  <a:lnTo>
                    <a:pt x="76" y="161"/>
                  </a:lnTo>
                  <a:lnTo>
                    <a:pt x="97" y="150"/>
                  </a:lnTo>
                  <a:close/>
                  <a:moveTo>
                    <a:pt x="177" y="297"/>
                  </a:moveTo>
                  <a:lnTo>
                    <a:pt x="178" y="298"/>
                  </a:lnTo>
                  <a:lnTo>
                    <a:pt x="183" y="307"/>
                  </a:lnTo>
                  <a:lnTo>
                    <a:pt x="188" y="315"/>
                  </a:lnTo>
                  <a:lnTo>
                    <a:pt x="208" y="348"/>
                  </a:lnTo>
                  <a:lnTo>
                    <a:pt x="228" y="378"/>
                  </a:lnTo>
                  <a:lnTo>
                    <a:pt x="207" y="391"/>
                  </a:lnTo>
                  <a:lnTo>
                    <a:pt x="188" y="360"/>
                  </a:lnTo>
                  <a:lnTo>
                    <a:pt x="168" y="328"/>
                  </a:lnTo>
                  <a:lnTo>
                    <a:pt x="163" y="320"/>
                  </a:lnTo>
                  <a:lnTo>
                    <a:pt x="157" y="310"/>
                  </a:lnTo>
                  <a:lnTo>
                    <a:pt x="156" y="309"/>
                  </a:lnTo>
                  <a:lnTo>
                    <a:pt x="177" y="297"/>
                  </a:lnTo>
                  <a:close/>
                  <a:moveTo>
                    <a:pt x="268" y="437"/>
                  </a:moveTo>
                  <a:lnTo>
                    <a:pt x="278" y="450"/>
                  </a:lnTo>
                  <a:lnTo>
                    <a:pt x="287" y="462"/>
                  </a:lnTo>
                  <a:lnTo>
                    <a:pt x="297" y="474"/>
                  </a:lnTo>
                  <a:lnTo>
                    <a:pt x="307" y="485"/>
                  </a:lnTo>
                  <a:lnTo>
                    <a:pt x="316" y="495"/>
                  </a:lnTo>
                  <a:lnTo>
                    <a:pt x="326" y="504"/>
                  </a:lnTo>
                  <a:lnTo>
                    <a:pt x="329" y="507"/>
                  </a:lnTo>
                  <a:lnTo>
                    <a:pt x="313" y="525"/>
                  </a:lnTo>
                  <a:lnTo>
                    <a:pt x="309" y="521"/>
                  </a:lnTo>
                  <a:lnTo>
                    <a:pt x="299" y="511"/>
                  </a:lnTo>
                  <a:lnTo>
                    <a:pt x="289" y="501"/>
                  </a:lnTo>
                  <a:lnTo>
                    <a:pt x="278" y="489"/>
                  </a:lnTo>
                  <a:lnTo>
                    <a:pt x="268" y="477"/>
                  </a:lnTo>
                  <a:lnTo>
                    <a:pt x="258" y="464"/>
                  </a:lnTo>
                  <a:lnTo>
                    <a:pt x="249" y="451"/>
                  </a:lnTo>
                  <a:lnTo>
                    <a:pt x="268" y="437"/>
                  </a:lnTo>
                  <a:close/>
                  <a:moveTo>
                    <a:pt x="387" y="544"/>
                  </a:moveTo>
                  <a:lnTo>
                    <a:pt x="391" y="546"/>
                  </a:lnTo>
                  <a:lnTo>
                    <a:pt x="399" y="550"/>
                  </a:lnTo>
                  <a:lnTo>
                    <a:pt x="408" y="553"/>
                  </a:lnTo>
                  <a:lnTo>
                    <a:pt x="417" y="556"/>
                  </a:lnTo>
                  <a:lnTo>
                    <a:pt x="426" y="559"/>
                  </a:lnTo>
                  <a:lnTo>
                    <a:pt x="434" y="561"/>
                  </a:lnTo>
                  <a:lnTo>
                    <a:pt x="452" y="565"/>
                  </a:lnTo>
                  <a:lnTo>
                    <a:pt x="469" y="568"/>
                  </a:lnTo>
                  <a:lnTo>
                    <a:pt x="475" y="568"/>
                  </a:lnTo>
                  <a:lnTo>
                    <a:pt x="472" y="592"/>
                  </a:lnTo>
                  <a:lnTo>
                    <a:pt x="465" y="591"/>
                  </a:lnTo>
                  <a:lnTo>
                    <a:pt x="447" y="588"/>
                  </a:lnTo>
                  <a:lnTo>
                    <a:pt x="428" y="584"/>
                  </a:lnTo>
                  <a:lnTo>
                    <a:pt x="419" y="582"/>
                  </a:lnTo>
                  <a:lnTo>
                    <a:pt x="409" y="579"/>
                  </a:lnTo>
                  <a:lnTo>
                    <a:pt x="399" y="576"/>
                  </a:lnTo>
                  <a:lnTo>
                    <a:pt x="390" y="572"/>
                  </a:lnTo>
                  <a:lnTo>
                    <a:pt x="380" y="568"/>
                  </a:lnTo>
                  <a:lnTo>
                    <a:pt x="376" y="566"/>
                  </a:lnTo>
                  <a:lnTo>
                    <a:pt x="387" y="544"/>
                  </a:lnTo>
                  <a:close/>
                  <a:moveTo>
                    <a:pt x="545" y="569"/>
                  </a:moveTo>
                  <a:lnTo>
                    <a:pt x="558" y="568"/>
                  </a:lnTo>
                  <a:lnTo>
                    <a:pt x="585" y="565"/>
                  </a:lnTo>
                  <a:lnTo>
                    <a:pt x="611" y="562"/>
                  </a:lnTo>
                  <a:lnTo>
                    <a:pt x="638" y="558"/>
                  </a:lnTo>
                  <a:lnTo>
                    <a:pt x="639" y="558"/>
                  </a:lnTo>
                  <a:lnTo>
                    <a:pt x="643" y="581"/>
                  </a:lnTo>
                  <a:lnTo>
                    <a:pt x="641" y="582"/>
                  </a:lnTo>
                  <a:lnTo>
                    <a:pt x="614" y="586"/>
                  </a:lnTo>
                  <a:lnTo>
                    <a:pt x="587" y="589"/>
                  </a:lnTo>
                  <a:lnTo>
                    <a:pt x="560" y="592"/>
                  </a:lnTo>
                  <a:lnTo>
                    <a:pt x="546" y="593"/>
                  </a:lnTo>
                  <a:lnTo>
                    <a:pt x="545" y="569"/>
                  </a:lnTo>
                  <a:close/>
                  <a:moveTo>
                    <a:pt x="709" y="545"/>
                  </a:moveTo>
                  <a:lnTo>
                    <a:pt x="714" y="544"/>
                  </a:lnTo>
                  <a:lnTo>
                    <a:pt x="723" y="541"/>
                  </a:lnTo>
                  <a:lnTo>
                    <a:pt x="740" y="535"/>
                  </a:lnTo>
                  <a:lnTo>
                    <a:pt x="748" y="532"/>
                  </a:lnTo>
                  <a:lnTo>
                    <a:pt x="756" y="528"/>
                  </a:lnTo>
                  <a:lnTo>
                    <a:pt x="765" y="524"/>
                  </a:lnTo>
                  <a:lnTo>
                    <a:pt x="774" y="519"/>
                  </a:lnTo>
                  <a:lnTo>
                    <a:pt x="783" y="514"/>
                  </a:lnTo>
                  <a:lnTo>
                    <a:pt x="793" y="509"/>
                  </a:lnTo>
                  <a:lnTo>
                    <a:pt x="793" y="508"/>
                  </a:lnTo>
                  <a:lnTo>
                    <a:pt x="805" y="529"/>
                  </a:lnTo>
                  <a:lnTo>
                    <a:pt x="805" y="529"/>
                  </a:lnTo>
                  <a:lnTo>
                    <a:pt x="794" y="535"/>
                  </a:lnTo>
                  <a:lnTo>
                    <a:pt x="785" y="541"/>
                  </a:lnTo>
                  <a:lnTo>
                    <a:pt x="775" y="546"/>
                  </a:lnTo>
                  <a:lnTo>
                    <a:pt x="766" y="550"/>
                  </a:lnTo>
                  <a:lnTo>
                    <a:pt x="757" y="554"/>
                  </a:lnTo>
                  <a:lnTo>
                    <a:pt x="748" y="558"/>
                  </a:lnTo>
                  <a:lnTo>
                    <a:pt x="729" y="564"/>
                  </a:lnTo>
                  <a:lnTo>
                    <a:pt x="720" y="567"/>
                  </a:lnTo>
                  <a:lnTo>
                    <a:pt x="714" y="568"/>
                  </a:lnTo>
                  <a:lnTo>
                    <a:pt x="709" y="545"/>
                  </a:lnTo>
                  <a:close/>
                  <a:moveTo>
                    <a:pt x="853" y="470"/>
                  </a:moveTo>
                  <a:lnTo>
                    <a:pt x="866" y="461"/>
                  </a:lnTo>
                  <a:lnTo>
                    <a:pt x="881" y="450"/>
                  </a:lnTo>
                  <a:lnTo>
                    <a:pt x="897" y="438"/>
                  </a:lnTo>
                  <a:lnTo>
                    <a:pt x="913" y="426"/>
                  </a:lnTo>
                  <a:lnTo>
                    <a:pt x="930" y="413"/>
                  </a:lnTo>
                  <a:lnTo>
                    <a:pt x="944" y="432"/>
                  </a:lnTo>
                  <a:lnTo>
                    <a:pt x="928" y="445"/>
                  </a:lnTo>
                  <a:lnTo>
                    <a:pt x="911" y="457"/>
                  </a:lnTo>
                  <a:lnTo>
                    <a:pt x="896" y="469"/>
                  </a:lnTo>
                  <a:lnTo>
                    <a:pt x="880" y="480"/>
                  </a:lnTo>
                  <a:lnTo>
                    <a:pt x="867" y="490"/>
                  </a:lnTo>
                  <a:lnTo>
                    <a:pt x="853" y="470"/>
                  </a:lnTo>
                  <a:close/>
                  <a:moveTo>
                    <a:pt x="986" y="369"/>
                  </a:moveTo>
                  <a:lnTo>
                    <a:pt x="1000" y="357"/>
                  </a:lnTo>
                  <a:lnTo>
                    <a:pt x="1036" y="329"/>
                  </a:lnTo>
                  <a:lnTo>
                    <a:pt x="1061" y="309"/>
                  </a:lnTo>
                  <a:lnTo>
                    <a:pt x="1076" y="328"/>
                  </a:lnTo>
                  <a:lnTo>
                    <a:pt x="1051" y="347"/>
                  </a:lnTo>
                  <a:lnTo>
                    <a:pt x="1015" y="376"/>
                  </a:lnTo>
                  <a:lnTo>
                    <a:pt x="1001" y="387"/>
                  </a:lnTo>
                  <a:lnTo>
                    <a:pt x="986" y="369"/>
                  </a:lnTo>
                  <a:close/>
                  <a:moveTo>
                    <a:pt x="1119" y="265"/>
                  </a:moveTo>
                  <a:lnTo>
                    <a:pt x="1124" y="261"/>
                  </a:lnTo>
                  <a:lnTo>
                    <a:pt x="1143" y="248"/>
                  </a:lnTo>
                  <a:lnTo>
                    <a:pt x="1162" y="234"/>
                  </a:lnTo>
                  <a:lnTo>
                    <a:pt x="1181" y="220"/>
                  </a:lnTo>
                  <a:lnTo>
                    <a:pt x="1196" y="208"/>
                  </a:lnTo>
                  <a:lnTo>
                    <a:pt x="1210" y="228"/>
                  </a:lnTo>
                  <a:lnTo>
                    <a:pt x="1195" y="239"/>
                  </a:lnTo>
                  <a:lnTo>
                    <a:pt x="1176" y="253"/>
                  </a:lnTo>
                  <a:lnTo>
                    <a:pt x="1157" y="267"/>
                  </a:lnTo>
                  <a:lnTo>
                    <a:pt x="1139" y="280"/>
                  </a:lnTo>
                  <a:lnTo>
                    <a:pt x="1133" y="285"/>
                  </a:lnTo>
                  <a:lnTo>
                    <a:pt x="1119" y="265"/>
                  </a:lnTo>
                  <a:close/>
                  <a:moveTo>
                    <a:pt x="1255" y="166"/>
                  </a:moveTo>
                  <a:lnTo>
                    <a:pt x="1259" y="163"/>
                  </a:lnTo>
                  <a:lnTo>
                    <a:pt x="1278" y="150"/>
                  </a:lnTo>
                  <a:lnTo>
                    <a:pt x="1296" y="136"/>
                  </a:lnTo>
                  <a:lnTo>
                    <a:pt x="1314" y="124"/>
                  </a:lnTo>
                  <a:lnTo>
                    <a:pt x="1331" y="112"/>
                  </a:lnTo>
                  <a:lnTo>
                    <a:pt x="1333" y="110"/>
                  </a:lnTo>
                  <a:lnTo>
                    <a:pt x="1347" y="130"/>
                  </a:lnTo>
                  <a:lnTo>
                    <a:pt x="1345" y="131"/>
                  </a:lnTo>
                  <a:lnTo>
                    <a:pt x="1328" y="143"/>
                  </a:lnTo>
                  <a:lnTo>
                    <a:pt x="1310" y="156"/>
                  </a:lnTo>
                  <a:lnTo>
                    <a:pt x="1292" y="169"/>
                  </a:lnTo>
                  <a:lnTo>
                    <a:pt x="1273" y="183"/>
                  </a:lnTo>
                  <a:lnTo>
                    <a:pt x="1269" y="186"/>
                  </a:lnTo>
                  <a:lnTo>
                    <a:pt x="1255" y="16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23" name="Group 50"/>
            <p:cNvGrpSpPr>
              <a:grpSpLocks/>
            </p:cNvGrpSpPr>
            <p:nvPr/>
          </p:nvGrpSpPr>
          <p:grpSpPr bwMode="auto">
            <a:xfrm>
              <a:off x="180" y="63"/>
              <a:ext cx="292" cy="289"/>
              <a:chOff x="180" y="63"/>
              <a:chExt cx="292" cy="289"/>
            </a:xfrm>
          </p:grpSpPr>
          <p:sp>
            <p:nvSpPr>
              <p:cNvPr id="1037" name="Rectangle 47"/>
              <p:cNvSpPr>
                <a:spLocks noChangeArrowheads="1"/>
              </p:cNvSpPr>
              <p:nvPr/>
            </p:nvSpPr>
            <p:spPr bwMode="auto">
              <a:xfrm>
                <a:off x="180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72" name="Picture 4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" y="64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8" name="Rectangle 49"/>
              <p:cNvSpPr>
                <a:spLocks noChangeArrowheads="1"/>
              </p:cNvSpPr>
              <p:nvPr/>
            </p:nvSpPr>
            <p:spPr bwMode="auto">
              <a:xfrm>
                <a:off x="180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24" name="Rectangle 51"/>
            <p:cNvSpPr>
              <a:spLocks noChangeArrowheads="1"/>
            </p:cNvSpPr>
            <p:nvPr/>
          </p:nvSpPr>
          <p:spPr bwMode="auto">
            <a:xfrm>
              <a:off x="274" y="101"/>
              <a:ext cx="18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>
              <a:off x="5331" y="63"/>
              <a:ext cx="292" cy="289"/>
              <a:chOff x="5331" y="63"/>
              <a:chExt cx="292" cy="289"/>
            </a:xfrm>
          </p:grpSpPr>
          <p:sp>
            <p:nvSpPr>
              <p:cNvPr id="1035" name="Rectangle 52"/>
              <p:cNvSpPr>
                <a:spLocks noChangeArrowheads="1"/>
              </p:cNvSpPr>
              <p:nvPr/>
            </p:nvSpPr>
            <p:spPr bwMode="auto">
              <a:xfrm>
                <a:off x="5331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077" name="Picture 5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" y="64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6" name="Rectangle 54"/>
              <p:cNvSpPr>
                <a:spLocks noChangeArrowheads="1"/>
              </p:cNvSpPr>
              <p:nvPr/>
            </p:nvSpPr>
            <p:spPr bwMode="auto">
              <a:xfrm>
                <a:off x="5331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26" name="Rectangle 56"/>
            <p:cNvSpPr>
              <a:spLocks noChangeArrowheads="1"/>
            </p:cNvSpPr>
            <p:nvPr/>
          </p:nvSpPr>
          <p:spPr bwMode="auto">
            <a:xfrm>
              <a:off x="5408" y="101"/>
              <a:ext cx="220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81" name="Picture 5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0"/>
              <a:ext cx="5748" cy="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58"/>
            <p:cNvSpPr>
              <a:spLocks noEditPoints="1"/>
            </p:cNvSpPr>
            <p:nvPr/>
          </p:nvSpPr>
          <p:spPr bwMode="auto">
            <a:xfrm>
              <a:off x="1549" y="1456"/>
              <a:ext cx="3518" cy="1509"/>
            </a:xfrm>
            <a:custGeom>
              <a:avLst/>
              <a:gdLst>
                <a:gd name="T0" fmla="*/ 0 w 14655"/>
                <a:gd name="T1" fmla="*/ 6220 h 6289"/>
                <a:gd name="T2" fmla="*/ 479 w 14655"/>
                <a:gd name="T3" fmla="*/ 5710 h 6289"/>
                <a:gd name="T4" fmla="*/ 958 w 14655"/>
                <a:gd name="T5" fmla="*/ 5200 h 6289"/>
                <a:gd name="T6" fmla="*/ 1437 w 14655"/>
                <a:gd name="T7" fmla="*/ 4689 h 6289"/>
                <a:gd name="T8" fmla="*/ 1916 w 14655"/>
                <a:gd name="T9" fmla="*/ 4179 h 6289"/>
                <a:gd name="T10" fmla="*/ 2808 w 14655"/>
                <a:gd name="T11" fmla="*/ 3758 h 6289"/>
                <a:gd name="T12" fmla="*/ 3118 w 14655"/>
                <a:gd name="T13" fmla="*/ 3695 h 6289"/>
                <a:gd name="T14" fmla="*/ 3437 w 14655"/>
                <a:gd name="T15" fmla="*/ 3838 h 6289"/>
                <a:gd name="T16" fmla="*/ 3876 w 14655"/>
                <a:gd name="T17" fmla="*/ 3821 h 6289"/>
                <a:gd name="T18" fmla="*/ 4184 w 14655"/>
                <a:gd name="T19" fmla="*/ 3987 h 6289"/>
                <a:gd name="T20" fmla="*/ 3792 w 14655"/>
                <a:gd name="T21" fmla="*/ 3906 h 6289"/>
                <a:gd name="T22" fmla="*/ 4890 w 14655"/>
                <a:gd name="T23" fmla="*/ 4026 h 6289"/>
                <a:gd name="T24" fmla="*/ 4498 w 14655"/>
                <a:gd name="T25" fmla="*/ 3950 h 6289"/>
                <a:gd name="T26" fmla="*/ 5556 w 14655"/>
                <a:gd name="T27" fmla="*/ 4265 h 6289"/>
                <a:gd name="T28" fmla="*/ 5870 w 14655"/>
                <a:gd name="T29" fmla="*/ 4225 h 6289"/>
                <a:gd name="T30" fmla="*/ 6136 w 14655"/>
                <a:gd name="T31" fmla="*/ 4374 h 6289"/>
                <a:gd name="T32" fmla="*/ 6605 w 14655"/>
                <a:gd name="T33" fmla="*/ 4338 h 6289"/>
                <a:gd name="T34" fmla="*/ 6945 w 14655"/>
                <a:gd name="T35" fmla="*/ 4474 h 6289"/>
                <a:gd name="T36" fmla="*/ 6546 w 14655"/>
                <a:gd name="T37" fmla="*/ 4432 h 6289"/>
                <a:gd name="T38" fmla="*/ 7651 w 14655"/>
                <a:gd name="T39" fmla="*/ 4438 h 6289"/>
                <a:gd name="T40" fmla="*/ 7253 w 14655"/>
                <a:gd name="T41" fmla="*/ 4403 h 6289"/>
                <a:gd name="T42" fmla="*/ 8347 w 14655"/>
                <a:gd name="T43" fmla="*/ 4479 h 6289"/>
                <a:gd name="T44" fmla="*/ 7943 w 14655"/>
                <a:gd name="T45" fmla="*/ 4559 h 6289"/>
                <a:gd name="T46" fmla="*/ 8951 w 14655"/>
                <a:gd name="T47" fmla="*/ 4490 h 6289"/>
                <a:gd name="T48" fmla="*/ 8737 w 14655"/>
                <a:gd name="T49" fmla="*/ 4587 h 6289"/>
                <a:gd name="T50" fmla="*/ 9465 w 14655"/>
                <a:gd name="T51" fmla="*/ 4482 h 6289"/>
                <a:gd name="T52" fmla="*/ 9681 w 14655"/>
                <a:gd name="T53" fmla="*/ 4568 h 6289"/>
                <a:gd name="T54" fmla="*/ 9344 w 14655"/>
                <a:gd name="T55" fmla="*/ 4487 h 6289"/>
                <a:gd name="T56" fmla="*/ 10365 w 14655"/>
                <a:gd name="T57" fmla="*/ 4365 h 6289"/>
                <a:gd name="T58" fmla="*/ 10258 w 14655"/>
                <a:gd name="T59" fmla="*/ 4491 h 6289"/>
                <a:gd name="T60" fmla="*/ 10703 w 14655"/>
                <a:gd name="T61" fmla="*/ 4255 h 6289"/>
                <a:gd name="T62" fmla="*/ 11107 w 14655"/>
                <a:gd name="T63" fmla="*/ 4191 h 6289"/>
                <a:gd name="T64" fmla="*/ 10736 w 14655"/>
                <a:gd name="T65" fmla="*/ 4349 h 6289"/>
                <a:gd name="T66" fmla="*/ 11645 w 14655"/>
                <a:gd name="T67" fmla="*/ 3804 h 6289"/>
                <a:gd name="T68" fmla="*/ 11405 w 14655"/>
                <a:gd name="T69" fmla="*/ 4044 h 6289"/>
                <a:gd name="T70" fmla="*/ 12034 w 14655"/>
                <a:gd name="T71" fmla="*/ 3588 h 6289"/>
                <a:gd name="T72" fmla="*/ 12295 w 14655"/>
                <a:gd name="T73" fmla="*/ 3439 h 6289"/>
                <a:gd name="T74" fmla="*/ 12142 w 14655"/>
                <a:gd name="T75" fmla="*/ 3641 h 6289"/>
                <a:gd name="T76" fmla="*/ 12544 w 14655"/>
                <a:gd name="T77" fmla="*/ 3284 h 6289"/>
                <a:gd name="T78" fmla="*/ 12721 w 14655"/>
                <a:gd name="T79" fmla="*/ 3128 h 6289"/>
                <a:gd name="T80" fmla="*/ 12880 w 14655"/>
                <a:gd name="T81" fmla="*/ 3095 h 6289"/>
                <a:gd name="T82" fmla="*/ 12655 w 14655"/>
                <a:gd name="T83" fmla="*/ 3324 h 6289"/>
                <a:gd name="T84" fmla="*/ 13013 w 14655"/>
                <a:gd name="T85" fmla="*/ 2716 h 6289"/>
                <a:gd name="T86" fmla="*/ 13209 w 14655"/>
                <a:gd name="T87" fmla="*/ 2434 h 6289"/>
                <a:gd name="T88" fmla="*/ 13134 w 14655"/>
                <a:gd name="T89" fmla="*/ 2712 h 6289"/>
                <a:gd name="T90" fmla="*/ 13426 w 14655"/>
                <a:gd name="T91" fmla="*/ 2164 h 6289"/>
                <a:gd name="T92" fmla="*/ 13616 w 14655"/>
                <a:gd name="T93" fmla="*/ 1907 h 6289"/>
                <a:gd name="T94" fmla="*/ 13617 w 14655"/>
                <a:gd name="T95" fmla="*/ 2079 h 6289"/>
                <a:gd name="T96" fmla="*/ 13398 w 14655"/>
                <a:gd name="T97" fmla="*/ 2199 h 6289"/>
                <a:gd name="T98" fmla="*/ 13889 w 14655"/>
                <a:gd name="T99" fmla="*/ 1441 h 6289"/>
                <a:gd name="T100" fmla="*/ 14039 w 14655"/>
                <a:gd name="T101" fmla="*/ 1369 h 6289"/>
                <a:gd name="T102" fmla="*/ 13890 w 14655"/>
                <a:gd name="T103" fmla="*/ 1650 h 6289"/>
                <a:gd name="T104" fmla="*/ 14174 w 14655"/>
                <a:gd name="T105" fmla="*/ 872 h 6289"/>
                <a:gd name="T106" fmla="*/ 14264 w 14655"/>
                <a:gd name="T107" fmla="*/ 916 h 6289"/>
                <a:gd name="T108" fmla="*/ 14418 w 14655"/>
                <a:gd name="T109" fmla="*/ 363 h 6289"/>
                <a:gd name="T110" fmla="*/ 14562 w 14655"/>
                <a:gd name="T111" fmla="*/ 294 h 6289"/>
                <a:gd name="T112" fmla="*/ 14518 w 14655"/>
                <a:gd name="T113" fmla="*/ 270 h 6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55" h="6289">
                  <a:moveTo>
                    <a:pt x="0" y="6220"/>
                  </a:moveTo>
                  <a:lnTo>
                    <a:pt x="274" y="5929"/>
                  </a:lnTo>
                  <a:lnTo>
                    <a:pt x="347" y="5997"/>
                  </a:lnTo>
                  <a:lnTo>
                    <a:pt x="73" y="6289"/>
                  </a:lnTo>
                  <a:lnTo>
                    <a:pt x="0" y="6220"/>
                  </a:lnTo>
                  <a:close/>
                  <a:moveTo>
                    <a:pt x="479" y="5710"/>
                  </a:moveTo>
                  <a:lnTo>
                    <a:pt x="753" y="5418"/>
                  </a:lnTo>
                  <a:lnTo>
                    <a:pt x="826" y="5487"/>
                  </a:lnTo>
                  <a:lnTo>
                    <a:pt x="552" y="5778"/>
                  </a:lnTo>
                  <a:lnTo>
                    <a:pt x="479" y="5710"/>
                  </a:lnTo>
                  <a:close/>
                  <a:moveTo>
                    <a:pt x="958" y="5200"/>
                  </a:moveTo>
                  <a:lnTo>
                    <a:pt x="1232" y="4908"/>
                  </a:lnTo>
                  <a:lnTo>
                    <a:pt x="1305" y="4976"/>
                  </a:lnTo>
                  <a:lnTo>
                    <a:pt x="1031" y="5268"/>
                  </a:lnTo>
                  <a:lnTo>
                    <a:pt x="958" y="5200"/>
                  </a:lnTo>
                  <a:close/>
                  <a:moveTo>
                    <a:pt x="1437" y="4689"/>
                  </a:moveTo>
                  <a:lnTo>
                    <a:pt x="1711" y="4398"/>
                  </a:lnTo>
                  <a:lnTo>
                    <a:pt x="1784" y="4466"/>
                  </a:lnTo>
                  <a:lnTo>
                    <a:pt x="1510" y="4758"/>
                  </a:lnTo>
                  <a:lnTo>
                    <a:pt x="1437" y="4689"/>
                  </a:lnTo>
                  <a:close/>
                  <a:moveTo>
                    <a:pt x="1916" y="4179"/>
                  </a:moveTo>
                  <a:lnTo>
                    <a:pt x="2190" y="3887"/>
                  </a:lnTo>
                  <a:lnTo>
                    <a:pt x="2263" y="3956"/>
                  </a:lnTo>
                  <a:lnTo>
                    <a:pt x="1989" y="4247"/>
                  </a:lnTo>
                  <a:lnTo>
                    <a:pt x="1916" y="4179"/>
                  </a:lnTo>
                  <a:close/>
                  <a:moveTo>
                    <a:pt x="2395" y="3668"/>
                  </a:moveTo>
                  <a:lnTo>
                    <a:pt x="2429" y="3633"/>
                  </a:lnTo>
                  <a:cubicBezTo>
                    <a:pt x="2440" y="3621"/>
                    <a:pt x="2456" y="3615"/>
                    <a:pt x="2471" y="3617"/>
                  </a:cubicBezTo>
                  <a:lnTo>
                    <a:pt x="2820" y="3659"/>
                  </a:lnTo>
                  <a:lnTo>
                    <a:pt x="2808" y="3758"/>
                  </a:lnTo>
                  <a:lnTo>
                    <a:pt x="2460" y="3717"/>
                  </a:lnTo>
                  <a:lnTo>
                    <a:pt x="2502" y="3701"/>
                  </a:lnTo>
                  <a:lnTo>
                    <a:pt x="2468" y="3737"/>
                  </a:lnTo>
                  <a:lnTo>
                    <a:pt x="2395" y="3668"/>
                  </a:lnTo>
                  <a:close/>
                  <a:moveTo>
                    <a:pt x="3118" y="3695"/>
                  </a:moveTo>
                  <a:lnTo>
                    <a:pt x="3376" y="3726"/>
                  </a:lnTo>
                  <a:lnTo>
                    <a:pt x="3454" y="3739"/>
                  </a:lnTo>
                  <a:lnTo>
                    <a:pt x="3517" y="3751"/>
                  </a:lnTo>
                  <a:lnTo>
                    <a:pt x="3499" y="3849"/>
                  </a:lnTo>
                  <a:lnTo>
                    <a:pt x="3437" y="3838"/>
                  </a:lnTo>
                  <a:lnTo>
                    <a:pt x="3364" y="3825"/>
                  </a:lnTo>
                  <a:lnTo>
                    <a:pt x="3106" y="3794"/>
                  </a:lnTo>
                  <a:lnTo>
                    <a:pt x="3118" y="3695"/>
                  </a:lnTo>
                  <a:close/>
                  <a:moveTo>
                    <a:pt x="3812" y="3808"/>
                  </a:moveTo>
                  <a:lnTo>
                    <a:pt x="3876" y="3821"/>
                  </a:lnTo>
                  <a:lnTo>
                    <a:pt x="3967" y="3840"/>
                  </a:lnTo>
                  <a:lnTo>
                    <a:pt x="4060" y="3860"/>
                  </a:lnTo>
                  <a:lnTo>
                    <a:pt x="4155" y="3879"/>
                  </a:lnTo>
                  <a:lnTo>
                    <a:pt x="4204" y="3890"/>
                  </a:lnTo>
                  <a:lnTo>
                    <a:pt x="4184" y="3987"/>
                  </a:lnTo>
                  <a:lnTo>
                    <a:pt x="4134" y="3977"/>
                  </a:lnTo>
                  <a:lnTo>
                    <a:pt x="4040" y="3958"/>
                  </a:lnTo>
                  <a:lnTo>
                    <a:pt x="3947" y="3938"/>
                  </a:lnTo>
                  <a:lnTo>
                    <a:pt x="3856" y="3919"/>
                  </a:lnTo>
                  <a:lnTo>
                    <a:pt x="3792" y="3906"/>
                  </a:lnTo>
                  <a:lnTo>
                    <a:pt x="3812" y="3808"/>
                  </a:lnTo>
                  <a:close/>
                  <a:moveTo>
                    <a:pt x="4498" y="3950"/>
                  </a:moveTo>
                  <a:lnTo>
                    <a:pt x="4645" y="3979"/>
                  </a:lnTo>
                  <a:lnTo>
                    <a:pt x="4846" y="4018"/>
                  </a:lnTo>
                  <a:lnTo>
                    <a:pt x="4890" y="4026"/>
                  </a:lnTo>
                  <a:lnTo>
                    <a:pt x="4871" y="4125"/>
                  </a:lnTo>
                  <a:lnTo>
                    <a:pt x="4827" y="4116"/>
                  </a:lnTo>
                  <a:lnTo>
                    <a:pt x="4626" y="4077"/>
                  </a:lnTo>
                  <a:lnTo>
                    <a:pt x="4478" y="4048"/>
                  </a:lnTo>
                  <a:lnTo>
                    <a:pt x="4498" y="3950"/>
                  </a:lnTo>
                  <a:close/>
                  <a:moveTo>
                    <a:pt x="5185" y="4085"/>
                  </a:moveTo>
                  <a:lnTo>
                    <a:pt x="5264" y="4101"/>
                  </a:lnTo>
                  <a:lnTo>
                    <a:pt x="5481" y="4147"/>
                  </a:lnTo>
                  <a:lnTo>
                    <a:pt x="5576" y="4167"/>
                  </a:lnTo>
                  <a:lnTo>
                    <a:pt x="5556" y="4265"/>
                  </a:lnTo>
                  <a:lnTo>
                    <a:pt x="5461" y="4245"/>
                  </a:lnTo>
                  <a:lnTo>
                    <a:pt x="5244" y="4199"/>
                  </a:lnTo>
                  <a:lnTo>
                    <a:pt x="5165" y="4183"/>
                  </a:lnTo>
                  <a:lnTo>
                    <a:pt x="5185" y="4085"/>
                  </a:lnTo>
                  <a:close/>
                  <a:moveTo>
                    <a:pt x="5870" y="4225"/>
                  </a:moveTo>
                  <a:lnTo>
                    <a:pt x="5927" y="4236"/>
                  </a:lnTo>
                  <a:lnTo>
                    <a:pt x="6153" y="4276"/>
                  </a:lnTo>
                  <a:lnTo>
                    <a:pt x="6262" y="4294"/>
                  </a:lnTo>
                  <a:lnTo>
                    <a:pt x="6247" y="4392"/>
                  </a:lnTo>
                  <a:lnTo>
                    <a:pt x="6136" y="4374"/>
                  </a:lnTo>
                  <a:lnTo>
                    <a:pt x="5908" y="4334"/>
                  </a:lnTo>
                  <a:lnTo>
                    <a:pt x="5851" y="4323"/>
                  </a:lnTo>
                  <a:lnTo>
                    <a:pt x="5870" y="4225"/>
                  </a:lnTo>
                  <a:close/>
                  <a:moveTo>
                    <a:pt x="6557" y="4333"/>
                  </a:moveTo>
                  <a:lnTo>
                    <a:pt x="6605" y="4338"/>
                  </a:lnTo>
                  <a:lnTo>
                    <a:pt x="6719" y="4350"/>
                  </a:lnTo>
                  <a:lnTo>
                    <a:pt x="6835" y="4362"/>
                  </a:lnTo>
                  <a:lnTo>
                    <a:pt x="6953" y="4374"/>
                  </a:lnTo>
                  <a:lnTo>
                    <a:pt x="6955" y="4374"/>
                  </a:lnTo>
                  <a:lnTo>
                    <a:pt x="6945" y="4474"/>
                  </a:lnTo>
                  <a:lnTo>
                    <a:pt x="6943" y="4473"/>
                  </a:lnTo>
                  <a:lnTo>
                    <a:pt x="6825" y="4461"/>
                  </a:lnTo>
                  <a:lnTo>
                    <a:pt x="6708" y="4449"/>
                  </a:lnTo>
                  <a:lnTo>
                    <a:pt x="6593" y="4437"/>
                  </a:lnTo>
                  <a:lnTo>
                    <a:pt x="6546" y="4432"/>
                  </a:lnTo>
                  <a:lnTo>
                    <a:pt x="6557" y="4333"/>
                  </a:lnTo>
                  <a:close/>
                  <a:moveTo>
                    <a:pt x="7253" y="4403"/>
                  </a:moveTo>
                  <a:lnTo>
                    <a:pt x="7315" y="4409"/>
                  </a:lnTo>
                  <a:lnTo>
                    <a:pt x="7560" y="4431"/>
                  </a:lnTo>
                  <a:lnTo>
                    <a:pt x="7651" y="4438"/>
                  </a:lnTo>
                  <a:lnTo>
                    <a:pt x="7643" y="4538"/>
                  </a:lnTo>
                  <a:lnTo>
                    <a:pt x="7551" y="4531"/>
                  </a:lnTo>
                  <a:lnTo>
                    <a:pt x="7306" y="4509"/>
                  </a:lnTo>
                  <a:lnTo>
                    <a:pt x="7243" y="4503"/>
                  </a:lnTo>
                  <a:lnTo>
                    <a:pt x="7253" y="4403"/>
                  </a:lnTo>
                  <a:close/>
                  <a:moveTo>
                    <a:pt x="7949" y="4460"/>
                  </a:moveTo>
                  <a:lnTo>
                    <a:pt x="8048" y="4466"/>
                  </a:lnTo>
                  <a:lnTo>
                    <a:pt x="8167" y="4472"/>
                  </a:lnTo>
                  <a:lnTo>
                    <a:pt x="8285" y="4478"/>
                  </a:lnTo>
                  <a:lnTo>
                    <a:pt x="8347" y="4479"/>
                  </a:lnTo>
                  <a:lnTo>
                    <a:pt x="8344" y="4579"/>
                  </a:lnTo>
                  <a:lnTo>
                    <a:pt x="8281" y="4577"/>
                  </a:lnTo>
                  <a:lnTo>
                    <a:pt x="8162" y="4572"/>
                  </a:lnTo>
                  <a:lnTo>
                    <a:pt x="8041" y="4566"/>
                  </a:lnTo>
                  <a:lnTo>
                    <a:pt x="7943" y="4559"/>
                  </a:lnTo>
                  <a:lnTo>
                    <a:pt x="7949" y="4460"/>
                  </a:lnTo>
                  <a:close/>
                  <a:moveTo>
                    <a:pt x="8646" y="4486"/>
                  </a:moveTo>
                  <a:lnTo>
                    <a:pt x="8739" y="4487"/>
                  </a:lnTo>
                  <a:lnTo>
                    <a:pt x="8846" y="4488"/>
                  </a:lnTo>
                  <a:lnTo>
                    <a:pt x="8951" y="4490"/>
                  </a:lnTo>
                  <a:lnTo>
                    <a:pt x="9045" y="4490"/>
                  </a:lnTo>
                  <a:lnTo>
                    <a:pt x="9045" y="4590"/>
                  </a:lnTo>
                  <a:lnTo>
                    <a:pt x="8950" y="4590"/>
                  </a:lnTo>
                  <a:lnTo>
                    <a:pt x="8844" y="4588"/>
                  </a:lnTo>
                  <a:lnTo>
                    <a:pt x="8737" y="4587"/>
                  </a:lnTo>
                  <a:lnTo>
                    <a:pt x="8645" y="4585"/>
                  </a:lnTo>
                  <a:lnTo>
                    <a:pt x="8646" y="4486"/>
                  </a:lnTo>
                  <a:close/>
                  <a:moveTo>
                    <a:pt x="9344" y="4487"/>
                  </a:moveTo>
                  <a:lnTo>
                    <a:pt x="9362" y="4486"/>
                  </a:lnTo>
                  <a:lnTo>
                    <a:pt x="9465" y="4482"/>
                  </a:lnTo>
                  <a:lnTo>
                    <a:pt x="9569" y="4476"/>
                  </a:lnTo>
                  <a:lnTo>
                    <a:pt x="9674" y="4469"/>
                  </a:lnTo>
                  <a:lnTo>
                    <a:pt x="9740" y="4463"/>
                  </a:lnTo>
                  <a:lnTo>
                    <a:pt x="9749" y="4562"/>
                  </a:lnTo>
                  <a:lnTo>
                    <a:pt x="9681" y="4568"/>
                  </a:lnTo>
                  <a:lnTo>
                    <a:pt x="9574" y="4576"/>
                  </a:lnTo>
                  <a:lnTo>
                    <a:pt x="9469" y="4582"/>
                  </a:lnTo>
                  <a:lnTo>
                    <a:pt x="9365" y="4586"/>
                  </a:lnTo>
                  <a:lnTo>
                    <a:pt x="9347" y="4587"/>
                  </a:lnTo>
                  <a:lnTo>
                    <a:pt x="9344" y="4487"/>
                  </a:lnTo>
                  <a:close/>
                  <a:moveTo>
                    <a:pt x="10035" y="4427"/>
                  </a:moveTo>
                  <a:lnTo>
                    <a:pt x="10120" y="4414"/>
                  </a:lnTo>
                  <a:lnTo>
                    <a:pt x="10240" y="4393"/>
                  </a:lnTo>
                  <a:lnTo>
                    <a:pt x="10302" y="4380"/>
                  </a:lnTo>
                  <a:lnTo>
                    <a:pt x="10365" y="4365"/>
                  </a:lnTo>
                  <a:lnTo>
                    <a:pt x="10421" y="4350"/>
                  </a:lnTo>
                  <a:lnTo>
                    <a:pt x="10447" y="4446"/>
                  </a:lnTo>
                  <a:lnTo>
                    <a:pt x="10388" y="4462"/>
                  </a:lnTo>
                  <a:lnTo>
                    <a:pt x="10322" y="4478"/>
                  </a:lnTo>
                  <a:lnTo>
                    <a:pt x="10258" y="4491"/>
                  </a:lnTo>
                  <a:lnTo>
                    <a:pt x="10135" y="4512"/>
                  </a:lnTo>
                  <a:lnTo>
                    <a:pt x="10050" y="4526"/>
                  </a:lnTo>
                  <a:lnTo>
                    <a:pt x="10035" y="4427"/>
                  </a:lnTo>
                  <a:close/>
                  <a:moveTo>
                    <a:pt x="10701" y="4255"/>
                  </a:moveTo>
                  <a:lnTo>
                    <a:pt x="10703" y="4255"/>
                  </a:lnTo>
                  <a:lnTo>
                    <a:pt x="10775" y="4226"/>
                  </a:lnTo>
                  <a:lnTo>
                    <a:pt x="10847" y="4197"/>
                  </a:lnTo>
                  <a:lnTo>
                    <a:pt x="10920" y="4165"/>
                  </a:lnTo>
                  <a:lnTo>
                    <a:pt x="11066" y="4099"/>
                  </a:lnTo>
                  <a:lnTo>
                    <a:pt x="11107" y="4191"/>
                  </a:lnTo>
                  <a:lnTo>
                    <a:pt x="10959" y="4257"/>
                  </a:lnTo>
                  <a:lnTo>
                    <a:pt x="10885" y="4289"/>
                  </a:lnTo>
                  <a:lnTo>
                    <a:pt x="10811" y="4319"/>
                  </a:lnTo>
                  <a:lnTo>
                    <a:pt x="10738" y="4348"/>
                  </a:lnTo>
                  <a:lnTo>
                    <a:pt x="10736" y="4349"/>
                  </a:lnTo>
                  <a:lnTo>
                    <a:pt x="10701" y="4255"/>
                  </a:lnTo>
                  <a:close/>
                  <a:moveTo>
                    <a:pt x="11333" y="3969"/>
                  </a:moveTo>
                  <a:lnTo>
                    <a:pt x="11360" y="3955"/>
                  </a:lnTo>
                  <a:lnTo>
                    <a:pt x="11505" y="3880"/>
                  </a:lnTo>
                  <a:lnTo>
                    <a:pt x="11645" y="3804"/>
                  </a:lnTo>
                  <a:lnTo>
                    <a:pt x="11685" y="3783"/>
                  </a:lnTo>
                  <a:lnTo>
                    <a:pt x="11733" y="3870"/>
                  </a:lnTo>
                  <a:lnTo>
                    <a:pt x="11693" y="3893"/>
                  </a:lnTo>
                  <a:lnTo>
                    <a:pt x="11551" y="3969"/>
                  </a:lnTo>
                  <a:lnTo>
                    <a:pt x="11405" y="4044"/>
                  </a:lnTo>
                  <a:lnTo>
                    <a:pt x="11378" y="4058"/>
                  </a:lnTo>
                  <a:lnTo>
                    <a:pt x="11333" y="3969"/>
                  </a:lnTo>
                  <a:close/>
                  <a:moveTo>
                    <a:pt x="11947" y="3637"/>
                  </a:moveTo>
                  <a:lnTo>
                    <a:pt x="11974" y="3622"/>
                  </a:lnTo>
                  <a:lnTo>
                    <a:pt x="12034" y="3588"/>
                  </a:lnTo>
                  <a:lnTo>
                    <a:pt x="12092" y="3554"/>
                  </a:lnTo>
                  <a:lnTo>
                    <a:pt x="12148" y="3523"/>
                  </a:lnTo>
                  <a:lnTo>
                    <a:pt x="12201" y="3492"/>
                  </a:lnTo>
                  <a:lnTo>
                    <a:pt x="12252" y="3463"/>
                  </a:lnTo>
                  <a:lnTo>
                    <a:pt x="12295" y="3439"/>
                  </a:lnTo>
                  <a:lnTo>
                    <a:pt x="12344" y="3526"/>
                  </a:lnTo>
                  <a:lnTo>
                    <a:pt x="12302" y="3550"/>
                  </a:lnTo>
                  <a:lnTo>
                    <a:pt x="12251" y="3579"/>
                  </a:lnTo>
                  <a:lnTo>
                    <a:pt x="12198" y="3609"/>
                  </a:lnTo>
                  <a:lnTo>
                    <a:pt x="12142" y="3641"/>
                  </a:lnTo>
                  <a:lnTo>
                    <a:pt x="12083" y="3674"/>
                  </a:lnTo>
                  <a:lnTo>
                    <a:pt x="12023" y="3709"/>
                  </a:lnTo>
                  <a:lnTo>
                    <a:pt x="11996" y="3724"/>
                  </a:lnTo>
                  <a:lnTo>
                    <a:pt x="11947" y="3637"/>
                  </a:lnTo>
                  <a:close/>
                  <a:moveTo>
                    <a:pt x="12544" y="3284"/>
                  </a:moveTo>
                  <a:lnTo>
                    <a:pt x="12563" y="3269"/>
                  </a:lnTo>
                  <a:lnTo>
                    <a:pt x="12593" y="3246"/>
                  </a:lnTo>
                  <a:lnTo>
                    <a:pt x="12621" y="3222"/>
                  </a:lnTo>
                  <a:lnTo>
                    <a:pt x="12673" y="3175"/>
                  </a:lnTo>
                  <a:lnTo>
                    <a:pt x="12721" y="3128"/>
                  </a:lnTo>
                  <a:lnTo>
                    <a:pt x="12764" y="3080"/>
                  </a:lnTo>
                  <a:lnTo>
                    <a:pt x="12803" y="3032"/>
                  </a:lnTo>
                  <a:lnTo>
                    <a:pt x="12816" y="3014"/>
                  </a:lnTo>
                  <a:lnTo>
                    <a:pt x="12897" y="3073"/>
                  </a:lnTo>
                  <a:lnTo>
                    <a:pt x="12880" y="3095"/>
                  </a:lnTo>
                  <a:lnTo>
                    <a:pt x="12838" y="3147"/>
                  </a:lnTo>
                  <a:lnTo>
                    <a:pt x="12791" y="3198"/>
                  </a:lnTo>
                  <a:lnTo>
                    <a:pt x="12740" y="3249"/>
                  </a:lnTo>
                  <a:lnTo>
                    <a:pt x="12685" y="3299"/>
                  </a:lnTo>
                  <a:lnTo>
                    <a:pt x="12655" y="3324"/>
                  </a:lnTo>
                  <a:lnTo>
                    <a:pt x="12623" y="3350"/>
                  </a:lnTo>
                  <a:lnTo>
                    <a:pt x="12603" y="3364"/>
                  </a:lnTo>
                  <a:lnTo>
                    <a:pt x="12544" y="3284"/>
                  </a:lnTo>
                  <a:close/>
                  <a:moveTo>
                    <a:pt x="12980" y="2767"/>
                  </a:moveTo>
                  <a:lnTo>
                    <a:pt x="13013" y="2716"/>
                  </a:lnTo>
                  <a:lnTo>
                    <a:pt x="13050" y="2657"/>
                  </a:lnTo>
                  <a:lnTo>
                    <a:pt x="13091" y="2597"/>
                  </a:lnTo>
                  <a:lnTo>
                    <a:pt x="13132" y="2539"/>
                  </a:lnTo>
                  <a:lnTo>
                    <a:pt x="13171" y="2484"/>
                  </a:lnTo>
                  <a:lnTo>
                    <a:pt x="13209" y="2434"/>
                  </a:lnTo>
                  <a:lnTo>
                    <a:pt x="13289" y="2494"/>
                  </a:lnTo>
                  <a:lnTo>
                    <a:pt x="13252" y="2543"/>
                  </a:lnTo>
                  <a:lnTo>
                    <a:pt x="13214" y="2596"/>
                  </a:lnTo>
                  <a:lnTo>
                    <a:pt x="13174" y="2653"/>
                  </a:lnTo>
                  <a:lnTo>
                    <a:pt x="13134" y="2712"/>
                  </a:lnTo>
                  <a:lnTo>
                    <a:pt x="13097" y="2769"/>
                  </a:lnTo>
                  <a:lnTo>
                    <a:pt x="13065" y="2820"/>
                  </a:lnTo>
                  <a:lnTo>
                    <a:pt x="12980" y="2767"/>
                  </a:lnTo>
                  <a:close/>
                  <a:moveTo>
                    <a:pt x="13398" y="2199"/>
                  </a:moveTo>
                  <a:lnTo>
                    <a:pt x="13426" y="2164"/>
                  </a:lnTo>
                  <a:lnTo>
                    <a:pt x="13462" y="2118"/>
                  </a:lnTo>
                  <a:lnTo>
                    <a:pt x="13499" y="2070"/>
                  </a:lnTo>
                  <a:lnTo>
                    <a:pt x="13536" y="2019"/>
                  </a:lnTo>
                  <a:lnTo>
                    <a:pt x="13575" y="1965"/>
                  </a:lnTo>
                  <a:lnTo>
                    <a:pt x="13616" y="1907"/>
                  </a:lnTo>
                  <a:lnTo>
                    <a:pt x="13633" y="1881"/>
                  </a:lnTo>
                  <a:lnTo>
                    <a:pt x="13716" y="1936"/>
                  </a:lnTo>
                  <a:lnTo>
                    <a:pt x="13698" y="1963"/>
                  </a:lnTo>
                  <a:lnTo>
                    <a:pt x="13657" y="2023"/>
                  </a:lnTo>
                  <a:lnTo>
                    <a:pt x="13617" y="2079"/>
                  </a:lnTo>
                  <a:lnTo>
                    <a:pt x="13578" y="2131"/>
                  </a:lnTo>
                  <a:lnTo>
                    <a:pt x="13540" y="2180"/>
                  </a:lnTo>
                  <a:lnTo>
                    <a:pt x="13504" y="2226"/>
                  </a:lnTo>
                  <a:lnTo>
                    <a:pt x="13475" y="2261"/>
                  </a:lnTo>
                  <a:lnTo>
                    <a:pt x="13398" y="2199"/>
                  </a:lnTo>
                  <a:close/>
                  <a:moveTo>
                    <a:pt x="13788" y="1629"/>
                  </a:moveTo>
                  <a:lnTo>
                    <a:pt x="13803" y="1601"/>
                  </a:lnTo>
                  <a:lnTo>
                    <a:pt x="13831" y="1550"/>
                  </a:lnTo>
                  <a:lnTo>
                    <a:pt x="13859" y="1497"/>
                  </a:lnTo>
                  <a:lnTo>
                    <a:pt x="13889" y="1441"/>
                  </a:lnTo>
                  <a:lnTo>
                    <a:pt x="13919" y="1383"/>
                  </a:lnTo>
                  <a:lnTo>
                    <a:pt x="13950" y="1324"/>
                  </a:lnTo>
                  <a:lnTo>
                    <a:pt x="13973" y="1277"/>
                  </a:lnTo>
                  <a:lnTo>
                    <a:pt x="14063" y="1322"/>
                  </a:lnTo>
                  <a:lnTo>
                    <a:pt x="14039" y="1369"/>
                  </a:lnTo>
                  <a:lnTo>
                    <a:pt x="14008" y="1430"/>
                  </a:lnTo>
                  <a:lnTo>
                    <a:pt x="13977" y="1488"/>
                  </a:lnTo>
                  <a:lnTo>
                    <a:pt x="13947" y="1544"/>
                  </a:lnTo>
                  <a:lnTo>
                    <a:pt x="13918" y="1598"/>
                  </a:lnTo>
                  <a:lnTo>
                    <a:pt x="13890" y="1650"/>
                  </a:lnTo>
                  <a:lnTo>
                    <a:pt x="13875" y="1677"/>
                  </a:lnTo>
                  <a:lnTo>
                    <a:pt x="13788" y="1629"/>
                  </a:lnTo>
                  <a:close/>
                  <a:moveTo>
                    <a:pt x="14107" y="1009"/>
                  </a:moveTo>
                  <a:lnTo>
                    <a:pt x="14109" y="1004"/>
                  </a:lnTo>
                  <a:lnTo>
                    <a:pt x="14174" y="872"/>
                  </a:lnTo>
                  <a:lnTo>
                    <a:pt x="14238" y="740"/>
                  </a:lnTo>
                  <a:lnTo>
                    <a:pt x="14281" y="649"/>
                  </a:lnTo>
                  <a:lnTo>
                    <a:pt x="14371" y="692"/>
                  </a:lnTo>
                  <a:lnTo>
                    <a:pt x="14328" y="783"/>
                  </a:lnTo>
                  <a:lnTo>
                    <a:pt x="14264" y="916"/>
                  </a:lnTo>
                  <a:lnTo>
                    <a:pt x="14199" y="1049"/>
                  </a:lnTo>
                  <a:lnTo>
                    <a:pt x="14197" y="1053"/>
                  </a:lnTo>
                  <a:lnTo>
                    <a:pt x="14107" y="1009"/>
                  </a:lnTo>
                  <a:close/>
                  <a:moveTo>
                    <a:pt x="14411" y="379"/>
                  </a:moveTo>
                  <a:lnTo>
                    <a:pt x="14418" y="363"/>
                  </a:lnTo>
                  <a:lnTo>
                    <a:pt x="14445" y="306"/>
                  </a:lnTo>
                  <a:lnTo>
                    <a:pt x="14472" y="250"/>
                  </a:lnTo>
                  <a:lnTo>
                    <a:pt x="14473" y="248"/>
                  </a:lnTo>
                  <a:lnTo>
                    <a:pt x="14563" y="292"/>
                  </a:lnTo>
                  <a:lnTo>
                    <a:pt x="14562" y="294"/>
                  </a:lnTo>
                  <a:lnTo>
                    <a:pt x="14536" y="349"/>
                  </a:lnTo>
                  <a:lnTo>
                    <a:pt x="14508" y="406"/>
                  </a:lnTo>
                  <a:lnTo>
                    <a:pt x="14501" y="422"/>
                  </a:lnTo>
                  <a:lnTo>
                    <a:pt x="14411" y="379"/>
                  </a:lnTo>
                  <a:close/>
                  <a:moveTo>
                    <a:pt x="14518" y="270"/>
                  </a:moveTo>
                  <a:lnTo>
                    <a:pt x="14206" y="341"/>
                  </a:lnTo>
                  <a:lnTo>
                    <a:pt x="14649" y="0"/>
                  </a:lnTo>
                  <a:lnTo>
                    <a:pt x="14655" y="559"/>
                  </a:lnTo>
                  <a:lnTo>
                    <a:pt x="14518" y="270"/>
                  </a:lnTo>
                  <a:close/>
                </a:path>
              </a:pathLst>
            </a:custGeom>
            <a:solidFill>
              <a:srgbClr val="00FF00"/>
            </a:solidFill>
            <a:ln w="0" cap="flat">
              <a:solidFill>
                <a:srgbClr val="00FF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" name="Rectangle 63"/>
            <p:cNvSpPr>
              <a:spLocks noChangeArrowheads="1"/>
            </p:cNvSpPr>
            <p:nvPr/>
          </p:nvSpPr>
          <p:spPr bwMode="auto">
            <a:xfrm>
              <a:off x="3532" y="1795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oup 69"/>
            <p:cNvGrpSpPr>
              <a:grpSpLocks/>
            </p:cNvGrpSpPr>
            <p:nvPr/>
          </p:nvGrpSpPr>
          <p:grpSpPr bwMode="auto">
            <a:xfrm>
              <a:off x="1341" y="2207"/>
              <a:ext cx="479" cy="328"/>
              <a:chOff x="1341" y="2207"/>
              <a:chExt cx="479" cy="328"/>
            </a:xfrm>
          </p:grpSpPr>
          <p:sp>
            <p:nvSpPr>
              <p:cNvPr id="1028" name="Freeform 67"/>
              <p:cNvSpPr>
                <a:spLocks/>
              </p:cNvSpPr>
              <p:nvPr/>
            </p:nvSpPr>
            <p:spPr bwMode="auto">
              <a:xfrm>
                <a:off x="1341" y="2207"/>
                <a:ext cx="479" cy="328"/>
              </a:xfrm>
              <a:custGeom>
                <a:avLst/>
                <a:gdLst>
                  <a:gd name="T0" fmla="*/ 270 w 479"/>
                  <a:gd name="T1" fmla="*/ 293 h 328"/>
                  <a:gd name="T2" fmla="*/ 300 w 479"/>
                  <a:gd name="T3" fmla="*/ 248 h 328"/>
                  <a:gd name="T4" fmla="*/ 0 w 479"/>
                  <a:gd name="T5" fmla="*/ 51 h 328"/>
                  <a:gd name="T6" fmla="*/ 34 w 479"/>
                  <a:gd name="T7" fmla="*/ 0 h 328"/>
                  <a:gd name="T8" fmla="*/ 334 w 479"/>
                  <a:gd name="T9" fmla="*/ 196 h 328"/>
                  <a:gd name="T10" fmla="*/ 363 w 479"/>
                  <a:gd name="T11" fmla="*/ 150 h 328"/>
                  <a:gd name="T12" fmla="*/ 479 w 479"/>
                  <a:gd name="T13" fmla="*/ 328 h 328"/>
                  <a:gd name="T14" fmla="*/ 270 w 479"/>
                  <a:gd name="T15" fmla="*/ 29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9" h="328">
                    <a:moveTo>
                      <a:pt x="270" y="293"/>
                    </a:moveTo>
                    <a:lnTo>
                      <a:pt x="300" y="248"/>
                    </a:lnTo>
                    <a:lnTo>
                      <a:pt x="0" y="51"/>
                    </a:lnTo>
                    <a:lnTo>
                      <a:pt x="34" y="0"/>
                    </a:lnTo>
                    <a:lnTo>
                      <a:pt x="334" y="196"/>
                    </a:lnTo>
                    <a:lnTo>
                      <a:pt x="363" y="150"/>
                    </a:lnTo>
                    <a:lnTo>
                      <a:pt x="479" y="328"/>
                    </a:lnTo>
                    <a:lnTo>
                      <a:pt x="270" y="293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30" name="Freeform 68"/>
              <p:cNvSpPr>
                <a:spLocks/>
              </p:cNvSpPr>
              <p:nvPr/>
            </p:nvSpPr>
            <p:spPr bwMode="auto">
              <a:xfrm>
                <a:off x="1341" y="2207"/>
                <a:ext cx="479" cy="328"/>
              </a:xfrm>
              <a:custGeom>
                <a:avLst/>
                <a:gdLst>
                  <a:gd name="T0" fmla="*/ 270 w 479"/>
                  <a:gd name="T1" fmla="*/ 293 h 328"/>
                  <a:gd name="T2" fmla="*/ 300 w 479"/>
                  <a:gd name="T3" fmla="*/ 248 h 328"/>
                  <a:gd name="T4" fmla="*/ 0 w 479"/>
                  <a:gd name="T5" fmla="*/ 51 h 328"/>
                  <a:gd name="T6" fmla="*/ 34 w 479"/>
                  <a:gd name="T7" fmla="*/ 0 h 328"/>
                  <a:gd name="T8" fmla="*/ 334 w 479"/>
                  <a:gd name="T9" fmla="*/ 196 h 328"/>
                  <a:gd name="T10" fmla="*/ 363 w 479"/>
                  <a:gd name="T11" fmla="*/ 150 h 328"/>
                  <a:gd name="T12" fmla="*/ 479 w 479"/>
                  <a:gd name="T13" fmla="*/ 328 h 328"/>
                  <a:gd name="T14" fmla="*/ 270 w 479"/>
                  <a:gd name="T15" fmla="*/ 29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9" h="328">
                    <a:moveTo>
                      <a:pt x="270" y="293"/>
                    </a:moveTo>
                    <a:lnTo>
                      <a:pt x="300" y="248"/>
                    </a:lnTo>
                    <a:lnTo>
                      <a:pt x="0" y="51"/>
                    </a:lnTo>
                    <a:lnTo>
                      <a:pt x="34" y="0"/>
                    </a:lnTo>
                    <a:lnTo>
                      <a:pt x="334" y="196"/>
                    </a:lnTo>
                    <a:lnTo>
                      <a:pt x="363" y="150"/>
                    </a:lnTo>
                    <a:lnTo>
                      <a:pt x="479" y="328"/>
                    </a:lnTo>
                    <a:lnTo>
                      <a:pt x="270" y="293"/>
                    </a:lnTo>
                    <a:close/>
                  </a:path>
                </a:pathLst>
              </a:custGeom>
              <a:noFill/>
              <a:ln w="27" cap="rnd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1026" name="Rectangle 70"/>
            <p:cNvSpPr>
              <a:spLocks noChangeArrowheads="1"/>
            </p:cNvSpPr>
            <p:nvPr/>
          </p:nvSpPr>
          <p:spPr bwMode="auto">
            <a:xfrm>
              <a:off x="709" y="2031"/>
              <a:ext cx="57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sz="2400" dirty="0" smtClean="0"/>
                <a:t>Ramp</a:t>
              </a:r>
              <a:endParaRPr lang="en-ZA" sz="2400" dirty="0"/>
            </a:p>
          </p:txBody>
        </p:sp>
        <p:sp>
          <p:nvSpPr>
            <p:cNvPr id="33" name="Rectangle 74"/>
            <p:cNvSpPr>
              <a:spLocks noChangeArrowheads="1"/>
            </p:cNvSpPr>
            <p:nvPr/>
          </p:nvSpPr>
          <p:spPr bwMode="auto">
            <a:xfrm>
              <a:off x="773" y="207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75"/>
            <p:cNvSpPr>
              <a:spLocks noEditPoints="1"/>
            </p:cNvSpPr>
            <p:nvPr/>
          </p:nvSpPr>
          <p:spPr bwMode="auto">
            <a:xfrm>
              <a:off x="5446" y="721"/>
              <a:ext cx="205" cy="2253"/>
            </a:xfrm>
            <a:custGeom>
              <a:avLst/>
              <a:gdLst>
                <a:gd name="T0" fmla="*/ 126 w 205"/>
                <a:gd name="T1" fmla="*/ 120 h 2253"/>
                <a:gd name="T2" fmla="*/ 125 w 205"/>
                <a:gd name="T3" fmla="*/ 280 h 2253"/>
                <a:gd name="T4" fmla="*/ 85 w 205"/>
                <a:gd name="T5" fmla="*/ 280 h 2253"/>
                <a:gd name="T6" fmla="*/ 86 w 205"/>
                <a:gd name="T7" fmla="*/ 120 h 2253"/>
                <a:gd name="T8" fmla="*/ 126 w 205"/>
                <a:gd name="T9" fmla="*/ 120 h 2253"/>
                <a:gd name="T10" fmla="*/ 125 w 205"/>
                <a:gd name="T11" fmla="*/ 400 h 2253"/>
                <a:gd name="T12" fmla="*/ 124 w 205"/>
                <a:gd name="T13" fmla="*/ 560 h 2253"/>
                <a:gd name="T14" fmla="*/ 84 w 205"/>
                <a:gd name="T15" fmla="*/ 560 h 2253"/>
                <a:gd name="T16" fmla="*/ 85 w 205"/>
                <a:gd name="T17" fmla="*/ 400 h 2253"/>
                <a:gd name="T18" fmla="*/ 125 w 205"/>
                <a:gd name="T19" fmla="*/ 400 h 2253"/>
                <a:gd name="T20" fmla="*/ 124 w 205"/>
                <a:gd name="T21" fmla="*/ 680 h 2253"/>
                <a:gd name="T22" fmla="*/ 123 w 205"/>
                <a:gd name="T23" fmla="*/ 840 h 2253"/>
                <a:gd name="T24" fmla="*/ 83 w 205"/>
                <a:gd name="T25" fmla="*/ 840 h 2253"/>
                <a:gd name="T26" fmla="*/ 84 w 205"/>
                <a:gd name="T27" fmla="*/ 680 h 2253"/>
                <a:gd name="T28" fmla="*/ 124 w 205"/>
                <a:gd name="T29" fmla="*/ 680 h 2253"/>
                <a:gd name="T30" fmla="*/ 123 w 205"/>
                <a:gd name="T31" fmla="*/ 960 h 2253"/>
                <a:gd name="T32" fmla="*/ 123 w 205"/>
                <a:gd name="T33" fmla="*/ 1120 h 2253"/>
                <a:gd name="T34" fmla="*/ 83 w 205"/>
                <a:gd name="T35" fmla="*/ 1120 h 2253"/>
                <a:gd name="T36" fmla="*/ 83 w 205"/>
                <a:gd name="T37" fmla="*/ 960 h 2253"/>
                <a:gd name="T38" fmla="*/ 123 w 205"/>
                <a:gd name="T39" fmla="*/ 960 h 2253"/>
                <a:gd name="T40" fmla="*/ 122 w 205"/>
                <a:gd name="T41" fmla="*/ 1240 h 2253"/>
                <a:gd name="T42" fmla="*/ 122 w 205"/>
                <a:gd name="T43" fmla="*/ 1400 h 2253"/>
                <a:gd name="T44" fmla="*/ 82 w 205"/>
                <a:gd name="T45" fmla="*/ 1400 h 2253"/>
                <a:gd name="T46" fmla="*/ 82 w 205"/>
                <a:gd name="T47" fmla="*/ 1240 h 2253"/>
                <a:gd name="T48" fmla="*/ 122 w 205"/>
                <a:gd name="T49" fmla="*/ 1240 h 2253"/>
                <a:gd name="T50" fmla="*/ 121 w 205"/>
                <a:gd name="T51" fmla="*/ 1520 h 2253"/>
                <a:gd name="T52" fmla="*/ 121 w 205"/>
                <a:gd name="T53" fmla="*/ 1680 h 2253"/>
                <a:gd name="T54" fmla="*/ 81 w 205"/>
                <a:gd name="T55" fmla="*/ 1680 h 2253"/>
                <a:gd name="T56" fmla="*/ 81 w 205"/>
                <a:gd name="T57" fmla="*/ 1520 h 2253"/>
                <a:gd name="T58" fmla="*/ 121 w 205"/>
                <a:gd name="T59" fmla="*/ 1520 h 2253"/>
                <a:gd name="T60" fmla="*/ 120 w 205"/>
                <a:gd name="T61" fmla="*/ 1800 h 2253"/>
                <a:gd name="T62" fmla="*/ 120 w 205"/>
                <a:gd name="T63" fmla="*/ 1960 h 2253"/>
                <a:gd name="T64" fmla="*/ 80 w 205"/>
                <a:gd name="T65" fmla="*/ 1960 h 2253"/>
                <a:gd name="T66" fmla="*/ 80 w 205"/>
                <a:gd name="T67" fmla="*/ 1800 h 2253"/>
                <a:gd name="T68" fmla="*/ 120 w 205"/>
                <a:gd name="T69" fmla="*/ 1800 h 2253"/>
                <a:gd name="T70" fmla="*/ 119 w 205"/>
                <a:gd name="T71" fmla="*/ 2080 h 2253"/>
                <a:gd name="T72" fmla="*/ 119 w 205"/>
                <a:gd name="T73" fmla="*/ 2133 h 2253"/>
                <a:gd name="T74" fmla="*/ 79 w 205"/>
                <a:gd name="T75" fmla="*/ 2133 h 2253"/>
                <a:gd name="T76" fmla="*/ 80 w 205"/>
                <a:gd name="T77" fmla="*/ 2080 h 2253"/>
                <a:gd name="T78" fmla="*/ 119 w 205"/>
                <a:gd name="T79" fmla="*/ 2080 h 2253"/>
                <a:gd name="T80" fmla="*/ 106 w 205"/>
                <a:gd name="T81" fmla="*/ 120 h 2253"/>
                <a:gd name="T82" fmla="*/ 6 w 205"/>
                <a:gd name="T83" fmla="*/ 199 h 2253"/>
                <a:gd name="T84" fmla="*/ 106 w 205"/>
                <a:gd name="T85" fmla="*/ 0 h 2253"/>
                <a:gd name="T86" fmla="*/ 205 w 205"/>
                <a:gd name="T87" fmla="*/ 200 h 2253"/>
                <a:gd name="T88" fmla="*/ 106 w 205"/>
                <a:gd name="T89" fmla="*/ 120 h 2253"/>
                <a:gd name="T90" fmla="*/ 99 w 205"/>
                <a:gd name="T91" fmla="*/ 2133 h 2253"/>
                <a:gd name="T92" fmla="*/ 200 w 205"/>
                <a:gd name="T93" fmla="*/ 2053 h 2253"/>
                <a:gd name="T94" fmla="*/ 99 w 205"/>
                <a:gd name="T95" fmla="*/ 2253 h 2253"/>
                <a:gd name="T96" fmla="*/ 0 w 205"/>
                <a:gd name="T97" fmla="*/ 2053 h 2253"/>
                <a:gd name="T98" fmla="*/ 99 w 205"/>
                <a:gd name="T99" fmla="*/ 2133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" h="2253">
                  <a:moveTo>
                    <a:pt x="126" y="120"/>
                  </a:moveTo>
                  <a:lnTo>
                    <a:pt x="125" y="280"/>
                  </a:lnTo>
                  <a:lnTo>
                    <a:pt x="85" y="280"/>
                  </a:lnTo>
                  <a:lnTo>
                    <a:pt x="86" y="120"/>
                  </a:lnTo>
                  <a:lnTo>
                    <a:pt x="126" y="120"/>
                  </a:lnTo>
                  <a:close/>
                  <a:moveTo>
                    <a:pt x="125" y="400"/>
                  </a:moveTo>
                  <a:lnTo>
                    <a:pt x="124" y="560"/>
                  </a:lnTo>
                  <a:lnTo>
                    <a:pt x="84" y="560"/>
                  </a:lnTo>
                  <a:lnTo>
                    <a:pt x="85" y="400"/>
                  </a:lnTo>
                  <a:lnTo>
                    <a:pt x="125" y="400"/>
                  </a:lnTo>
                  <a:close/>
                  <a:moveTo>
                    <a:pt x="124" y="680"/>
                  </a:moveTo>
                  <a:lnTo>
                    <a:pt x="123" y="840"/>
                  </a:lnTo>
                  <a:lnTo>
                    <a:pt x="83" y="840"/>
                  </a:lnTo>
                  <a:lnTo>
                    <a:pt x="84" y="680"/>
                  </a:lnTo>
                  <a:lnTo>
                    <a:pt x="124" y="680"/>
                  </a:lnTo>
                  <a:close/>
                  <a:moveTo>
                    <a:pt x="123" y="960"/>
                  </a:moveTo>
                  <a:lnTo>
                    <a:pt x="123" y="1120"/>
                  </a:lnTo>
                  <a:lnTo>
                    <a:pt x="83" y="1120"/>
                  </a:lnTo>
                  <a:lnTo>
                    <a:pt x="83" y="960"/>
                  </a:lnTo>
                  <a:lnTo>
                    <a:pt x="123" y="960"/>
                  </a:lnTo>
                  <a:close/>
                  <a:moveTo>
                    <a:pt x="122" y="1240"/>
                  </a:moveTo>
                  <a:lnTo>
                    <a:pt x="122" y="1400"/>
                  </a:lnTo>
                  <a:lnTo>
                    <a:pt x="82" y="1400"/>
                  </a:lnTo>
                  <a:lnTo>
                    <a:pt x="82" y="1240"/>
                  </a:lnTo>
                  <a:lnTo>
                    <a:pt x="122" y="1240"/>
                  </a:lnTo>
                  <a:close/>
                  <a:moveTo>
                    <a:pt x="121" y="1520"/>
                  </a:moveTo>
                  <a:lnTo>
                    <a:pt x="121" y="1680"/>
                  </a:lnTo>
                  <a:lnTo>
                    <a:pt x="81" y="1680"/>
                  </a:lnTo>
                  <a:lnTo>
                    <a:pt x="81" y="1520"/>
                  </a:lnTo>
                  <a:lnTo>
                    <a:pt x="121" y="1520"/>
                  </a:lnTo>
                  <a:close/>
                  <a:moveTo>
                    <a:pt x="120" y="1800"/>
                  </a:moveTo>
                  <a:lnTo>
                    <a:pt x="120" y="1960"/>
                  </a:lnTo>
                  <a:lnTo>
                    <a:pt x="80" y="1960"/>
                  </a:lnTo>
                  <a:lnTo>
                    <a:pt x="80" y="1800"/>
                  </a:lnTo>
                  <a:lnTo>
                    <a:pt x="120" y="1800"/>
                  </a:lnTo>
                  <a:close/>
                  <a:moveTo>
                    <a:pt x="119" y="2080"/>
                  </a:moveTo>
                  <a:lnTo>
                    <a:pt x="119" y="2133"/>
                  </a:lnTo>
                  <a:lnTo>
                    <a:pt x="79" y="2133"/>
                  </a:lnTo>
                  <a:lnTo>
                    <a:pt x="80" y="2080"/>
                  </a:lnTo>
                  <a:lnTo>
                    <a:pt x="119" y="2080"/>
                  </a:lnTo>
                  <a:close/>
                  <a:moveTo>
                    <a:pt x="106" y="120"/>
                  </a:moveTo>
                  <a:lnTo>
                    <a:pt x="6" y="199"/>
                  </a:lnTo>
                  <a:lnTo>
                    <a:pt x="106" y="0"/>
                  </a:lnTo>
                  <a:lnTo>
                    <a:pt x="205" y="200"/>
                  </a:lnTo>
                  <a:lnTo>
                    <a:pt x="106" y="120"/>
                  </a:lnTo>
                  <a:close/>
                  <a:moveTo>
                    <a:pt x="99" y="2133"/>
                  </a:moveTo>
                  <a:lnTo>
                    <a:pt x="200" y="2053"/>
                  </a:lnTo>
                  <a:lnTo>
                    <a:pt x="99" y="2253"/>
                  </a:lnTo>
                  <a:lnTo>
                    <a:pt x="0" y="2053"/>
                  </a:lnTo>
                  <a:lnTo>
                    <a:pt x="99" y="2133"/>
                  </a:lnTo>
                  <a:close/>
                </a:path>
              </a:pathLst>
            </a:custGeom>
            <a:solidFill>
              <a:srgbClr val="FFFF00"/>
            </a:solidFill>
            <a:ln w="0" cap="flat">
              <a:solidFill>
                <a:srgbClr val="FFFF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5" name="Rectangle 76"/>
            <p:cNvSpPr>
              <a:spLocks noChangeArrowheads="1"/>
            </p:cNvSpPr>
            <p:nvPr/>
          </p:nvSpPr>
          <p:spPr bwMode="auto">
            <a:xfrm>
              <a:off x="5185" y="446"/>
              <a:ext cx="1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77"/>
            <p:cNvSpPr>
              <a:spLocks noChangeArrowheads="1"/>
            </p:cNvSpPr>
            <p:nvPr/>
          </p:nvSpPr>
          <p:spPr bwMode="auto">
            <a:xfrm>
              <a:off x="5251" y="442"/>
              <a:ext cx="48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50 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78"/>
            <p:cNvSpPr>
              <a:spLocks noEditPoints="1"/>
            </p:cNvSpPr>
            <p:nvPr/>
          </p:nvSpPr>
          <p:spPr bwMode="auto">
            <a:xfrm>
              <a:off x="5446" y="721"/>
              <a:ext cx="205" cy="2253"/>
            </a:xfrm>
            <a:custGeom>
              <a:avLst/>
              <a:gdLst>
                <a:gd name="T0" fmla="*/ 126 w 205"/>
                <a:gd name="T1" fmla="*/ 120 h 2253"/>
                <a:gd name="T2" fmla="*/ 125 w 205"/>
                <a:gd name="T3" fmla="*/ 280 h 2253"/>
                <a:gd name="T4" fmla="*/ 85 w 205"/>
                <a:gd name="T5" fmla="*/ 280 h 2253"/>
                <a:gd name="T6" fmla="*/ 86 w 205"/>
                <a:gd name="T7" fmla="*/ 120 h 2253"/>
                <a:gd name="T8" fmla="*/ 126 w 205"/>
                <a:gd name="T9" fmla="*/ 120 h 2253"/>
                <a:gd name="T10" fmla="*/ 125 w 205"/>
                <a:gd name="T11" fmla="*/ 400 h 2253"/>
                <a:gd name="T12" fmla="*/ 124 w 205"/>
                <a:gd name="T13" fmla="*/ 560 h 2253"/>
                <a:gd name="T14" fmla="*/ 84 w 205"/>
                <a:gd name="T15" fmla="*/ 560 h 2253"/>
                <a:gd name="T16" fmla="*/ 85 w 205"/>
                <a:gd name="T17" fmla="*/ 400 h 2253"/>
                <a:gd name="T18" fmla="*/ 125 w 205"/>
                <a:gd name="T19" fmla="*/ 400 h 2253"/>
                <a:gd name="T20" fmla="*/ 124 w 205"/>
                <a:gd name="T21" fmla="*/ 680 h 2253"/>
                <a:gd name="T22" fmla="*/ 123 w 205"/>
                <a:gd name="T23" fmla="*/ 840 h 2253"/>
                <a:gd name="T24" fmla="*/ 83 w 205"/>
                <a:gd name="T25" fmla="*/ 840 h 2253"/>
                <a:gd name="T26" fmla="*/ 84 w 205"/>
                <a:gd name="T27" fmla="*/ 680 h 2253"/>
                <a:gd name="T28" fmla="*/ 124 w 205"/>
                <a:gd name="T29" fmla="*/ 680 h 2253"/>
                <a:gd name="T30" fmla="*/ 123 w 205"/>
                <a:gd name="T31" fmla="*/ 960 h 2253"/>
                <a:gd name="T32" fmla="*/ 123 w 205"/>
                <a:gd name="T33" fmla="*/ 1120 h 2253"/>
                <a:gd name="T34" fmla="*/ 83 w 205"/>
                <a:gd name="T35" fmla="*/ 1120 h 2253"/>
                <a:gd name="T36" fmla="*/ 83 w 205"/>
                <a:gd name="T37" fmla="*/ 960 h 2253"/>
                <a:gd name="T38" fmla="*/ 123 w 205"/>
                <a:gd name="T39" fmla="*/ 960 h 2253"/>
                <a:gd name="T40" fmla="*/ 122 w 205"/>
                <a:gd name="T41" fmla="*/ 1240 h 2253"/>
                <a:gd name="T42" fmla="*/ 122 w 205"/>
                <a:gd name="T43" fmla="*/ 1400 h 2253"/>
                <a:gd name="T44" fmla="*/ 82 w 205"/>
                <a:gd name="T45" fmla="*/ 1400 h 2253"/>
                <a:gd name="T46" fmla="*/ 82 w 205"/>
                <a:gd name="T47" fmla="*/ 1240 h 2253"/>
                <a:gd name="T48" fmla="*/ 122 w 205"/>
                <a:gd name="T49" fmla="*/ 1240 h 2253"/>
                <a:gd name="T50" fmla="*/ 121 w 205"/>
                <a:gd name="T51" fmla="*/ 1520 h 2253"/>
                <a:gd name="T52" fmla="*/ 121 w 205"/>
                <a:gd name="T53" fmla="*/ 1680 h 2253"/>
                <a:gd name="T54" fmla="*/ 81 w 205"/>
                <a:gd name="T55" fmla="*/ 1680 h 2253"/>
                <a:gd name="T56" fmla="*/ 81 w 205"/>
                <a:gd name="T57" fmla="*/ 1520 h 2253"/>
                <a:gd name="T58" fmla="*/ 121 w 205"/>
                <a:gd name="T59" fmla="*/ 1520 h 2253"/>
                <a:gd name="T60" fmla="*/ 120 w 205"/>
                <a:gd name="T61" fmla="*/ 1800 h 2253"/>
                <a:gd name="T62" fmla="*/ 120 w 205"/>
                <a:gd name="T63" fmla="*/ 1960 h 2253"/>
                <a:gd name="T64" fmla="*/ 80 w 205"/>
                <a:gd name="T65" fmla="*/ 1960 h 2253"/>
                <a:gd name="T66" fmla="*/ 80 w 205"/>
                <a:gd name="T67" fmla="*/ 1800 h 2253"/>
                <a:gd name="T68" fmla="*/ 120 w 205"/>
                <a:gd name="T69" fmla="*/ 1800 h 2253"/>
                <a:gd name="T70" fmla="*/ 119 w 205"/>
                <a:gd name="T71" fmla="*/ 2080 h 2253"/>
                <a:gd name="T72" fmla="*/ 119 w 205"/>
                <a:gd name="T73" fmla="*/ 2133 h 2253"/>
                <a:gd name="T74" fmla="*/ 79 w 205"/>
                <a:gd name="T75" fmla="*/ 2133 h 2253"/>
                <a:gd name="T76" fmla="*/ 80 w 205"/>
                <a:gd name="T77" fmla="*/ 2080 h 2253"/>
                <a:gd name="T78" fmla="*/ 119 w 205"/>
                <a:gd name="T79" fmla="*/ 2080 h 2253"/>
                <a:gd name="T80" fmla="*/ 106 w 205"/>
                <a:gd name="T81" fmla="*/ 120 h 2253"/>
                <a:gd name="T82" fmla="*/ 6 w 205"/>
                <a:gd name="T83" fmla="*/ 199 h 2253"/>
                <a:gd name="T84" fmla="*/ 106 w 205"/>
                <a:gd name="T85" fmla="*/ 0 h 2253"/>
                <a:gd name="T86" fmla="*/ 205 w 205"/>
                <a:gd name="T87" fmla="*/ 200 h 2253"/>
                <a:gd name="T88" fmla="*/ 106 w 205"/>
                <a:gd name="T89" fmla="*/ 120 h 2253"/>
                <a:gd name="T90" fmla="*/ 99 w 205"/>
                <a:gd name="T91" fmla="*/ 2133 h 2253"/>
                <a:gd name="T92" fmla="*/ 200 w 205"/>
                <a:gd name="T93" fmla="*/ 2053 h 2253"/>
                <a:gd name="T94" fmla="*/ 99 w 205"/>
                <a:gd name="T95" fmla="*/ 2253 h 2253"/>
                <a:gd name="T96" fmla="*/ 0 w 205"/>
                <a:gd name="T97" fmla="*/ 2053 h 2253"/>
                <a:gd name="T98" fmla="*/ 99 w 205"/>
                <a:gd name="T99" fmla="*/ 2133 h 2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5" h="2253">
                  <a:moveTo>
                    <a:pt x="126" y="120"/>
                  </a:moveTo>
                  <a:lnTo>
                    <a:pt x="125" y="280"/>
                  </a:lnTo>
                  <a:lnTo>
                    <a:pt x="85" y="280"/>
                  </a:lnTo>
                  <a:lnTo>
                    <a:pt x="86" y="120"/>
                  </a:lnTo>
                  <a:lnTo>
                    <a:pt x="126" y="120"/>
                  </a:lnTo>
                  <a:close/>
                  <a:moveTo>
                    <a:pt x="125" y="400"/>
                  </a:moveTo>
                  <a:lnTo>
                    <a:pt x="124" y="560"/>
                  </a:lnTo>
                  <a:lnTo>
                    <a:pt x="84" y="560"/>
                  </a:lnTo>
                  <a:lnTo>
                    <a:pt x="85" y="400"/>
                  </a:lnTo>
                  <a:lnTo>
                    <a:pt x="125" y="400"/>
                  </a:lnTo>
                  <a:close/>
                  <a:moveTo>
                    <a:pt x="124" y="680"/>
                  </a:moveTo>
                  <a:lnTo>
                    <a:pt x="123" y="840"/>
                  </a:lnTo>
                  <a:lnTo>
                    <a:pt x="83" y="840"/>
                  </a:lnTo>
                  <a:lnTo>
                    <a:pt x="84" y="680"/>
                  </a:lnTo>
                  <a:lnTo>
                    <a:pt x="124" y="680"/>
                  </a:lnTo>
                  <a:close/>
                  <a:moveTo>
                    <a:pt x="123" y="960"/>
                  </a:moveTo>
                  <a:lnTo>
                    <a:pt x="123" y="1120"/>
                  </a:lnTo>
                  <a:lnTo>
                    <a:pt x="83" y="1120"/>
                  </a:lnTo>
                  <a:lnTo>
                    <a:pt x="83" y="960"/>
                  </a:lnTo>
                  <a:lnTo>
                    <a:pt x="123" y="960"/>
                  </a:lnTo>
                  <a:close/>
                  <a:moveTo>
                    <a:pt x="122" y="1240"/>
                  </a:moveTo>
                  <a:lnTo>
                    <a:pt x="122" y="1400"/>
                  </a:lnTo>
                  <a:lnTo>
                    <a:pt x="82" y="1400"/>
                  </a:lnTo>
                  <a:lnTo>
                    <a:pt x="82" y="1240"/>
                  </a:lnTo>
                  <a:lnTo>
                    <a:pt x="122" y="1240"/>
                  </a:lnTo>
                  <a:close/>
                  <a:moveTo>
                    <a:pt x="121" y="1520"/>
                  </a:moveTo>
                  <a:lnTo>
                    <a:pt x="121" y="1680"/>
                  </a:lnTo>
                  <a:lnTo>
                    <a:pt x="81" y="1680"/>
                  </a:lnTo>
                  <a:lnTo>
                    <a:pt x="81" y="1520"/>
                  </a:lnTo>
                  <a:lnTo>
                    <a:pt x="121" y="1520"/>
                  </a:lnTo>
                  <a:close/>
                  <a:moveTo>
                    <a:pt x="120" y="1800"/>
                  </a:moveTo>
                  <a:lnTo>
                    <a:pt x="120" y="1960"/>
                  </a:lnTo>
                  <a:lnTo>
                    <a:pt x="80" y="1960"/>
                  </a:lnTo>
                  <a:lnTo>
                    <a:pt x="80" y="1800"/>
                  </a:lnTo>
                  <a:lnTo>
                    <a:pt x="120" y="1800"/>
                  </a:lnTo>
                  <a:close/>
                  <a:moveTo>
                    <a:pt x="119" y="2080"/>
                  </a:moveTo>
                  <a:lnTo>
                    <a:pt x="119" y="2133"/>
                  </a:lnTo>
                  <a:lnTo>
                    <a:pt x="79" y="2133"/>
                  </a:lnTo>
                  <a:lnTo>
                    <a:pt x="80" y="2080"/>
                  </a:lnTo>
                  <a:lnTo>
                    <a:pt x="119" y="2080"/>
                  </a:lnTo>
                  <a:close/>
                  <a:moveTo>
                    <a:pt x="106" y="120"/>
                  </a:moveTo>
                  <a:lnTo>
                    <a:pt x="6" y="199"/>
                  </a:lnTo>
                  <a:lnTo>
                    <a:pt x="106" y="0"/>
                  </a:lnTo>
                  <a:lnTo>
                    <a:pt x="205" y="200"/>
                  </a:lnTo>
                  <a:lnTo>
                    <a:pt x="106" y="120"/>
                  </a:lnTo>
                  <a:close/>
                  <a:moveTo>
                    <a:pt x="99" y="2133"/>
                  </a:moveTo>
                  <a:lnTo>
                    <a:pt x="200" y="2053"/>
                  </a:lnTo>
                  <a:lnTo>
                    <a:pt x="99" y="2253"/>
                  </a:lnTo>
                  <a:lnTo>
                    <a:pt x="0" y="2053"/>
                  </a:lnTo>
                  <a:lnTo>
                    <a:pt x="99" y="2133"/>
                  </a:lnTo>
                  <a:close/>
                </a:path>
              </a:pathLst>
            </a:custGeom>
            <a:solidFill>
              <a:srgbClr val="FFFF00"/>
            </a:solidFill>
            <a:ln w="0" cap="flat">
              <a:solidFill>
                <a:srgbClr val="FFFF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8" name="Rectangle 79"/>
            <p:cNvSpPr>
              <a:spLocks noChangeArrowheads="1"/>
            </p:cNvSpPr>
            <p:nvPr/>
          </p:nvSpPr>
          <p:spPr bwMode="auto">
            <a:xfrm>
              <a:off x="5185" y="446"/>
              <a:ext cx="1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~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80"/>
            <p:cNvSpPr>
              <a:spLocks noChangeArrowheads="1"/>
            </p:cNvSpPr>
            <p:nvPr/>
          </p:nvSpPr>
          <p:spPr bwMode="auto">
            <a:xfrm>
              <a:off x="5251" y="442"/>
              <a:ext cx="481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50 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81"/>
            <p:cNvSpPr>
              <a:spLocks noEditPoints="1"/>
            </p:cNvSpPr>
            <p:nvPr/>
          </p:nvSpPr>
          <p:spPr bwMode="auto">
            <a:xfrm>
              <a:off x="1471" y="1565"/>
              <a:ext cx="1602" cy="663"/>
            </a:xfrm>
            <a:custGeom>
              <a:avLst/>
              <a:gdLst>
                <a:gd name="T0" fmla="*/ 589 w 13347"/>
                <a:gd name="T1" fmla="*/ 3329 h 5520"/>
                <a:gd name="T2" fmla="*/ 136 w 13347"/>
                <a:gd name="T3" fmla="*/ 4018 h 5520"/>
                <a:gd name="T4" fmla="*/ 1030 w 13347"/>
                <a:gd name="T5" fmla="*/ 2923 h 5520"/>
                <a:gd name="T6" fmla="*/ 1627 w 13347"/>
                <a:gd name="T7" fmla="*/ 2380 h 5520"/>
                <a:gd name="T8" fmla="*/ 1702 w 13347"/>
                <a:gd name="T9" fmla="*/ 2576 h 5520"/>
                <a:gd name="T10" fmla="*/ 1030 w 13347"/>
                <a:gd name="T11" fmla="*/ 2923 h 5520"/>
                <a:gd name="T12" fmla="*/ 2720 w 13347"/>
                <a:gd name="T13" fmla="*/ 1505 h 5520"/>
                <a:gd name="T14" fmla="*/ 2221 w 13347"/>
                <a:gd name="T15" fmla="*/ 2161 h 5520"/>
                <a:gd name="T16" fmla="*/ 3188 w 13347"/>
                <a:gd name="T17" fmla="*/ 1130 h 5520"/>
                <a:gd name="T18" fmla="*/ 3351 w 13347"/>
                <a:gd name="T19" fmla="*/ 1003 h 5520"/>
                <a:gd name="T20" fmla="*/ 3996 w 13347"/>
                <a:gd name="T21" fmla="*/ 927 h 5520"/>
                <a:gd name="T22" fmla="*/ 3455 w 13347"/>
                <a:gd name="T23" fmla="*/ 1172 h 5520"/>
                <a:gd name="T24" fmla="*/ 3188 w 13347"/>
                <a:gd name="T25" fmla="*/ 1130 h 5520"/>
                <a:gd name="T26" fmla="*/ 5185 w 13347"/>
                <a:gd name="T27" fmla="*/ 162 h 5520"/>
                <a:gd name="T28" fmla="*/ 4542 w 13347"/>
                <a:gd name="T29" fmla="*/ 677 h 5520"/>
                <a:gd name="T30" fmla="*/ 5798 w 13347"/>
                <a:gd name="T31" fmla="*/ 33 h 5520"/>
                <a:gd name="T32" fmla="*/ 6218 w 13347"/>
                <a:gd name="T33" fmla="*/ 37 h 5520"/>
                <a:gd name="T34" fmla="*/ 6370 w 13347"/>
                <a:gd name="T35" fmla="*/ 518 h 5520"/>
                <a:gd name="T36" fmla="*/ 6152 w 13347"/>
                <a:gd name="T37" fmla="*/ 202 h 5520"/>
                <a:gd name="T38" fmla="*/ 5798 w 13347"/>
                <a:gd name="T39" fmla="*/ 33 h 5520"/>
                <a:gd name="T40" fmla="*/ 7212 w 13347"/>
                <a:gd name="T41" fmla="*/ 1624 h 5520"/>
                <a:gd name="T42" fmla="*/ 6704 w 13347"/>
                <a:gd name="T43" fmla="*/ 974 h 5520"/>
                <a:gd name="T44" fmla="*/ 7455 w 13347"/>
                <a:gd name="T45" fmla="*/ 2173 h 5520"/>
                <a:gd name="T46" fmla="*/ 7648 w 13347"/>
                <a:gd name="T47" fmla="*/ 2611 h 5520"/>
                <a:gd name="T48" fmla="*/ 7540 w 13347"/>
                <a:gd name="T49" fmla="*/ 2988 h 5520"/>
                <a:gd name="T50" fmla="*/ 7460 w 13347"/>
                <a:gd name="T51" fmla="*/ 2676 h 5520"/>
                <a:gd name="T52" fmla="*/ 7455 w 13347"/>
                <a:gd name="T53" fmla="*/ 2173 h 5520"/>
                <a:gd name="T54" fmla="*/ 7940 w 13347"/>
                <a:gd name="T55" fmla="*/ 3727 h 5520"/>
                <a:gd name="T56" fmla="*/ 7956 w 13347"/>
                <a:gd name="T57" fmla="*/ 4334 h 5520"/>
                <a:gd name="T58" fmla="*/ 7691 w 13347"/>
                <a:gd name="T59" fmla="*/ 3568 h 5520"/>
                <a:gd name="T60" fmla="*/ 8401 w 13347"/>
                <a:gd name="T61" fmla="*/ 4609 h 5520"/>
                <a:gd name="T62" fmla="*/ 9159 w 13347"/>
                <a:gd name="T63" fmla="*/ 4933 h 5520"/>
                <a:gd name="T64" fmla="*/ 8401 w 13347"/>
                <a:gd name="T65" fmla="*/ 4609 h 5520"/>
                <a:gd name="T66" fmla="*/ 10450 w 13347"/>
                <a:gd name="T67" fmla="*/ 4937 h 5520"/>
                <a:gd name="T68" fmla="*/ 10545 w 13347"/>
                <a:gd name="T69" fmla="*/ 5151 h 5520"/>
                <a:gd name="T70" fmla="*/ 9752 w 13347"/>
                <a:gd name="T71" fmla="*/ 5028 h 5520"/>
                <a:gd name="T72" fmla="*/ 11166 w 13347"/>
                <a:gd name="T73" fmla="*/ 5032 h 5520"/>
                <a:gd name="T74" fmla="*/ 11933 w 13347"/>
                <a:gd name="T75" fmla="*/ 5336 h 5520"/>
                <a:gd name="T76" fmla="*/ 11166 w 13347"/>
                <a:gd name="T77" fmla="*/ 5032 h 5520"/>
                <a:gd name="T78" fmla="*/ 13347 w 13347"/>
                <a:gd name="T79" fmla="*/ 5322 h 5520"/>
                <a:gd name="T80" fmla="*/ 12527 w 13347"/>
                <a:gd name="T81" fmla="*/ 5415 h 5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47" h="5520">
                  <a:moveTo>
                    <a:pt x="0" y="3871"/>
                  </a:moveTo>
                  <a:lnTo>
                    <a:pt x="589" y="3329"/>
                  </a:lnTo>
                  <a:lnTo>
                    <a:pt x="724" y="3476"/>
                  </a:lnTo>
                  <a:lnTo>
                    <a:pt x="136" y="4018"/>
                  </a:lnTo>
                  <a:lnTo>
                    <a:pt x="0" y="3871"/>
                  </a:lnTo>
                  <a:close/>
                  <a:moveTo>
                    <a:pt x="1030" y="2923"/>
                  </a:moveTo>
                  <a:lnTo>
                    <a:pt x="1567" y="2429"/>
                  </a:lnTo>
                  <a:lnTo>
                    <a:pt x="1627" y="2380"/>
                  </a:lnTo>
                  <a:lnTo>
                    <a:pt x="1752" y="2536"/>
                  </a:lnTo>
                  <a:lnTo>
                    <a:pt x="1702" y="2576"/>
                  </a:lnTo>
                  <a:lnTo>
                    <a:pt x="1166" y="3070"/>
                  </a:lnTo>
                  <a:lnTo>
                    <a:pt x="1030" y="2923"/>
                  </a:lnTo>
                  <a:close/>
                  <a:moveTo>
                    <a:pt x="2096" y="2005"/>
                  </a:moveTo>
                  <a:lnTo>
                    <a:pt x="2720" y="1505"/>
                  </a:lnTo>
                  <a:lnTo>
                    <a:pt x="2845" y="1661"/>
                  </a:lnTo>
                  <a:lnTo>
                    <a:pt x="2221" y="2161"/>
                  </a:lnTo>
                  <a:lnTo>
                    <a:pt x="2096" y="2005"/>
                  </a:lnTo>
                  <a:close/>
                  <a:moveTo>
                    <a:pt x="3188" y="1130"/>
                  </a:moveTo>
                  <a:lnTo>
                    <a:pt x="3330" y="1016"/>
                  </a:lnTo>
                  <a:cubicBezTo>
                    <a:pt x="3337" y="1011"/>
                    <a:pt x="3344" y="1007"/>
                    <a:pt x="3351" y="1003"/>
                  </a:cubicBezTo>
                  <a:lnTo>
                    <a:pt x="3913" y="746"/>
                  </a:lnTo>
                  <a:lnTo>
                    <a:pt x="3996" y="927"/>
                  </a:lnTo>
                  <a:lnTo>
                    <a:pt x="3434" y="1185"/>
                  </a:lnTo>
                  <a:lnTo>
                    <a:pt x="3455" y="1172"/>
                  </a:lnTo>
                  <a:lnTo>
                    <a:pt x="3313" y="1286"/>
                  </a:lnTo>
                  <a:lnTo>
                    <a:pt x="3188" y="1130"/>
                  </a:lnTo>
                  <a:close/>
                  <a:moveTo>
                    <a:pt x="4458" y="495"/>
                  </a:moveTo>
                  <a:lnTo>
                    <a:pt x="5185" y="162"/>
                  </a:lnTo>
                  <a:lnTo>
                    <a:pt x="5269" y="344"/>
                  </a:lnTo>
                  <a:lnTo>
                    <a:pt x="4542" y="677"/>
                  </a:lnTo>
                  <a:lnTo>
                    <a:pt x="4458" y="495"/>
                  </a:lnTo>
                  <a:close/>
                  <a:moveTo>
                    <a:pt x="5798" y="33"/>
                  </a:moveTo>
                  <a:lnTo>
                    <a:pt x="6134" y="3"/>
                  </a:lnTo>
                  <a:cubicBezTo>
                    <a:pt x="6166" y="0"/>
                    <a:pt x="6197" y="13"/>
                    <a:pt x="6218" y="37"/>
                  </a:cubicBezTo>
                  <a:lnTo>
                    <a:pt x="6521" y="387"/>
                  </a:lnTo>
                  <a:lnTo>
                    <a:pt x="6370" y="518"/>
                  </a:lnTo>
                  <a:lnTo>
                    <a:pt x="6067" y="168"/>
                  </a:lnTo>
                  <a:lnTo>
                    <a:pt x="6152" y="202"/>
                  </a:lnTo>
                  <a:lnTo>
                    <a:pt x="5816" y="233"/>
                  </a:lnTo>
                  <a:lnTo>
                    <a:pt x="5798" y="33"/>
                  </a:lnTo>
                  <a:close/>
                  <a:moveTo>
                    <a:pt x="6887" y="893"/>
                  </a:moveTo>
                  <a:lnTo>
                    <a:pt x="7212" y="1624"/>
                  </a:lnTo>
                  <a:lnTo>
                    <a:pt x="7029" y="1705"/>
                  </a:lnTo>
                  <a:lnTo>
                    <a:pt x="6704" y="974"/>
                  </a:lnTo>
                  <a:lnTo>
                    <a:pt x="6887" y="893"/>
                  </a:lnTo>
                  <a:close/>
                  <a:moveTo>
                    <a:pt x="7455" y="2173"/>
                  </a:moveTo>
                  <a:lnTo>
                    <a:pt x="7643" y="2595"/>
                  </a:lnTo>
                  <a:cubicBezTo>
                    <a:pt x="7645" y="2600"/>
                    <a:pt x="7647" y="2605"/>
                    <a:pt x="7648" y="2611"/>
                  </a:cubicBezTo>
                  <a:lnTo>
                    <a:pt x="7733" y="2937"/>
                  </a:lnTo>
                  <a:lnTo>
                    <a:pt x="7540" y="2988"/>
                  </a:lnTo>
                  <a:lnTo>
                    <a:pt x="7454" y="2661"/>
                  </a:lnTo>
                  <a:lnTo>
                    <a:pt x="7460" y="2676"/>
                  </a:lnTo>
                  <a:lnTo>
                    <a:pt x="7272" y="2254"/>
                  </a:lnTo>
                  <a:lnTo>
                    <a:pt x="7455" y="2173"/>
                  </a:lnTo>
                  <a:close/>
                  <a:moveTo>
                    <a:pt x="7885" y="3518"/>
                  </a:moveTo>
                  <a:lnTo>
                    <a:pt x="7940" y="3727"/>
                  </a:lnTo>
                  <a:lnTo>
                    <a:pt x="8143" y="4263"/>
                  </a:lnTo>
                  <a:lnTo>
                    <a:pt x="7956" y="4334"/>
                  </a:lnTo>
                  <a:lnTo>
                    <a:pt x="7746" y="3778"/>
                  </a:lnTo>
                  <a:lnTo>
                    <a:pt x="7691" y="3568"/>
                  </a:lnTo>
                  <a:lnTo>
                    <a:pt x="7885" y="3518"/>
                  </a:lnTo>
                  <a:close/>
                  <a:moveTo>
                    <a:pt x="8401" y="4609"/>
                  </a:moveTo>
                  <a:lnTo>
                    <a:pt x="9191" y="4736"/>
                  </a:lnTo>
                  <a:lnTo>
                    <a:pt x="9159" y="4933"/>
                  </a:lnTo>
                  <a:lnTo>
                    <a:pt x="8369" y="4807"/>
                  </a:lnTo>
                  <a:lnTo>
                    <a:pt x="8401" y="4609"/>
                  </a:lnTo>
                  <a:close/>
                  <a:moveTo>
                    <a:pt x="9783" y="4830"/>
                  </a:moveTo>
                  <a:lnTo>
                    <a:pt x="10450" y="4937"/>
                  </a:lnTo>
                  <a:lnTo>
                    <a:pt x="10571" y="4953"/>
                  </a:lnTo>
                  <a:lnTo>
                    <a:pt x="10545" y="5151"/>
                  </a:lnTo>
                  <a:lnTo>
                    <a:pt x="10419" y="5135"/>
                  </a:lnTo>
                  <a:lnTo>
                    <a:pt x="9752" y="5028"/>
                  </a:lnTo>
                  <a:lnTo>
                    <a:pt x="9783" y="4830"/>
                  </a:lnTo>
                  <a:close/>
                  <a:moveTo>
                    <a:pt x="11166" y="5032"/>
                  </a:moveTo>
                  <a:lnTo>
                    <a:pt x="11959" y="5137"/>
                  </a:lnTo>
                  <a:lnTo>
                    <a:pt x="11933" y="5336"/>
                  </a:lnTo>
                  <a:lnTo>
                    <a:pt x="11139" y="5230"/>
                  </a:lnTo>
                  <a:lnTo>
                    <a:pt x="11166" y="5032"/>
                  </a:lnTo>
                  <a:close/>
                  <a:moveTo>
                    <a:pt x="12554" y="5216"/>
                  </a:moveTo>
                  <a:lnTo>
                    <a:pt x="13347" y="5322"/>
                  </a:lnTo>
                  <a:lnTo>
                    <a:pt x="13320" y="5520"/>
                  </a:lnTo>
                  <a:lnTo>
                    <a:pt x="12527" y="5415"/>
                  </a:lnTo>
                  <a:lnTo>
                    <a:pt x="12554" y="521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41" name="Group 85"/>
            <p:cNvGrpSpPr>
              <a:grpSpLocks/>
            </p:cNvGrpSpPr>
            <p:nvPr/>
          </p:nvGrpSpPr>
          <p:grpSpPr bwMode="auto">
            <a:xfrm>
              <a:off x="1341" y="682"/>
              <a:ext cx="876" cy="518"/>
              <a:chOff x="1341" y="682"/>
              <a:chExt cx="876" cy="518"/>
            </a:xfrm>
          </p:grpSpPr>
          <p:sp>
            <p:nvSpPr>
              <p:cNvPr id="1024" name="Rectangle 82"/>
              <p:cNvSpPr>
                <a:spLocks noChangeArrowheads="1"/>
              </p:cNvSpPr>
              <p:nvPr/>
            </p:nvSpPr>
            <p:spPr bwMode="auto">
              <a:xfrm>
                <a:off x="1341" y="682"/>
                <a:ext cx="876" cy="5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107" name="Picture 8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" y="682"/>
                <a:ext cx="875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5" name="Rectangle 84"/>
              <p:cNvSpPr>
                <a:spLocks noChangeArrowheads="1"/>
              </p:cNvSpPr>
              <p:nvPr/>
            </p:nvSpPr>
            <p:spPr bwMode="auto">
              <a:xfrm>
                <a:off x="1341" y="682"/>
                <a:ext cx="876" cy="51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42" name="Rectangle 86"/>
            <p:cNvSpPr>
              <a:spLocks noChangeArrowheads="1"/>
            </p:cNvSpPr>
            <p:nvPr/>
          </p:nvSpPr>
          <p:spPr bwMode="auto">
            <a:xfrm>
              <a:off x="1427" y="72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87"/>
            <p:cNvSpPr>
              <a:spLocks noChangeArrowheads="1"/>
            </p:cNvSpPr>
            <p:nvPr/>
          </p:nvSpPr>
          <p:spPr bwMode="auto">
            <a:xfrm>
              <a:off x="1403" y="95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91"/>
            <p:cNvSpPr>
              <a:spLocks noChangeArrowheads="1"/>
            </p:cNvSpPr>
            <p:nvPr/>
          </p:nvSpPr>
          <p:spPr bwMode="auto">
            <a:xfrm>
              <a:off x="3044" y="495"/>
              <a:ext cx="577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46" name="Rectangle 95"/>
            <p:cNvSpPr>
              <a:spLocks noChangeArrowheads="1"/>
            </p:cNvSpPr>
            <p:nvPr/>
          </p:nvSpPr>
          <p:spPr bwMode="auto">
            <a:xfrm>
              <a:off x="3236" y="53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96"/>
            <p:cNvSpPr>
              <a:spLocks noChangeArrowheads="1"/>
            </p:cNvSpPr>
            <p:nvPr/>
          </p:nvSpPr>
          <p:spPr bwMode="auto">
            <a:xfrm>
              <a:off x="3185" y="76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100"/>
            <p:cNvSpPr>
              <a:spLocks noEditPoints="1"/>
            </p:cNvSpPr>
            <p:nvPr/>
          </p:nvSpPr>
          <p:spPr bwMode="auto">
            <a:xfrm>
              <a:off x="2948" y="1108"/>
              <a:ext cx="1347" cy="593"/>
            </a:xfrm>
            <a:custGeom>
              <a:avLst/>
              <a:gdLst>
                <a:gd name="T0" fmla="*/ 27 w 1347"/>
                <a:gd name="T1" fmla="*/ 11 h 593"/>
                <a:gd name="T2" fmla="*/ 38 w 1347"/>
                <a:gd name="T3" fmla="*/ 33 h 593"/>
                <a:gd name="T4" fmla="*/ 51 w 1347"/>
                <a:gd name="T5" fmla="*/ 60 h 593"/>
                <a:gd name="T6" fmla="*/ 64 w 1347"/>
                <a:gd name="T7" fmla="*/ 86 h 593"/>
                <a:gd name="T8" fmla="*/ 35 w 1347"/>
                <a:gd name="T9" fmla="*/ 80 h 593"/>
                <a:gd name="T10" fmla="*/ 21 w 1347"/>
                <a:gd name="T11" fmla="*/ 52 h 593"/>
                <a:gd name="T12" fmla="*/ 9 w 1347"/>
                <a:gd name="T13" fmla="*/ 29 h 593"/>
                <a:gd name="T14" fmla="*/ 0 w 1347"/>
                <a:gd name="T15" fmla="*/ 11 h 593"/>
                <a:gd name="T16" fmla="*/ 107 w 1347"/>
                <a:gd name="T17" fmla="*/ 169 h 593"/>
                <a:gd name="T18" fmla="*/ 142 w 1347"/>
                <a:gd name="T19" fmla="*/ 234 h 593"/>
                <a:gd name="T20" fmla="*/ 98 w 1347"/>
                <a:gd name="T21" fmla="*/ 203 h 593"/>
                <a:gd name="T22" fmla="*/ 97 w 1347"/>
                <a:gd name="T23" fmla="*/ 150 h 593"/>
                <a:gd name="T24" fmla="*/ 183 w 1347"/>
                <a:gd name="T25" fmla="*/ 307 h 593"/>
                <a:gd name="T26" fmla="*/ 228 w 1347"/>
                <a:gd name="T27" fmla="*/ 378 h 593"/>
                <a:gd name="T28" fmla="*/ 168 w 1347"/>
                <a:gd name="T29" fmla="*/ 328 h 593"/>
                <a:gd name="T30" fmla="*/ 156 w 1347"/>
                <a:gd name="T31" fmla="*/ 309 h 593"/>
                <a:gd name="T32" fmla="*/ 278 w 1347"/>
                <a:gd name="T33" fmla="*/ 450 h 593"/>
                <a:gd name="T34" fmla="*/ 307 w 1347"/>
                <a:gd name="T35" fmla="*/ 485 h 593"/>
                <a:gd name="T36" fmla="*/ 329 w 1347"/>
                <a:gd name="T37" fmla="*/ 507 h 593"/>
                <a:gd name="T38" fmla="*/ 299 w 1347"/>
                <a:gd name="T39" fmla="*/ 511 h 593"/>
                <a:gd name="T40" fmla="*/ 268 w 1347"/>
                <a:gd name="T41" fmla="*/ 477 h 593"/>
                <a:gd name="T42" fmla="*/ 268 w 1347"/>
                <a:gd name="T43" fmla="*/ 437 h 593"/>
                <a:gd name="T44" fmla="*/ 399 w 1347"/>
                <a:gd name="T45" fmla="*/ 550 h 593"/>
                <a:gd name="T46" fmla="*/ 426 w 1347"/>
                <a:gd name="T47" fmla="*/ 559 h 593"/>
                <a:gd name="T48" fmla="*/ 469 w 1347"/>
                <a:gd name="T49" fmla="*/ 568 h 593"/>
                <a:gd name="T50" fmla="*/ 465 w 1347"/>
                <a:gd name="T51" fmla="*/ 591 h 593"/>
                <a:gd name="T52" fmla="*/ 419 w 1347"/>
                <a:gd name="T53" fmla="*/ 582 h 593"/>
                <a:gd name="T54" fmla="*/ 390 w 1347"/>
                <a:gd name="T55" fmla="*/ 572 h 593"/>
                <a:gd name="T56" fmla="*/ 387 w 1347"/>
                <a:gd name="T57" fmla="*/ 544 h 593"/>
                <a:gd name="T58" fmla="*/ 585 w 1347"/>
                <a:gd name="T59" fmla="*/ 565 h 593"/>
                <a:gd name="T60" fmla="*/ 639 w 1347"/>
                <a:gd name="T61" fmla="*/ 558 h 593"/>
                <a:gd name="T62" fmla="*/ 614 w 1347"/>
                <a:gd name="T63" fmla="*/ 586 h 593"/>
                <a:gd name="T64" fmla="*/ 546 w 1347"/>
                <a:gd name="T65" fmla="*/ 593 h 593"/>
                <a:gd name="T66" fmla="*/ 714 w 1347"/>
                <a:gd name="T67" fmla="*/ 544 h 593"/>
                <a:gd name="T68" fmla="*/ 748 w 1347"/>
                <a:gd name="T69" fmla="*/ 532 h 593"/>
                <a:gd name="T70" fmla="*/ 774 w 1347"/>
                <a:gd name="T71" fmla="*/ 519 h 593"/>
                <a:gd name="T72" fmla="*/ 793 w 1347"/>
                <a:gd name="T73" fmla="*/ 508 h 593"/>
                <a:gd name="T74" fmla="*/ 794 w 1347"/>
                <a:gd name="T75" fmla="*/ 535 h 593"/>
                <a:gd name="T76" fmla="*/ 766 w 1347"/>
                <a:gd name="T77" fmla="*/ 550 h 593"/>
                <a:gd name="T78" fmla="*/ 729 w 1347"/>
                <a:gd name="T79" fmla="*/ 564 h 593"/>
                <a:gd name="T80" fmla="*/ 709 w 1347"/>
                <a:gd name="T81" fmla="*/ 545 h 593"/>
                <a:gd name="T82" fmla="*/ 881 w 1347"/>
                <a:gd name="T83" fmla="*/ 450 h 593"/>
                <a:gd name="T84" fmla="*/ 930 w 1347"/>
                <a:gd name="T85" fmla="*/ 413 h 593"/>
                <a:gd name="T86" fmla="*/ 911 w 1347"/>
                <a:gd name="T87" fmla="*/ 457 h 593"/>
                <a:gd name="T88" fmla="*/ 867 w 1347"/>
                <a:gd name="T89" fmla="*/ 490 h 593"/>
                <a:gd name="T90" fmla="*/ 1000 w 1347"/>
                <a:gd name="T91" fmla="*/ 357 h 593"/>
                <a:gd name="T92" fmla="*/ 1076 w 1347"/>
                <a:gd name="T93" fmla="*/ 328 h 593"/>
                <a:gd name="T94" fmla="*/ 1001 w 1347"/>
                <a:gd name="T95" fmla="*/ 387 h 593"/>
                <a:gd name="T96" fmla="*/ 1124 w 1347"/>
                <a:gd name="T97" fmla="*/ 261 h 593"/>
                <a:gd name="T98" fmla="*/ 1181 w 1347"/>
                <a:gd name="T99" fmla="*/ 220 h 593"/>
                <a:gd name="T100" fmla="*/ 1195 w 1347"/>
                <a:gd name="T101" fmla="*/ 239 h 593"/>
                <a:gd name="T102" fmla="*/ 1139 w 1347"/>
                <a:gd name="T103" fmla="*/ 280 h 593"/>
                <a:gd name="T104" fmla="*/ 1255 w 1347"/>
                <a:gd name="T105" fmla="*/ 166 h 593"/>
                <a:gd name="T106" fmla="*/ 1296 w 1347"/>
                <a:gd name="T107" fmla="*/ 136 h 593"/>
                <a:gd name="T108" fmla="*/ 1333 w 1347"/>
                <a:gd name="T109" fmla="*/ 110 h 593"/>
                <a:gd name="T110" fmla="*/ 1328 w 1347"/>
                <a:gd name="T111" fmla="*/ 143 h 593"/>
                <a:gd name="T112" fmla="*/ 1273 w 1347"/>
                <a:gd name="T113" fmla="*/ 18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7" h="593">
                  <a:moveTo>
                    <a:pt x="21" y="0"/>
                  </a:moveTo>
                  <a:lnTo>
                    <a:pt x="24" y="5"/>
                  </a:lnTo>
                  <a:lnTo>
                    <a:pt x="27" y="11"/>
                  </a:lnTo>
                  <a:lnTo>
                    <a:pt x="30" y="18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42" y="42"/>
                  </a:lnTo>
                  <a:lnTo>
                    <a:pt x="47" y="51"/>
                  </a:lnTo>
                  <a:lnTo>
                    <a:pt x="51" y="60"/>
                  </a:lnTo>
                  <a:lnTo>
                    <a:pt x="56" y="69"/>
                  </a:lnTo>
                  <a:lnTo>
                    <a:pt x="61" y="80"/>
                  </a:lnTo>
                  <a:lnTo>
                    <a:pt x="64" y="86"/>
                  </a:lnTo>
                  <a:lnTo>
                    <a:pt x="43" y="97"/>
                  </a:lnTo>
                  <a:lnTo>
                    <a:pt x="40" y="90"/>
                  </a:lnTo>
                  <a:lnTo>
                    <a:pt x="35" y="80"/>
                  </a:lnTo>
                  <a:lnTo>
                    <a:pt x="30" y="71"/>
                  </a:lnTo>
                  <a:lnTo>
                    <a:pt x="25" y="61"/>
                  </a:lnTo>
                  <a:lnTo>
                    <a:pt x="21" y="52"/>
                  </a:lnTo>
                  <a:lnTo>
                    <a:pt x="16" y="44"/>
                  </a:lnTo>
                  <a:lnTo>
                    <a:pt x="12" y="36"/>
                  </a:lnTo>
                  <a:lnTo>
                    <a:pt x="9" y="29"/>
                  </a:lnTo>
                  <a:lnTo>
                    <a:pt x="5" y="23"/>
                  </a:lnTo>
                  <a:lnTo>
                    <a:pt x="2" y="17"/>
                  </a:lnTo>
                  <a:lnTo>
                    <a:pt x="0" y="11"/>
                  </a:lnTo>
                  <a:lnTo>
                    <a:pt x="21" y="0"/>
                  </a:lnTo>
                  <a:close/>
                  <a:moveTo>
                    <a:pt x="97" y="150"/>
                  </a:moveTo>
                  <a:lnTo>
                    <a:pt x="107" y="169"/>
                  </a:lnTo>
                  <a:lnTo>
                    <a:pt x="119" y="192"/>
                  </a:lnTo>
                  <a:lnTo>
                    <a:pt x="131" y="215"/>
                  </a:lnTo>
                  <a:lnTo>
                    <a:pt x="142" y="234"/>
                  </a:lnTo>
                  <a:lnTo>
                    <a:pt x="121" y="246"/>
                  </a:lnTo>
                  <a:lnTo>
                    <a:pt x="110" y="226"/>
                  </a:lnTo>
                  <a:lnTo>
                    <a:pt x="98" y="203"/>
                  </a:lnTo>
                  <a:lnTo>
                    <a:pt x="86" y="180"/>
                  </a:lnTo>
                  <a:lnTo>
                    <a:pt x="76" y="161"/>
                  </a:lnTo>
                  <a:lnTo>
                    <a:pt x="97" y="150"/>
                  </a:lnTo>
                  <a:close/>
                  <a:moveTo>
                    <a:pt x="177" y="297"/>
                  </a:moveTo>
                  <a:lnTo>
                    <a:pt x="178" y="298"/>
                  </a:lnTo>
                  <a:lnTo>
                    <a:pt x="183" y="307"/>
                  </a:lnTo>
                  <a:lnTo>
                    <a:pt x="188" y="315"/>
                  </a:lnTo>
                  <a:lnTo>
                    <a:pt x="208" y="348"/>
                  </a:lnTo>
                  <a:lnTo>
                    <a:pt x="228" y="378"/>
                  </a:lnTo>
                  <a:lnTo>
                    <a:pt x="207" y="391"/>
                  </a:lnTo>
                  <a:lnTo>
                    <a:pt x="188" y="360"/>
                  </a:lnTo>
                  <a:lnTo>
                    <a:pt x="168" y="328"/>
                  </a:lnTo>
                  <a:lnTo>
                    <a:pt x="163" y="320"/>
                  </a:lnTo>
                  <a:lnTo>
                    <a:pt x="157" y="310"/>
                  </a:lnTo>
                  <a:lnTo>
                    <a:pt x="156" y="309"/>
                  </a:lnTo>
                  <a:lnTo>
                    <a:pt x="177" y="297"/>
                  </a:lnTo>
                  <a:close/>
                  <a:moveTo>
                    <a:pt x="268" y="437"/>
                  </a:moveTo>
                  <a:lnTo>
                    <a:pt x="278" y="450"/>
                  </a:lnTo>
                  <a:lnTo>
                    <a:pt x="287" y="462"/>
                  </a:lnTo>
                  <a:lnTo>
                    <a:pt x="297" y="474"/>
                  </a:lnTo>
                  <a:lnTo>
                    <a:pt x="307" y="485"/>
                  </a:lnTo>
                  <a:lnTo>
                    <a:pt x="316" y="495"/>
                  </a:lnTo>
                  <a:lnTo>
                    <a:pt x="326" y="504"/>
                  </a:lnTo>
                  <a:lnTo>
                    <a:pt x="329" y="507"/>
                  </a:lnTo>
                  <a:lnTo>
                    <a:pt x="313" y="525"/>
                  </a:lnTo>
                  <a:lnTo>
                    <a:pt x="309" y="521"/>
                  </a:lnTo>
                  <a:lnTo>
                    <a:pt x="299" y="511"/>
                  </a:lnTo>
                  <a:lnTo>
                    <a:pt x="289" y="501"/>
                  </a:lnTo>
                  <a:lnTo>
                    <a:pt x="278" y="489"/>
                  </a:lnTo>
                  <a:lnTo>
                    <a:pt x="268" y="477"/>
                  </a:lnTo>
                  <a:lnTo>
                    <a:pt x="258" y="464"/>
                  </a:lnTo>
                  <a:lnTo>
                    <a:pt x="249" y="451"/>
                  </a:lnTo>
                  <a:lnTo>
                    <a:pt x="268" y="437"/>
                  </a:lnTo>
                  <a:close/>
                  <a:moveTo>
                    <a:pt x="387" y="544"/>
                  </a:moveTo>
                  <a:lnTo>
                    <a:pt x="391" y="546"/>
                  </a:lnTo>
                  <a:lnTo>
                    <a:pt x="399" y="550"/>
                  </a:lnTo>
                  <a:lnTo>
                    <a:pt x="408" y="553"/>
                  </a:lnTo>
                  <a:lnTo>
                    <a:pt x="417" y="556"/>
                  </a:lnTo>
                  <a:lnTo>
                    <a:pt x="426" y="559"/>
                  </a:lnTo>
                  <a:lnTo>
                    <a:pt x="434" y="561"/>
                  </a:lnTo>
                  <a:lnTo>
                    <a:pt x="452" y="565"/>
                  </a:lnTo>
                  <a:lnTo>
                    <a:pt x="469" y="568"/>
                  </a:lnTo>
                  <a:lnTo>
                    <a:pt x="475" y="568"/>
                  </a:lnTo>
                  <a:lnTo>
                    <a:pt x="472" y="592"/>
                  </a:lnTo>
                  <a:lnTo>
                    <a:pt x="465" y="591"/>
                  </a:lnTo>
                  <a:lnTo>
                    <a:pt x="447" y="588"/>
                  </a:lnTo>
                  <a:lnTo>
                    <a:pt x="428" y="584"/>
                  </a:lnTo>
                  <a:lnTo>
                    <a:pt x="419" y="582"/>
                  </a:lnTo>
                  <a:lnTo>
                    <a:pt x="409" y="579"/>
                  </a:lnTo>
                  <a:lnTo>
                    <a:pt x="399" y="576"/>
                  </a:lnTo>
                  <a:lnTo>
                    <a:pt x="390" y="572"/>
                  </a:lnTo>
                  <a:lnTo>
                    <a:pt x="380" y="568"/>
                  </a:lnTo>
                  <a:lnTo>
                    <a:pt x="376" y="566"/>
                  </a:lnTo>
                  <a:lnTo>
                    <a:pt x="387" y="544"/>
                  </a:lnTo>
                  <a:close/>
                  <a:moveTo>
                    <a:pt x="545" y="569"/>
                  </a:moveTo>
                  <a:lnTo>
                    <a:pt x="558" y="568"/>
                  </a:lnTo>
                  <a:lnTo>
                    <a:pt x="585" y="565"/>
                  </a:lnTo>
                  <a:lnTo>
                    <a:pt x="611" y="562"/>
                  </a:lnTo>
                  <a:lnTo>
                    <a:pt x="638" y="558"/>
                  </a:lnTo>
                  <a:lnTo>
                    <a:pt x="639" y="558"/>
                  </a:lnTo>
                  <a:lnTo>
                    <a:pt x="643" y="581"/>
                  </a:lnTo>
                  <a:lnTo>
                    <a:pt x="641" y="582"/>
                  </a:lnTo>
                  <a:lnTo>
                    <a:pt x="614" y="586"/>
                  </a:lnTo>
                  <a:lnTo>
                    <a:pt x="587" y="589"/>
                  </a:lnTo>
                  <a:lnTo>
                    <a:pt x="560" y="592"/>
                  </a:lnTo>
                  <a:lnTo>
                    <a:pt x="546" y="593"/>
                  </a:lnTo>
                  <a:lnTo>
                    <a:pt x="545" y="569"/>
                  </a:lnTo>
                  <a:close/>
                  <a:moveTo>
                    <a:pt x="709" y="545"/>
                  </a:moveTo>
                  <a:lnTo>
                    <a:pt x="714" y="544"/>
                  </a:lnTo>
                  <a:lnTo>
                    <a:pt x="723" y="541"/>
                  </a:lnTo>
                  <a:lnTo>
                    <a:pt x="740" y="535"/>
                  </a:lnTo>
                  <a:lnTo>
                    <a:pt x="748" y="532"/>
                  </a:lnTo>
                  <a:lnTo>
                    <a:pt x="756" y="528"/>
                  </a:lnTo>
                  <a:lnTo>
                    <a:pt x="765" y="524"/>
                  </a:lnTo>
                  <a:lnTo>
                    <a:pt x="774" y="519"/>
                  </a:lnTo>
                  <a:lnTo>
                    <a:pt x="783" y="514"/>
                  </a:lnTo>
                  <a:lnTo>
                    <a:pt x="793" y="509"/>
                  </a:lnTo>
                  <a:lnTo>
                    <a:pt x="793" y="508"/>
                  </a:lnTo>
                  <a:lnTo>
                    <a:pt x="805" y="529"/>
                  </a:lnTo>
                  <a:lnTo>
                    <a:pt x="805" y="529"/>
                  </a:lnTo>
                  <a:lnTo>
                    <a:pt x="794" y="535"/>
                  </a:lnTo>
                  <a:lnTo>
                    <a:pt x="785" y="541"/>
                  </a:lnTo>
                  <a:lnTo>
                    <a:pt x="775" y="546"/>
                  </a:lnTo>
                  <a:lnTo>
                    <a:pt x="766" y="550"/>
                  </a:lnTo>
                  <a:lnTo>
                    <a:pt x="757" y="554"/>
                  </a:lnTo>
                  <a:lnTo>
                    <a:pt x="748" y="558"/>
                  </a:lnTo>
                  <a:lnTo>
                    <a:pt x="729" y="564"/>
                  </a:lnTo>
                  <a:lnTo>
                    <a:pt x="720" y="567"/>
                  </a:lnTo>
                  <a:lnTo>
                    <a:pt x="714" y="568"/>
                  </a:lnTo>
                  <a:lnTo>
                    <a:pt x="709" y="545"/>
                  </a:lnTo>
                  <a:close/>
                  <a:moveTo>
                    <a:pt x="853" y="470"/>
                  </a:moveTo>
                  <a:lnTo>
                    <a:pt x="866" y="461"/>
                  </a:lnTo>
                  <a:lnTo>
                    <a:pt x="881" y="450"/>
                  </a:lnTo>
                  <a:lnTo>
                    <a:pt x="897" y="438"/>
                  </a:lnTo>
                  <a:lnTo>
                    <a:pt x="913" y="426"/>
                  </a:lnTo>
                  <a:lnTo>
                    <a:pt x="930" y="413"/>
                  </a:lnTo>
                  <a:lnTo>
                    <a:pt x="944" y="432"/>
                  </a:lnTo>
                  <a:lnTo>
                    <a:pt x="928" y="445"/>
                  </a:lnTo>
                  <a:lnTo>
                    <a:pt x="911" y="457"/>
                  </a:lnTo>
                  <a:lnTo>
                    <a:pt x="896" y="469"/>
                  </a:lnTo>
                  <a:lnTo>
                    <a:pt x="880" y="480"/>
                  </a:lnTo>
                  <a:lnTo>
                    <a:pt x="867" y="490"/>
                  </a:lnTo>
                  <a:lnTo>
                    <a:pt x="853" y="470"/>
                  </a:lnTo>
                  <a:close/>
                  <a:moveTo>
                    <a:pt x="986" y="369"/>
                  </a:moveTo>
                  <a:lnTo>
                    <a:pt x="1000" y="357"/>
                  </a:lnTo>
                  <a:lnTo>
                    <a:pt x="1036" y="329"/>
                  </a:lnTo>
                  <a:lnTo>
                    <a:pt x="1061" y="309"/>
                  </a:lnTo>
                  <a:lnTo>
                    <a:pt x="1076" y="328"/>
                  </a:lnTo>
                  <a:lnTo>
                    <a:pt x="1051" y="347"/>
                  </a:lnTo>
                  <a:lnTo>
                    <a:pt x="1015" y="376"/>
                  </a:lnTo>
                  <a:lnTo>
                    <a:pt x="1001" y="387"/>
                  </a:lnTo>
                  <a:lnTo>
                    <a:pt x="986" y="369"/>
                  </a:lnTo>
                  <a:close/>
                  <a:moveTo>
                    <a:pt x="1119" y="265"/>
                  </a:moveTo>
                  <a:lnTo>
                    <a:pt x="1124" y="261"/>
                  </a:lnTo>
                  <a:lnTo>
                    <a:pt x="1143" y="248"/>
                  </a:lnTo>
                  <a:lnTo>
                    <a:pt x="1162" y="234"/>
                  </a:lnTo>
                  <a:lnTo>
                    <a:pt x="1181" y="220"/>
                  </a:lnTo>
                  <a:lnTo>
                    <a:pt x="1196" y="208"/>
                  </a:lnTo>
                  <a:lnTo>
                    <a:pt x="1210" y="228"/>
                  </a:lnTo>
                  <a:lnTo>
                    <a:pt x="1195" y="239"/>
                  </a:lnTo>
                  <a:lnTo>
                    <a:pt x="1176" y="253"/>
                  </a:lnTo>
                  <a:lnTo>
                    <a:pt x="1157" y="267"/>
                  </a:lnTo>
                  <a:lnTo>
                    <a:pt x="1139" y="280"/>
                  </a:lnTo>
                  <a:lnTo>
                    <a:pt x="1133" y="285"/>
                  </a:lnTo>
                  <a:lnTo>
                    <a:pt x="1119" y="265"/>
                  </a:lnTo>
                  <a:close/>
                  <a:moveTo>
                    <a:pt x="1255" y="166"/>
                  </a:moveTo>
                  <a:lnTo>
                    <a:pt x="1259" y="163"/>
                  </a:lnTo>
                  <a:lnTo>
                    <a:pt x="1278" y="150"/>
                  </a:lnTo>
                  <a:lnTo>
                    <a:pt x="1296" y="136"/>
                  </a:lnTo>
                  <a:lnTo>
                    <a:pt x="1314" y="124"/>
                  </a:lnTo>
                  <a:lnTo>
                    <a:pt x="1331" y="112"/>
                  </a:lnTo>
                  <a:lnTo>
                    <a:pt x="1333" y="110"/>
                  </a:lnTo>
                  <a:lnTo>
                    <a:pt x="1347" y="130"/>
                  </a:lnTo>
                  <a:lnTo>
                    <a:pt x="1345" y="131"/>
                  </a:lnTo>
                  <a:lnTo>
                    <a:pt x="1328" y="143"/>
                  </a:lnTo>
                  <a:lnTo>
                    <a:pt x="1310" y="156"/>
                  </a:lnTo>
                  <a:lnTo>
                    <a:pt x="1292" y="169"/>
                  </a:lnTo>
                  <a:lnTo>
                    <a:pt x="1273" y="183"/>
                  </a:lnTo>
                  <a:lnTo>
                    <a:pt x="1269" y="186"/>
                  </a:lnTo>
                  <a:lnTo>
                    <a:pt x="1255" y="166"/>
                  </a:ln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50" name="Group 104"/>
            <p:cNvGrpSpPr>
              <a:grpSpLocks/>
            </p:cNvGrpSpPr>
            <p:nvPr/>
          </p:nvGrpSpPr>
          <p:grpSpPr bwMode="auto">
            <a:xfrm>
              <a:off x="180" y="63"/>
              <a:ext cx="292" cy="289"/>
              <a:chOff x="180" y="63"/>
              <a:chExt cx="292" cy="289"/>
            </a:xfrm>
          </p:grpSpPr>
          <p:sp>
            <p:nvSpPr>
              <p:cNvPr id="56" name="Rectangle 101"/>
              <p:cNvSpPr>
                <a:spLocks noChangeArrowheads="1"/>
              </p:cNvSpPr>
              <p:nvPr/>
            </p:nvSpPr>
            <p:spPr bwMode="auto">
              <a:xfrm>
                <a:off x="180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126" name="Picture 10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" y="64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Rectangle 103"/>
              <p:cNvSpPr>
                <a:spLocks noChangeArrowheads="1"/>
              </p:cNvSpPr>
              <p:nvPr/>
            </p:nvSpPr>
            <p:spPr bwMode="auto">
              <a:xfrm>
                <a:off x="180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51" name="Rectangle 105"/>
            <p:cNvSpPr>
              <a:spLocks noChangeArrowheads="1"/>
            </p:cNvSpPr>
            <p:nvPr/>
          </p:nvSpPr>
          <p:spPr bwMode="auto">
            <a:xfrm>
              <a:off x="274" y="101"/>
              <a:ext cx="188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2" name="Group 109"/>
            <p:cNvGrpSpPr>
              <a:grpSpLocks/>
            </p:cNvGrpSpPr>
            <p:nvPr/>
          </p:nvGrpSpPr>
          <p:grpSpPr bwMode="auto">
            <a:xfrm>
              <a:off x="5331" y="63"/>
              <a:ext cx="292" cy="289"/>
              <a:chOff x="5331" y="63"/>
              <a:chExt cx="292" cy="289"/>
            </a:xfrm>
          </p:grpSpPr>
          <p:sp>
            <p:nvSpPr>
              <p:cNvPr id="54" name="Rectangle 106"/>
              <p:cNvSpPr>
                <a:spLocks noChangeArrowheads="1"/>
              </p:cNvSpPr>
              <p:nvPr/>
            </p:nvSpPr>
            <p:spPr bwMode="auto">
              <a:xfrm>
                <a:off x="5331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pic>
            <p:nvPicPr>
              <p:cNvPr id="1131" name="Picture 10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" y="64"/>
                <a:ext cx="2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Rectangle 108"/>
              <p:cNvSpPr>
                <a:spLocks noChangeArrowheads="1"/>
              </p:cNvSpPr>
              <p:nvPr/>
            </p:nvSpPr>
            <p:spPr bwMode="auto">
              <a:xfrm>
                <a:off x="5331" y="63"/>
                <a:ext cx="292" cy="2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53" name="Rectangle 110"/>
            <p:cNvSpPr>
              <a:spLocks noChangeArrowheads="1"/>
            </p:cNvSpPr>
            <p:nvPr/>
          </p:nvSpPr>
          <p:spPr bwMode="auto">
            <a:xfrm>
              <a:off x="5408" y="101"/>
              <a:ext cx="220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Freeform 3"/>
          <p:cNvSpPr/>
          <p:nvPr/>
        </p:nvSpPr>
        <p:spPr>
          <a:xfrm>
            <a:off x="5257800" y="3897630"/>
            <a:ext cx="789380" cy="11430"/>
          </a:xfrm>
          <a:custGeom>
            <a:avLst/>
            <a:gdLst>
              <a:gd name="connsiteX0" fmla="*/ 0 w 789380"/>
              <a:gd name="connsiteY0" fmla="*/ 0 h 11430"/>
              <a:gd name="connsiteX1" fmla="*/ 720090 w 789380"/>
              <a:gd name="connsiteY1" fmla="*/ 11430 h 11430"/>
              <a:gd name="connsiteX2" fmla="*/ 720090 w 789380"/>
              <a:gd name="connsiteY2" fmla="*/ 0 h 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380" h="11430">
                <a:moveTo>
                  <a:pt x="0" y="0"/>
                </a:moveTo>
                <a:lnTo>
                  <a:pt x="720090" y="11430"/>
                </a:lnTo>
                <a:cubicBezTo>
                  <a:pt x="840105" y="11430"/>
                  <a:pt x="780097" y="5715"/>
                  <a:pt x="720090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 27"/>
          <p:cNvSpPr/>
          <p:nvPr/>
        </p:nvSpPr>
        <p:spPr>
          <a:xfrm>
            <a:off x="5783580" y="3760470"/>
            <a:ext cx="251460" cy="137160"/>
          </a:xfrm>
          <a:custGeom>
            <a:avLst/>
            <a:gdLst>
              <a:gd name="connsiteX0" fmla="*/ 0 w 251460"/>
              <a:gd name="connsiteY0" fmla="*/ 0 h 137160"/>
              <a:gd name="connsiteX1" fmla="*/ 251460 w 251460"/>
              <a:gd name="connsiteY1" fmla="*/ 137160 h 137160"/>
              <a:gd name="connsiteX2" fmla="*/ 251460 w 251460"/>
              <a:gd name="connsiteY2" fmla="*/ 13716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460" h="137160">
                <a:moveTo>
                  <a:pt x="0" y="0"/>
                </a:moveTo>
                <a:lnTo>
                  <a:pt x="251460" y="137160"/>
                </a:lnTo>
                <a:lnTo>
                  <a:pt x="251460" y="1371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8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68313" y="0"/>
            <a:ext cx="10080626" cy="7316788"/>
            <a:chOff x="-468313" y="0"/>
            <a:chExt cx="10080626" cy="7316788"/>
          </a:xfrm>
        </p:grpSpPr>
        <p:pic>
          <p:nvPicPr>
            <p:cNvPr id="5" name="Picture 2" descr="CFBScans07 0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8313" y="0"/>
              <a:ext cx="10080626" cy="731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0" y="0"/>
              <a:ext cx="9056688" cy="4724400"/>
            </a:xfrm>
            <a:custGeom>
              <a:avLst/>
              <a:gdLst>
                <a:gd name="T0" fmla="*/ 0 w 5705"/>
                <a:gd name="T1" fmla="*/ 4724400 h 2976"/>
                <a:gd name="T2" fmla="*/ 941388 w 5705"/>
                <a:gd name="T3" fmla="*/ 3538538 h 2976"/>
                <a:gd name="T4" fmla="*/ 1600200 w 5705"/>
                <a:gd name="T5" fmla="*/ 2757488 h 2976"/>
                <a:gd name="T6" fmla="*/ 2257425 w 5705"/>
                <a:gd name="T7" fmla="*/ 1905000 h 2976"/>
                <a:gd name="T8" fmla="*/ 2914650 w 5705"/>
                <a:gd name="T9" fmla="*/ 1054100 h 2976"/>
                <a:gd name="T10" fmla="*/ 3427413 w 5705"/>
                <a:gd name="T11" fmla="*/ 414338 h 2976"/>
                <a:gd name="T12" fmla="*/ 3717925 w 5705"/>
                <a:gd name="T13" fmla="*/ 58738 h 2976"/>
                <a:gd name="T14" fmla="*/ 4156075 w 5705"/>
                <a:gd name="T15" fmla="*/ 58738 h 2976"/>
                <a:gd name="T16" fmla="*/ 4595813 w 5705"/>
                <a:gd name="T17" fmla="*/ 130175 h 2976"/>
                <a:gd name="T18" fmla="*/ 5254625 w 5705"/>
                <a:gd name="T19" fmla="*/ 342900 h 2976"/>
                <a:gd name="T20" fmla="*/ 6130925 w 5705"/>
                <a:gd name="T21" fmla="*/ 555625 h 2976"/>
                <a:gd name="T22" fmla="*/ 6862763 w 5705"/>
                <a:gd name="T23" fmla="*/ 555625 h 2976"/>
                <a:gd name="T24" fmla="*/ 7373938 w 5705"/>
                <a:gd name="T25" fmla="*/ 493713 h 2976"/>
                <a:gd name="T26" fmla="*/ 7851775 w 5705"/>
                <a:gd name="T27" fmla="*/ 363538 h 2976"/>
                <a:gd name="T28" fmla="*/ 9056688 w 5705"/>
                <a:gd name="T29" fmla="*/ 42863 h 29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705" h="2976">
                  <a:moveTo>
                    <a:pt x="0" y="2976"/>
                  </a:moveTo>
                  <a:cubicBezTo>
                    <a:pt x="97" y="2854"/>
                    <a:pt x="425" y="2435"/>
                    <a:pt x="593" y="2229"/>
                  </a:cubicBezTo>
                  <a:cubicBezTo>
                    <a:pt x="760" y="2023"/>
                    <a:pt x="870" y="1909"/>
                    <a:pt x="1008" y="1737"/>
                  </a:cubicBezTo>
                  <a:cubicBezTo>
                    <a:pt x="1146" y="1565"/>
                    <a:pt x="1284" y="1379"/>
                    <a:pt x="1422" y="1200"/>
                  </a:cubicBezTo>
                  <a:cubicBezTo>
                    <a:pt x="1560" y="1022"/>
                    <a:pt x="1713" y="821"/>
                    <a:pt x="1836" y="664"/>
                  </a:cubicBezTo>
                  <a:cubicBezTo>
                    <a:pt x="1959" y="507"/>
                    <a:pt x="2074" y="366"/>
                    <a:pt x="2159" y="261"/>
                  </a:cubicBezTo>
                  <a:cubicBezTo>
                    <a:pt x="2243" y="157"/>
                    <a:pt x="2266" y="75"/>
                    <a:pt x="2342" y="37"/>
                  </a:cubicBezTo>
                  <a:cubicBezTo>
                    <a:pt x="2419" y="0"/>
                    <a:pt x="2526" y="30"/>
                    <a:pt x="2618" y="37"/>
                  </a:cubicBezTo>
                  <a:cubicBezTo>
                    <a:pt x="2711" y="45"/>
                    <a:pt x="2780" y="52"/>
                    <a:pt x="2895" y="82"/>
                  </a:cubicBezTo>
                  <a:cubicBezTo>
                    <a:pt x="3009" y="111"/>
                    <a:pt x="3148" y="172"/>
                    <a:pt x="3310" y="216"/>
                  </a:cubicBezTo>
                  <a:cubicBezTo>
                    <a:pt x="3471" y="260"/>
                    <a:pt x="3693" y="327"/>
                    <a:pt x="3862" y="350"/>
                  </a:cubicBezTo>
                  <a:cubicBezTo>
                    <a:pt x="4030" y="373"/>
                    <a:pt x="4193" y="356"/>
                    <a:pt x="4323" y="350"/>
                  </a:cubicBezTo>
                  <a:cubicBezTo>
                    <a:pt x="4453" y="344"/>
                    <a:pt x="4541" y="331"/>
                    <a:pt x="4645" y="311"/>
                  </a:cubicBezTo>
                  <a:cubicBezTo>
                    <a:pt x="4749" y="291"/>
                    <a:pt x="4769" y="276"/>
                    <a:pt x="4946" y="229"/>
                  </a:cubicBezTo>
                  <a:cubicBezTo>
                    <a:pt x="5123" y="182"/>
                    <a:pt x="5547" y="69"/>
                    <a:pt x="5705" y="27"/>
                  </a:cubicBezTo>
                </a:path>
              </a:pathLst>
            </a:custGeom>
            <a:noFill/>
            <a:ln w="5715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2859088" y="1262063"/>
              <a:ext cx="3787775" cy="2265362"/>
            </a:xfrm>
            <a:custGeom>
              <a:avLst/>
              <a:gdLst>
                <a:gd name="T0" fmla="*/ 0 w 2386"/>
                <a:gd name="T1" fmla="*/ 0 h 1427"/>
                <a:gd name="T2" fmla="*/ 333375 w 2386"/>
                <a:gd name="T3" fmla="*/ 508000 h 1427"/>
                <a:gd name="T4" fmla="*/ 920750 w 2386"/>
                <a:gd name="T5" fmla="*/ 650875 h 1427"/>
                <a:gd name="T6" fmla="*/ 1292225 w 2386"/>
                <a:gd name="T7" fmla="*/ 755650 h 1427"/>
                <a:gd name="T8" fmla="*/ 1916113 w 2386"/>
                <a:gd name="T9" fmla="*/ 1060450 h 1427"/>
                <a:gd name="T10" fmla="*/ 2554288 w 2386"/>
                <a:gd name="T11" fmla="*/ 1481137 h 1427"/>
                <a:gd name="T12" fmla="*/ 3149600 w 2386"/>
                <a:gd name="T13" fmla="*/ 1916112 h 1427"/>
                <a:gd name="T14" fmla="*/ 3541713 w 2386"/>
                <a:gd name="T15" fmla="*/ 2163762 h 1427"/>
                <a:gd name="T16" fmla="*/ 3787775 w 2386"/>
                <a:gd name="T17" fmla="*/ 2265362 h 14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6" h="1427">
                  <a:moveTo>
                    <a:pt x="0" y="0"/>
                  </a:moveTo>
                  <a:cubicBezTo>
                    <a:pt x="35" y="53"/>
                    <a:pt x="113" y="252"/>
                    <a:pt x="210" y="320"/>
                  </a:cubicBezTo>
                  <a:cubicBezTo>
                    <a:pt x="307" y="388"/>
                    <a:pt x="479" y="384"/>
                    <a:pt x="580" y="410"/>
                  </a:cubicBezTo>
                  <a:cubicBezTo>
                    <a:pt x="681" y="436"/>
                    <a:pt x="710" y="433"/>
                    <a:pt x="814" y="476"/>
                  </a:cubicBezTo>
                  <a:cubicBezTo>
                    <a:pt x="918" y="519"/>
                    <a:pt x="1075" y="592"/>
                    <a:pt x="1207" y="668"/>
                  </a:cubicBezTo>
                  <a:cubicBezTo>
                    <a:pt x="1339" y="744"/>
                    <a:pt x="1480" y="843"/>
                    <a:pt x="1609" y="933"/>
                  </a:cubicBezTo>
                  <a:cubicBezTo>
                    <a:pt x="1738" y="1023"/>
                    <a:pt x="1880" y="1135"/>
                    <a:pt x="1984" y="1207"/>
                  </a:cubicBezTo>
                  <a:cubicBezTo>
                    <a:pt x="2088" y="1279"/>
                    <a:pt x="2164" y="1326"/>
                    <a:pt x="2231" y="1363"/>
                  </a:cubicBezTo>
                  <a:cubicBezTo>
                    <a:pt x="2298" y="1400"/>
                    <a:pt x="2354" y="1414"/>
                    <a:pt x="2386" y="1427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22288" y="2133600"/>
              <a:ext cx="8999537" cy="2303463"/>
            </a:xfrm>
            <a:custGeom>
              <a:avLst/>
              <a:gdLst>
                <a:gd name="T0" fmla="*/ 0 w 5669"/>
                <a:gd name="T1" fmla="*/ 2303463 h 1451"/>
                <a:gd name="T2" fmla="*/ 736600 w 5669"/>
                <a:gd name="T3" fmla="*/ 2233613 h 1451"/>
                <a:gd name="T4" fmla="*/ 1457325 w 5669"/>
                <a:gd name="T5" fmla="*/ 2165350 h 1451"/>
                <a:gd name="T6" fmla="*/ 2249487 w 5669"/>
                <a:gd name="T7" fmla="*/ 2165350 h 1451"/>
                <a:gd name="T8" fmla="*/ 3041650 w 5669"/>
                <a:gd name="T9" fmla="*/ 2098675 h 1451"/>
                <a:gd name="T10" fmla="*/ 3817937 w 5669"/>
                <a:gd name="T11" fmla="*/ 2125663 h 1451"/>
                <a:gd name="T12" fmla="*/ 4586287 w 5669"/>
                <a:gd name="T13" fmla="*/ 2220913 h 1451"/>
                <a:gd name="T14" fmla="*/ 5370512 w 5669"/>
                <a:gd name="T15" fmla="*/ 2139950 h 1451"/>
                <a:gd name="T16" fmla="*/ 5778500 w 5669"/>
                <a:gd name="T17" fmla="*/ 1827213 h 1451"/>
                <a:gd name="T18" fmla="*/ 6210300 w 5669"/>
                <a:gd name="T19" fmla="*/ 1422400 h 1451"/>
                <a:gd name="T20" fmla="*/ 7126287 w 5669"/>
                <a:gd name="T21" fmla="*/ 987425 h 1451"/>
                <a:gd name="T22" fmla="*/ 8040687 w 5669"/>
                <a:gd name="T23" fmla="*/ 479425 h 1451"/>
                <a:gd name="T24" fmla="*/ 8477250 w 5669"/>
                <a:gd name="T25" fmla="*/ 290513 h 1451"/>
                <a:gd name="T26" fmla="*/ 8766175 w 5669"/>
                <a:gd name="T27" fmla="*/ 87313 h 1451"/>
                <a:gd name="T28" fmla="*/ 8999537 w 5669"/>
                <a:gd name="T29" fmla="*/ 0 h 14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69" h="1451">
                  <a:moveTo>
                    <a:pt x="0" y="1451"/>
                  </a:moveTo>
                  <a:cubicBezTo>
                    <a:pt x="76" y="1443"/>
                    <a:pt x="311" y="1422"/>
                    <a:pt x="464" y="1407"/>
                  </a:cubicBezTo>
                  <a:cubicBezTo>
                    <a:pt x="617" y="1392"/>
                    <a:pt x="759" y="1371"/>
                    <a:pt x="918" y="1364"/>
                  </a:cubicBezTo>
                  <a:cubicBezTo>
                    <a:pt x="1077" y="1356"/>
                    <a:pt x="1251" y="1370"/>
                    <a:pt x="1417" y="1364"/>
                  </a:cubicBezTo>
                  <a:cubicBezTo>
                    <a:pt x="1583" y="1357"/>
                    <a:pt x="1751" y="1325"/>
                    <a:pt x="1916" y="1322"/>
                  </a:cubicBezTo>
                  <a:cubicBezTo>
                    <a:pt x="2081" y="1318"/>
                    <a:pt x="2243" y="1326"/>
                    <a:pt x="2405" y="1339"/>
                  </a:cubicBezTo>
                  <a:cubicBezTo>
                    <a:pt x="2567" y="1353"/>
                    <a:pt x="2726" y="1398"/>
                    <a:pt x="2889" y="1399"/>
                  </a:cubicBezTo>
                  <a:cubicBezTo>
                    <a:pt x="3052" y="1401"/>
                    <a:pt x="3258" y="1389"/>
                    <a:pt x="3383" y="1348"/>
                  </a:cubicBezTo>
                  <a:cubicBezTo>
                    <a:pt x="3508" y="1307"/>
                    <a:pt x="3552" y="1226"/>
                    <a:pt x="3640" y="1151"/>
                  </a:cubicBezTo>
                  <a:cubicBezTo>
                    <a:pt x="3728" y="1076"/>
                    <a:pt x="3771" y="984"/>
                    <a:pt x="3912" y="896"/>
                  </a:cubicBezTo>
                  <a:cubicBezTo>
                    <a:pt x="4053" y="808"/>
                    <a:pt x="4297" y="721"/>
                    <a:pt x="4489" y="622"/>
                  </a:cubicBezTo>
                  <a:cubicBezTo>
                    <a:pt x="4681" y="523"/>
                    <a:pt x="4923" y="375"/>
                    <a:pt x="5065" y="302"/>
                  </a:cubicBezTo>
                  <a:cubicBezTo>
                    <a:pt x="5207" y="229"/>
                    <a:pt x="5264" y="224"/>
                    <a:pt x="5340" y="183"/>
                  </a:cubicBezTo>
                  <a:cubicBezTo>
                    <a:pt x="5416" y="142"/>
                    <a:pt x="5467" y="85"/>
                    <a:pt x="5522" y="55"/>
                  </a:cubicBezTo>
                  <a:cubicBezTo>
                    <a:pt x="5577" y="25"/>
                    <a:pt x="5639" y="11"/>
                    <a:pt x="5669" y="0"/>
                  </a:cubicBezTo>
                </a:path>
              </a:pathLst>
            </a:custGeom>
            <a:noFill/>
            <a:ln w="38100" cap="flat" cmpd="sng">
              <a:solidFill>
                <a:srgbClr val="66FF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476375" y="1292225"/>
              <a:ext cx="779463" cy="984250"/>
            </a:xfrm>
            <a:custGeom>
              <a:avLst/>
              <a:gdLst>
                <a:gd name="T0" fmla="*/ 0 w 491"/>
                <a:gd name="T1" fmla="*/ 984250 h 620"/>
                <a:gd name="T2" fmla="*/ 719138 w 491"/>
                <a:gd name="T3" fmla="*/ 120650 h 620"/>
                <a:gd name="T4" fmla="*/ 358775 w 491"/>
                <a:gd name="T5" fmla="*/ 265113 h 620"/>
                <a:gd name="T6" fmla="*/ 503238 w 491"/>
                <a:gd name="T7" fmla="*/ 407988 h 6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1" h="620">
                  <a:moveTo>
                    <a:pt x="0" y="620"/>
                  </a:moveTo>
                  <a:cubicBezTo>
                    <a:pt x="207" y="386"/>
                    <a:pt x="415" y="152"/>
                    <a:pt x="453" y="76"/>
                  </a:cubicBezTo>
                  <a:cubicBezTo>
                    <a:pt x="491" y="0"/>
                    <a:pt x="249" y="137"/>
                    <a:pt x="226" y="167"/>
                  </a:cubicBezTo>
                  <a:cubicBezTo>
                    <a:pt x="203" y="197"/>
                    <a:pt x="302" y="242"/>
                    <a:pt x="317" y="257"/>
                  </a:cubicBezTo>
                </a:path>
              </a:pathLst>
            </a:custGeom>
            <a:solidFill>
              <a:schemeClr val="accent2"/>
            </a:solidFill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843213" y="3644900"/>
              <a:ext cx="1273175" cy="168275"/>
            </a:xfrm>
            <a:custGeom>
              <a:avLst/>
              <a:gdLst>
                <a:gd name="T0" fmla="*/ 0 w 802"/>
                <a:gd name="T1" fmla="*/ 144463 h 106"/>
                <a:gd name="T2" fmla="*/ 1152525 w 802"/>
                <a:gd name="T3" fmla="*/ 144463 h 106"/>
                <a:gd name="T4" fmla="*/ 720725 w 802"/>
                <a:gd name="T5" fmla="*/ 0 h 106"/>
                <a:gd name="T6" fmla="*/ 720725 w 802"/>
                <a:gd name="T7" fmla="*/ 144463 h 106"/>
                <a:gd name="T8" fmla="*/ 1081088 w 802"/>
                <a:gd name="T9" fmla="*/ 144463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2" h="106">
                  <a:moveTo>
                    <a:pt x="0" y="91"/>
                  </a:moveTo>
                  <a:cubicBezTo>
                    <a:pt x="325" y="98"/>
                    <a:pt x="650" y="106"/>
                    <a:pt x="726" y="91"/>
                  </a:cubicBezTo>
                  <a:cubicBezTo>
                    <a:pt x="802" y="76"/>
                    <a:pt x="499" y="0"/>
                    <a:pt x="454" y="0"/>
                  </a:cubicBezTo>
                  <a:cubicBezTo>
                    <a:pt x="409" y="0"/>
                    <a:pt x="416" y="76"/>
                    <a:pt x="454" y="91"/>
                  </a:cubicBezTo>
                  <a:cubicBezTo>
                    <a:pt x="492" y="106"/>
                    <a:pt x="586" y="98"/>
                    <a:pt x="681" y="91"/>
                  </a:cubicBezTo>
                </a:path>
              </a:pathLst>
            </a:custGeom>
            <a:solidFill>
              <a:schemeClr val="accent2"/>
            </a:solidFill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645025" y="1616075"/>
              <a:ext cx="935038" cy="660400"/>
            </a:xfrm>
            <a:custGeom>
              <a:avLst/>
              <a:gdLst>
                <a:gd name="T0" fmla="*/ 935038 w 589"/>
                <a:gd name="T1" fmla="*/ 660400 h 416"/>
                <a:gd name="T2" fmla="*/ 71438 w 589"/>
                <a:gd name="T3" fmla="*/ 84138 h 416"/>
                <a:gd name="T4" fmla="*/ 503238 w 589"/>
                <a:gd name="T5" fmla="*/ 157163 h 416"/>
                <a:gd name="T6" fmla="*/ 493713 w 589"/>
                <a:gd name="T7" fmla="*/ 246063 h 416"/>
                <a:gd name="T8" fmla="*/ 431800 w 589"/>
                <a:gd name="T9" fmla="*/ 300038 h 416"/>
                <a:gd name="T10" fmla="*/ 71438 w 589"/>
                <a:gd name="T11" fmla="*/ 84138 h 4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9" h="416">
                  <a:moveTo>
                    <a:pt x="589" y="416"/>
                  </a:moveTo>
                  <a:cubicBezTo>
                    <a:pt x="339" y="261"/>
                    <a:pt x="90" y="106"/>
                    <a:pt x="45" y="53"/>
                  </a:cubicBezTo>
                  <a:cubicBezTo>
                    <a:pt x="0" y="0"/>
                    <a:pt x="273" y="82"/>
                    <a:pt x="317" y="99"/>
                  </a:cubicBezTo>
                  <a:cubicBezTo>
                    <a:pt x="361" y="116"/>
                    <a:pt x="318" y="140"/>
                    <a:pt x="311" y="155"/>
                  </a:cubicBezTo>
                  <a:cubicBezTo>
                    <a:pt x="304" y="170"/>
                    <a:pt x="316" y="206"/>
                    <a:pt x="272" y="189"/>
                  </a:cubicBezTo>
                  <a:cubicBezTo>
                    <a:pt x="228" y="172"/>
                    <a:pt x="136" y="117"/>
                    <a:pt x="45" y="53"/>
                  </a:cubicBezTo>
                </a:path>
              </a:pathLst>
            </a:custGeom>
            <a:solidFill>
              <a:schemeClr val="accent2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7735888" y="2124075"/>
              <a:ext cx="1127125" cy="647700"/>
            </a:xfrm>
            <a:custGeom>
              <a:avLst/>
              <a:gdLst>
                <a:gd name="T0" fmla="*/ 0 w 710"/>
                <a:gd name="T1" fmla="*/ 647700 h 408"/>
                <a:gd name="T2" fmla="*/ 1030288 w 710"/>
                <a:gd name="T3" fmla="*/ 96838 h 408"/>
                <a:gd name="T4" fmla="*/ 581025 w 710"/>
                <a:gd name="T5" fmla="*/ 68263 h 408"/>
                <a:gd name="T6" fmla="*/ 769938 w 710"/>
                <a:gd name="T7" fmla="*/ 212725 h 408"/>
                <a:gd name="T8" fmla="*/ 841375 w 710"/>
                <a:gd name="T9" fmla="*/ 68263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0" h="408">
                  <a:moveTo>
                    <a:pt x="0" y="408"/>
                  </a:moveTo>
                  <a:cubicBezTo>
                    <a:pt x="108" y="352"/>
                    <a:pt x="588" y="122"/>
                    <a:pt x="649" y="61"/>
                  </a:cubicBezTo>
                  <a:cubicBezTo>
                    <a:pt x="710" y="0"/>
                    <a:pt x="393" y="31"/>
                    <a:pt x="366" y="43"/>
                  </a:cubicBezTo>
                  <a:cubicBezTo>
                    <a:pt x="339" y="55"/>
                    <a:pt x="458" y="134"/>
                    <a:pt x="485" y="134"/>
                  </a:cubicBezTo>
                  <a:cubicBezTo>
                    <a:pt x="512" y="134"/>
                    <a:pt x="521" y="62"/>
                    <a:pt x="530" y="43"/>
                  </a:cubicBezTo>
                </a:path>
              </a:pathLst>
            </a:custGeom>
            <a:solidFill>
              <a:schemeClr val="accent2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6084888" y="88900"/>
              <a:ext cx="1046162" cy="188913"/>
            </a:xfrm>
            <a:custGeom>
              <a:avLst/>
              <a:gdLst>
                <a:gd name="T0" fmla="*/ 0 w 659"/>
                <a:gd name="T1" fmla="*/ 111125 h 119"/>
                <a:gd name="T2" fmla="*/ 936625 w 659"/>
                <a:gd name="T3" fmla="*/ 182563 h 119"/>
                <a:gd name="T4" fmla="*/ 654050 w 659"/>
                <a:gd name="T5" fmla="*/ 68263 h 119"/>
                <a:gd name="T6" fmla="*/ 563562 w 659"/>
                <a:gd name="T7" fmla="*/ 15875 h 119"/>
                <a:gd name="T8" fmla="*/ 558800 w 659"/>
                <a:gd name="T9" fmla="*/ 163513 h 119"/>
                <a:gd name="T10" fmla="*/ 865187 w 659"/>
                <a:gd name="T11" fmla="*/ 111125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59" h="119">
                  <a:moveTo>
                    <a:pt x="0" y="70"/>
                  </a:moveTo>
                  <a:cubicBezTo>
                    <a:pt x="265" y="92"/>
                    <a:pt x="521" y="119"/>
                    <a:pt x="590" y="115"/>
                  </a:cubicBezTo>
                  <a:cubicBezTo>
                    <a:pt x="659" y="111"/>
                    <a:pt x="451" y="60"/>
                    <a:pt x="412" y="43"/>
                  </a:cubicBezTo>
                  <a:cubicBezTo>
                    <a:pt x="373" y="26"/>
                    <a:pt x="365" y="0"/>
                    <a:pt x="355" y="10"/>
                  </a:cubicBezTo>
                  <a:cubicBezTo>
                    <a:pt x="345" y="20"/>
                    <a:pt x="320" y="93"/>
                    <a:pt x="352" y="103"/>
                  </a:cubicBezTo>
                  <a:cubicBezTo>
                    <a:pt x="384" y="113"/>
                    <a:pt x="505" y="77"/>
                    <a:pt x="545" y="70"/>
                  </a:cubicBezTo>
                </a:path>
              </a:pathLst>
            </a:custGeom>
            <a:solidFill>
              <a:schemeClr val="accent2"/>
            </a:solidFill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331913" y="4581525"/>
              <a:ext cx="431800" cy="647700"/>
            </a:xfrm>
            <a:custGeom>
              <a:avLst/>
              <a:gdLst>
                <a:gd name="T0" fmla="*/ 431800 w 272"/>
                <a:gd name="T1" fmla="*/ 0 h 408"/>
                <a:gd name="T2" fmla="*/ 0 w 272"/>
                <a:gd name="T3" fmla="*/ 647700 h 40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2" h="408">
                  <a:moveTo>
                    <a:pt x="272" y="0"/>
                  </a:moveTo>
                  <a:cubicBezTo>
                    <a:pt x="158" y="170"/>
                    <a:pt x="45" y="340"/>
                    <a:pt x="0" y="408"/>
                  </a:cubicBezTo>
                </a:path>
              </a:pathLst>
            </a:custGeom>
            <a:noFill/>
            <a:ln w="38100" cap="flat" cmpd="sng">
              <a:solidFill>
                <a:srgbClr val="FF33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6865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9434513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13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6709410" y="5669280"/>
            <a:ext cx="2125980" cy="22860"/>
          </a:xfrm>
          <a:custGeom>
            <a:avLst/>
            <a:gdLst>
              <a:gd name="connsiteX0" fmla="*/ 0 w 2125980"/>
              <a:gd name="connsiteY0" fmla="*/ 22860 h 22860"/>
              <a:gd name="connsiteX1" fmla="*/ 2125980 w 2125980"/>
              <a:gd name="connsiteY1" fmla="*/ 0 h 22860"/>
              <a:gd name="connsiteX2" fmla="*/ 2125980 w 2125980"/>
              <a:gd name="connsiteY2" fmla="*/ 0 h 2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5980" h="22860">
                <a:moveTo>
                  <a:pt x="0" y="22860"/>
                </a:moveTo>
                <a:lnTo>
                  <a:pt x="2125980" y="0"/>
                </a:lnTo>
                <a:lnTo>
                  <a:pt x="2125980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7086600" y="510540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30 km</a:t>
            </a:r>
            <a:endParaRPr lang="en-Z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2971800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UNIONDALE</a:t>
            </a:r>
            <a:endParaRPr lang="en-Z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228600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23° 00’</a:t>
            </a:r>
            <a:endParaRPr lang="en-Z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73380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33° 45’</a:t>
            </a:r>
            <a:endParaRPr lang="en-ZA" dirty="0"/>
          </a:p>
        </p:txBody>
      </p:sp>
      <p:sp>
        <p:nvSpPr>
          <p:cNvPr id="9" name="Freeform 8"/>
          <p:cNvSpPr/>
          <p:nvPr/>
        </p:nvSpPr>
        <p:spPr>
          <a:xfrm>
            <a:off x="-11430" y="3931920"/>
            <a:ext cx="125730" cy="0"/>
          </a:xfrm>
          <a:custGeom>
            <a:avLst/>
            <a:gdLst>
              <a:gd name="connsiteX0" fmla="*/ 0 w 125730"/>
              <a:gd name="connsiteY0" fmla="*/ 0 h 0"/>
              <a:gd name="connsiteX1" fmla="*/ 125730 w 125730"/>
              <a:gd name="connsiteY1" fmla="*/ 0 h 0"/>
              <a:gd name="connsiteX2" fmla="*/ 125730 w 12573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">
                <a:moveTo>
                  <a:pt x="0" y="0"/>
                </a:moveTo>
                <a:lnTo>
                  <a:pt x="125730" y="0"/>
                </a:lnTo>
                <a:lnTo>
                  <a:pt x="125730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3188970" y="0"/>
            <a:ext cx="0" cy="171450"/>
          </a:xfrm>
          <a:custGeom>
            <a:avLst/>
            <a:gdLst>
              <a:gd name="connsiteX0" fmla="*/ 0 w 0"/>
              <a:gd name="connsiteY0" fmla="*/ 0 h 171450"/>
              <a:gd name="connsiteX1" fmla="*/ 0 w 0"/>
              <a:gd name="connsiteY1" fmla="*/ 171450 h 171450"/>
              <a:gd name="connsiteX2" fmla="*/ 0 w 0"/>
              <a:gd name="connsiteY2" fmla="*/ 16002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71450">
                <a:moveTo>
                  <a:pt x="0" y="0"/>
                </a:moveTo>
                <a:lnTo>
                  <a:pt x="0" y="171450"/>
                </a:lnTo>
                <a:lnTo>
                  <a:pt x="0" y="16002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Rectangle 1"/>
          <p:cNvSpPr/>
          <p:nvPr/>
        </p:nvSpPr>
        <p:spPr>
          <a:xfrm>
            <a:off x="3188970" y="3048000"/>
            <a:ext cx="316230" cy="29313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/>
          <p:cNvSpPr txBox="1"/>
          <p:nvPr/>
        </p:nvSpPr>
        <p:spPr>
          <a:xfrm>
            <a:off x="7162800" y="838201"/>
            <a:ext cx="16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Baviaanskloof</a:t>
            </a:r>
            <a:r>
              <a:rPr lang="en-US" dirty="0" smtClean="0"/>
              <a:t> Thrust</a:t>
            </a:r>
            <a:endParaRPr lang="en-ZA" dirty="0"/>
          </a:p>
        </p:txBody>
      </p:sp>
      <p:sp>
        <p:nvSpPr>
          <p:cNvPr id="11" name="Freeform 10"/>
          <p:cNvSpPr/>
          <p:nvPr/>
        </p:nvSpPr>
        <p:spPr>
          <a:xfrm>
            <a:off x="7326630" y="1330537"/>
            <a:ext cx="1794510" cy="459142"/>
          </a:xfrm>
          <a:custGeom>
            <a:avLst/>
            <a:gdLst>
              <a:gd name="connsiteX0" fmla="*/ 1794510 w 1794510"/>
              <a:gd name="connsiteY0" fmla="*/ 98213 h 459142"/>
              <a:gd name="connsiteX1" fmla="*/ 1611630 w 1794510"/>
              <a:gd name="connsiteY1" fmla="*/ 6773 h 459142"/>
              <a:gd name="connsiteX2" fmla="*/ 1360170 w 1794510"/>
              <a:gd name="connsiteY2" fmla="*/ 6773 h 459142"/>
              <a:gd name="connsiteX3" fmla="*/ 1200150 w 1794510"/>
              <a:gd name="connsiteY3" fmla="*/ 6773 h 459142"/>
              <a:gd name="connsiteX4" fmla="*/ 777240 w 1794510"/>
              <a:gd name="connsiteY4" fmla="*/ 63923 h 459142"/>
              <a:gd name="connsiteX5" fmla="*/ 548640 w 1794510"/>
              <a:gd name="connsiteY5" fmla="*/ 246803 h 459142"/>
              <a:gd name="connsiteX6" fmla="*/ 537210 w 1794510"/>
              <a:gd name="connsiteY6" fmla="*/ 258233 h 459142"/>
              <a:gd name="connsiteX7" fmla="*/ 411480 w 1794510"/>
              <a:gd name="connsiteY7" fmla="*/ 315383 h 459142"/>
              <a:gd name="connsiteX8" fmla="*/ 194310 w 1794510"/>
              <a:gd name="connsiteY8" fmla="*/ 383963 h 459142"/>
              <a:gd name="connsiteX9" fmla="*/ 91440 w 1794510"/>
              <a:gd name="connsiteY9" fmla="*/ 452543 h 459142"/>
              <a:gd name="connsiteX10" fmla="*/ 0 w 1794510"/>
              <a:gd name="connsiteY10" fmla="*/ 452543 h 4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4510" h="459142">
                <a:moveTo>
                  <a:pt x="1794510" y="98213"/>
                </a:moveTo>
                <a:cubicBezTo>
                  <a:pt x="1739265" y="60113"/>
                  <a:pt x="1684020" y="22013"/>
                  <a:pt x="1611630" y="6773"/>
                </a:cubicBezTo>
                <a:cubicBezTo>
                  <a:pt x="1539240" y="-8467"/>
                  <a:pt x="1360170" y="6773"/>
                  <a:pt x="1360170" y="6773"/>
                </a:cubicBezTo>
                <a:cubicBezTo>
                  <a:pt x="1291590" y="6773"/>
                  <a:pt x="1297305" y="-2752"/>
                  <a:pt x="1200150" y="6773"/>
                </a:cubicBezTo>
                <a:cubicBezTo>
                  <a:pt x="1102995" y="16298"/>
                  <a:pt x="885825" y="23918"/>
                  <a:pt x="777240" y="63923"/>
                </a:cubicBezTo>
                <a:cubicBezTo>
                  <a:pt x="668655" y="103928"/>
                  <a:pt x="588645" y="214418"/>
                  <a:pt x="548640" y="246803"/>
                </a:cubicBezTo>
                <a:cubicBezTo>
                  <a:pt x="508635" y="279188"/>
                  <a:pt x="560070" y="246803"/>
                  <a:pt x="537210" y="258233"/>
                </a:cubicBezTo>
                <a:cubicBezTo>
                  <a:pt x="514350" y="269663"/>
                  <a:pt x="468630" y="294428"/>
                  <a:pt x="411480" y="315383"/>
                </a:cubicBezTo>
                <a:cubicBezTo>
                  <a:pt x="354330" y="336338"/>
                  <a:pt x="247650" y="361103"/>
                  <a:pt x="194310" y="383963"/>
                </a:cubicBezTo>
                <a:cubicBezTo>
                  <a:pt x="140970" y="406823"/>
                  <a:pt x="123825" y="441113"/>
                  <a:pt x="91440" y="452543"/>
                </a:cubicBezTo>
                <a:cubicBezTo>
                  <a:pt x="59055" y="463973"/>
                  <a:pt x="29527" y="458258"/>
                  <a:pt x="0" y="452543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4853771" y="1714500"/>
            <a:ext cx="2141389" cy="731520"/>
          </a:xfrm>
          <a:custGeom>
            <a:avLst/>
            <a:gdLst>
              <a:gd name="connsiteX0" fmla="*/ 2114537 w 2114537"/>
              <a:gd name="connsiteY0" fmla="*/ 0 h 628650"/>
              <a:gd name="connsiteX1" fmla="*/ 1908797 w 2114537"/>
              <a:gd name="connsiteY1" fmla="*/ 91440 h 628650"/>
              <a:gd name="connsiteX2" fmla="*/ 1600187 w 2114537"/>
              <a:gd name="connsiteY2" fmla="*/ 217170 h 628650"/>
              <a:gd name="connsiteX3" fmla="*/ 1371587 w 2114537"/>
              <a:gd name="connsiteY3" fmla="*/ 274320 h 628650"/>
              <a:gd name="connsiteX4" fmla="*/ 1131557 w 2114537"/>
              <a:gd name="connsiteY4" fmla="*/ 354330 h 628650"/>
              <a:gd name="connsiteX5" fmla="*/ 925817 w 2114537"/>
              <a:gd name="connsiteY5" fmla="*/ 468630 h 628650"/>
              <a:gd name="connsiteX6" fmla="*/ 662927 w 2114537"/>
              <a:gd name="connsiteY6" fmla="*/ 548640 h 628650"/>
              <a:gd name="connsiteX7" fmla="*/ 480047 w 2114537"/>
              <a:gd name="connsiteY7" fmla="*/ 560070 h 628650"/>
              <a:gd name="connsiteX8" fmla="*/ 45707 w 2114537"/>
              <a:gd name="connsiteY8" fmla="*/ 571500 h 628650"/>
              <a:gd name="connsiteX9" fmla="*/ 34277 w 2114537"/>
              <a:gd name="connsiteY9" fmla="*/ 628650 h 628650"/>
              <a:gd name="connsiteX0" fmla="*/ 2150560 w 2150560"/>
              <a:gd name="connsiteY0" fmla="*/ 0 h 731520"/>
              <a:gd name="connsiteX1" fmla="*/ 1944820 w 2150560"/>
              <a:gd name="connsiteY1" fmla="*/ 91440 h 731520"/>
              <a:gd name="connsiteX2" fmla="*/ 1636210 w 2150560"/>
              <a:gd name="connsiteY2" fmla="*/ 217170 h 731520"/>
              <a:gd name="connsiteX3" fmla="*/ 1407610 w 2150560"/>
              <a:gd name="connsiteY3" fmla="*/ 274320 h 731520"/>
              <a:gd name="connsiteX4" fmla="*/ 1167580 w 2150560"/>
              <a:gd name="connsiteY4" fmla="*/ 354330 h 731520"/>
              <a:gd name="connsiteX5" fmla="*/ 961840 w 2150560"/>
              <a:gd name="connsiteY5" fmla="*/ 468630 h 731520"/>
              <a:gd name="connsiteX6" fmla="*/ 698950 w 2150560"/>
              <a:gd name="connsiteY6" fmla="*/ 548640 h 731520"/>
              <a:gd name="connsiteX7" fmla="*/ 516070 w 2150560"/>
              <a:gd name="connsiteY7" fmla="*/ 560070 h 731520"/>
              <a:gd name="connsiteX8" fmla="*/ 81730 w 2150560"/>
              <a:gd name="connsiteY8" fmla="*/ 571500 h 731520"/>
              <a:gd name="connsiteX9" fmla="*/ 13150 w 2150560"/>
              <a:gd name="connsiteY9" fmla="*/ 731520 h 731520"/>
              <a:gd name="connsiteX0" fmla="*/ 2141389 w 2141389"/>
              <a:gd name="connsiteY0" fmla="*/ 0 h 731520"/>
              <a:gd name="connsiteX1" fmla="*/ 1935649 w 2141389"/>
              <a:gd name="connsiteY1" fmla="*/ 91440 h 731520"/>
              <a:gd name="connsiteX2" fmla="*/ 1627039 w 2141389"/>
              <a:gd name="connsiteY2" fmla="*/ 217170 h 731520"/>
              <a:gd name="connsiteX3" fmla="*/ 1398439 w 2141389"/>
              <a:gd name="connsiteY3" fmla="*/ 274320 h 731520"/>
              <a:gd name="connsiteX4" fmla="*/ 1158409 w 2141389"/>
              <a:gd name="connsiteY4" fmla="*/ 354330 h 731520"/>
              <a:gd name="connsiteX5" fmla="*/ 952669 w 2141389"/>
              <a:gd name="connsiteY5" fmla="*/ 468630 h 731520"/>
              <a:gd name="connsiteX6" fmla="*/ 689779 w 2141389"/>
              <a:gd name="connsiteY6" fmla="*/ 548640 h 731520"/>
              <a:gd name="connsiteX7" fmla="*/ 506899 w 2141389"/>
              <a:gd name="connsiteY7" fmla="*/ 560070 h 731520"/>
              <a:gd name="connsiteX8" fmla="*/ 209719 w 2141389"/>
              <a:gd name="connsiteY8" fmla="*/ 651510 h 731520"/>
              <a:gd name="connsiteX9" fmla="*/ 3979 w 2141389"/>
              <a:gd name="connsiteY9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1389" h="731520">
                <a:moveTo>
                  <a:pt x="2141389" y="0"/>
                </a:moveTo>
                <a:cubicBezTo>
                  <a:pt x="2081381" y="27622"/>
                  <a:pt x="2021374" y="55245"/>
                  <a:pt x="1935649" y="91440"/>
                </a:cubicBezTo>
                <a:cubicBezTo>
                  <a:pt x="1849924" y="127635"/>
                  <a:pt x="1716574" y="186690"/>
                  <a:pt x="1627039" y="217170"/>
                </a:cubicBezTo>
                <a:cubicBezTo>
                  <a:pt x="1537504" y="247650"/>
                  <a:pt x="1476544" y="251460"/>
                  <a:pt x="1398439" y="274320"/>
                </a:cubicBezTo>
                <a:cubicBezTo>
                  <a:pt x="1320334" y="297180"/>
                  <a:pt x="1232704" y="321945"/>
                  <a:pt x="1158409" y="354330"/>
                </a:cubicBezTo>
                <a:cubicBezTo>
                  <a:pt x="1084114" y="386715"/>
                  <a:pt x="1030774" y="436245"/>
                  <a:pt x="952669" y="468630"/>
                </a:cubicBezTo>
                <a:cubicBezTo>
                  <a:pt x="874564" y="501015"/>
                  <a:pt x="764074" y="533400"/>
                  <a:pt x="689779" y="548640"/>
                </a:cubicBezTo>
                <a:cubicBezTo>
                  <a:pt x="615484" y="563880"/>
                  <a:pt x="586909" y="542925"/>
                  <a:pt x="506899" y="560070"/>
                </a:cubicBezTo>
                <a:cubicBezTo>
                  <a:pt x="426889" y="577215"/>
                  <a:pt x="284014" y="640080"/>
                  <a:pt x="209719" y="651510"/>
                </a:cubicBezTo>
                <a:cubicBezTo>
                  <a:pt x="135424" y="662940"/>
                  <a:pt x="-27454" y="708660"/>
                  <a:pt x="3979" y="73152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3966210" y="1977390"/>
            <a:ext cx="1383030" cy="457200"/>
          </a:xfrm>
          <a:custGeom>
            <a:avLst/>
            <a:gdLst>
              <a:gd name="connsiteX0" fmla="*/ 1383030 w 1383030"/>
              <a:gd name="connsiteY0" fmla="*/ 0 h 457200"/>
              <a:gd name="connsiteX1" fmla="*/ 1143000 w 1383030"/>
              <a:gd name="connsiteY1" fmla="*/ 80010 h 457200"/>
              <a:gd name="connsiteX2" fmla="*/ 754380 w 1383030"/>
              <a:gd name="connsiteY2" fmla="*/ 148590 h 457200"/>
              <a:gd name="connsiteX3" fmla="*/ 651510 w 1383030"/>
              <a:gd name="connsiteY3" fmla="*/ 262890 h 457200"/>
              <a:gd name="connsiteX4" fmla="*/ 422910 w 1383030"/>
              <a:gd name="connsiteY4" fmla="*/ 320040 h 457200"/>
              <a:gd name="connsiteX5" fmla="*/ 125730 w 1383030"/>
              <a:gd name="connsiteY5" fmla="*/ 411480 h 457200"/>
              <a:gd name="connsiteX6" fmla="*/ 0 w 1383030"/>
              <a:gd name="connsiteY6" fmla="*/ 457200 h 457200"/>
              <a:gd name="connsiteX0" fmla="*/ 1383030 w 1383030"/>
              <a:gd name="connsiteY0" fmla="*/ 0 h 457200"/>
              <a:gd name="connsiteX1" fmla="*/ 1143000 w 1383030"/>
              <a:gd name="connsiteY1" fmla="*/ 80010 h 457200"/>
              <a:gd name="connsiteX2" fmla="*/ 754380 w 1383030"/>
              <a:gd name="connsiteY2" fmla="*/ 148590 h 457200"/>
              <a:gd name="connsiteX3" fmla="*/ 605790 w 1383030"/>
              <a:gd name="connsiteY3" fmla="*/ 240030 h 457200"/>
              <a:gd name="connsiteX4" fmla="*/ 422910 w 1383030"/>
              <a:gd name="connsiteY4" fmla="*/ 320040 h 457200"/>
              <a:gd name="connsiteX5" fmla="*/ 125730 w 1383030"/>
              <a:gd name="connsiteY5" fmla="*/ 411480 h 457200"/>
              <a:gd name="connsiteX6" fmla="*/ 0 w 1383030"/>
              <a:gd name="connsiteY6" fmla="*/ 457200 h 457200"/>
              <a:gd name="connsiteX0" fmla="*/ 1383030 w 1383030"/>
              <a:gd name="connsiteY0" fmla="*/ 0 h 457200"/>
              <a:gd name="connsiteX1" fmla="*/ 1143000 w 1383030"/>
              <a:gd name="connsiteY1" fmla="*/ 80010 h 457200"/>
              <a:gd name="connsiteX2" fmla="*/ 811530 w 1383030"/>
              <a:gd name="connsiteY2" fmla="*/ 205740 h 457200"/>
              <a:gd name="connsiteX3" fmla="*/ 605790 w 1383030"/>
              <a:gd name="connsiteY3" fmla="*/ 240030 h 457200"/>
              <a:gd name="connsiteX4" fmla="*/ 422910 w 1383030"/>
              <a:gd name="connsiteY4" fmla="*/ 320040 h 457200"/>
              <a:gd name="connsiteX5" fmla="*/ 125730 w 1383030"/>
              <a:gd name="connsiteY5" fmla="*/ 411480 h 457200"/>
              <a:gd name="connsiteX6" fmla="*/ 0 w 1383030"/>
              <a:gd name="connsiteY6" fmla="*/ 457200 h 457200"/>
              <a:gd name="connsiteX0" fmla="*/ 1383030 w 1383030"/>
              <a:gd name="connsiteY0" fmla="*/ 0 h 457200"/>
              <a:gd name="connsiteX1" fmla="*/ 1143000 w 1383030"/>
              <a:gd name="connsiteY1" fmla="*/ 80010 h 457200"/>
              <a:gd name="connsiteX2" fmla="*/ 857250 w 1383030"/>
              <a:gd name="connsiteY2" fmla="*/ 171450 h 457200"/>
              <a:gd name="connsiteX3" fmla="*/ 605790 w 1383030"/>
              <a:gd name="connsiteY3" fmla="*/ 240030 h 457200"/>
              <a:gd name="connsiteX4" fmla="*/ 422910 w 1383030"/>
              <a:gd name="connsiteY4" fmla="*/ 320040 h 457200"/>
              <a:gd name="connsiteX5" fmla="*/ 125730 w 1383030"/>
              <a:gd name="connsiteY5" fmla="*/ 411480 h 457200"/>
              <a:gd name="connsiteX6" fmla="*/ 0 w 1383030"/>
              <a:gd name="connsiteY6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3030" h="457200">
                <a:moveTo>
                  <a:pt x="1383030" y="0"/>
                </a:moveTo>
                <a:cubicBezTo>
                  <a:pt x="1315402" y="27622"/>
                  <a:pt x="1230630" y="51435"/>
                  <a:pt x="1143000" y="80010"/>
                </a:cubicBezTo>
                <a:cubicBezTo>
                  <a:pt x="1055370" y="108585"/>
                  <a:pt x="946785" y="144780"/>
                  <a:pt x="857250" y="171450"/>
                </a:cubicBezTo>
                <a:cubicBezTo>
                  <a:pt x="767715" y="198120"/>
                  <a:pt x="678180" y="215265"/>
                  <a:pt x="605790" y="240030"/>
                </a:cubicBezTo>
                <a:cubicBezTo>
                  <a:pt x="533400" y="264795"/>
                  <a:pt x="502920" y="291465"/>
                  <a:pt x="422910" y="320040"/>
                </a:cubicBezTo>
                <a:cubicBezTo>
                  <a:pt x="342900" y="348615"/>
                  <a:pt x="196215" y="388620"/>
                  <a:pt x="125730" y="411480"/>
                </a:cubicBezTo>
                <a:cubicBezTo>
                  <a:pt x="55245" y="434340"/>
                  <a:pt x="27622" y="445770"/>
                  <a:pt x="0" y="45720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3966210" y="3429000"/>
            <a:ext cx="145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Uniondale Pass</a:t>
            </a:r>
            <a:endParaRPr lang="en-ZA" dirty="0"/>
          </a:p>
        </p:txBody>
      </p:sp>
      <p:sp>
        <p:nvSpPr>
          <p:cNvPr id="15" name="TextBox 14"/>
          <p:cNvSpPr txBox="1"/>
          <p:nvPr/>
        </p:nvSpPr>
        <p:spPr>
          <a:xfrm>
            <a:off x="1600200" y="3429000"/>
            <a:ext cx="1286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Potjiesberg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Pass</a:t>
            </a:r>
            <a:endParaRPr lang="en-ZA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723816" y="3733800"/>
            <a:ext cx="390984" cy="1836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43293" y="3918466"/>
            <a:ext cx="423707" cy="134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171950" y="2366010"/>
            <a:ext cx="68580" cy="57150"/>
          </a:xfrm>
          <a:custGeom>
            <a:avLst/>
            <a:gdLst>
              <a:gd name="connsiteX0" fmla="*/ 0 w 68580"/>
              <a:gd name="connsiteY0" fmla="*/ 0 h 57150"/>
              <a:gd name="connsiteX1" fmla="*/ 68580 w 68580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" h="57150">
                <a:moveTo>
                  <a:pt x="0" y="0"/>
                </a:moveTo>
                <a:lnTo>
                  <a:pt x="68580" y="5715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 17"/>
          <p:cNvSpPr/>
          <p:nvPr/>
        </p:nvSpPr>
        <p:spPr>
          <a:xfrm>
            <a:off x="4236244" y="2352675"/>
            <a:ext cx="9525" cy="69056"/>
          </a:xfrm>
          <a:custGeom>
            <a:avLst/>
            <a:gdLst>
              <a:gd name="connsiteX0" fmla="*/ 9525 w 9525"/>
              <a:gd name="connsiteY0" fmla="*/ 0 h 69056"/>
              <a:gd name="connsiteX1" fmla="*/ 0 w 9525"/>
              <a:gd name="connsiteY1" fmla="*/ 69056 h 69056"/>
              <a:gd name="connsiteX2" fmla="*/ 0 w 9525"/>
              <a:gd name="connsiteY2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69056">
                <a:moveTo>
                  <a:pt x="9525" y="0"/>
                </a:moveTo>
                <a:lnTo>
                  <a:pt x="0" y="69056"/>
                </a:lnTo>
                <a:lnTo>
                  <a:pt x="0" y="6905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 18"/>
          <p:cNvSpPr/>
          <p:nvPr/>
        </p:nvSpPr>
        <p:spPr>
          <a:xfrm>
            <a:off x="4855369" y="2147888"/>
            <a:ext cx="64294" cy="35718"/>
          </a:xfrm>
          <a:custGeom>
            <a:avLst/>
            <a:gdLst>
              <a:gd name="connsiteX0" fmla="*/ 0 w 64294"/>
              <a:gd name="connsiteY0" fmla="*/ 0 h 35718"/>
              <a:gd name="connsiteX1" fmla="*/ 64294 w 64294"/>
              <a:gd name="connsiteY1" fmla="*/ 35718 h 35718"/>
              <a:gd name="connsiteX2" fmla="*/ 64294 w 64294"/>
              <a:gd name="connsiteY2" fmla="*/ 35718 h 3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4" h="35718">
                <a:moveTo>
                  <a:pt x="0" y="0"/>
                </a:moveTo>
                <a:lnTo>
                  <a:pt x="64294" y="35718"/>
                </a:lnTo>
                <a:lnTo>
                  <a:pt x="64294" y="3571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 19"/>
          <p:cNvSpPr/>
          <p:nvPr/>
        </p:nvSpPr>
        <p:spPr>
          <a:xfrm>
            <a:off x="4919663" y="2126456"/>
            <a:ext cx="9525" cy="66675"/>
          </a:xfrm>
          <a:custGeom>
            <a:avLst/>
            <a:gdLst>
              <a:gd name="connsiteX0" fmla="*/ 9525 w 9525"/>
              <a:gd name="connsiteY0" fmla="*/ 0 h 66675"/>
              <a:gd name="connsiteX1" fmla="*/ 0 w 9525"/>
              <a:gd name="connsiteY1" fmla="*/ 66675 h 66675"/>
              <a:gd name="connsiteX2" fmla="*/ 0 w 9525"/>
              <a:gd name="connsiteY2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" h="66675">
                <a:moveTo>
                  <a:pt x="9525" y="0"/>
                </a:moveTo>
                <a:lnTo>
                  <a:pt x="0" y="66675"/>
                </a:lnTo>
                <a:lnTo>
                  <a:pt x="0" y="66675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 21"/>
          <p:cNvSpPr/>
          <p:nvPr/>
        </p:nvSpPr>
        <p:spPr>
          <a:xfrm>
            <a:off x="5241131" y="2312194"/>
            <a:ext cx="66675" cy="40481"/>
          </a:xfrm>
          <a:custGeom>
            <a:avLst/>
            <a:gdLst>
              <a:gd name="connsiteX0" fmla="*/ 0 w 66675"/>
              <a:gd name="connsiteY0" fmla="*/ 0 h 40481"/>
              <a:gd name="connsiteX1" fmla="*/ 66675 w 66675"/>
              <a:gd name="connsiteY1" fmla="*/ 40481 h 40481"/>
              <a:gd name="connsiteX2" fmla="*/ 66675 w 66675"/>
              <a:gd name="connsiteY2" fmla="*/ 40481 h 4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40481">
                <a:moveTo>
                  <a:pt x="0" y="0"/>
                </a:moveTo>
                <a:lnTo>
                  <a:pt x="66675" y="40481"/>
                </a:lnTo>
                <a:lnTo>
                  <a:pt x="66675" y="40481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 22"/>
          <p:cNvSpPr/>
          <p:nvPr/>
        </p:nvSpPr>
        <p:spPr>
          <a:xfrm>
            <a:off x="5307806" y="2290763"/>
            <a:ext cx="14288" cy="69056"/>
          </a:xfrm>
          <a:custGeom>
            <a:avLst/>
            <a:gdLst>
              <a:gd name="connsiteX0" fmla="*/ 14288 w 14288"/>
              <a:gd name="connsiteY0" fmla="*/ 0 h 69056"/>
              <a:gd name="connsiteX1" fmla="*/ 0 w 14288"/>
              <a:gd name="connsiteY1" fmla="*/ 69056 h 69056"/>
              <a:gd name="connsiteX2" fmla="*/ 0 w 14288"/>
              <a:gd name="connsiteY2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8" h="69056">
                <a:moveTo>
                  <a:pt x="14288" y="0"/>
                </a:moveTo>
                <a:lnTo>
                  <a:pt x="0" y="69056"/>
                </a:lnTo>
                <a:lnTo>
                  <a:pt x="0" y="6905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 23"/>
          <p:cNvSpPr/>
          <p:nvPr/>
        </p:nvSpPr>
        <p:spPr>
          <a:xfrm>
            <a:off x="5898356" y="2140744"/>
            <a:ext cx="57150" cy="38100"/>
          </a:xfrm>
          <a:custGeom>
            <a:avLst/>
            <a:gdLst>
              <a:gd name="connsiteX0" fmla="*/ 0 w 57150"/>
              <a:gd name="connsiteY0" fmla="*/ 0 h 38100"/>
              <a:gd name="connsiteX1" fmla="*/ 57150 w 57150"/>
              <a:gd name="connsiteY1" fmla="*/ 38100 h 38100"/>
              <a:gd name="connsiteX2" fmla="*/ 57150 w 57150"/>
              <a:gd name="connsiteY2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0" h="38100">
                <a:moveTo>
                  <a:pt x="0" y="0"/>
                </a:moveTo>
                <a:lnTo>
                  <a:pt x="57150" y="38100"/>
                </a:lnTo>
                <a:lnTo>
                  <a:pt x="57150" y="3810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 24"/>
          <p:cNvSpPr/>
          <p:nvPr/>
        </p:nvSpPr>
        <p:spPr>
          <a:xfrm>
            <a:off x="5955506" y="2102644"/>
            <a:ext cx="2382" cy="78581"/>
          </a:xfrm>
          <a:custGeom>
            <a:avLst/>
            <a:gdLst>
              <a:gd name="connsiteX0" fmla="*/ 2382 w 2382"/>
              <a:gd name="connsiteY0" fmla="*/ 0 h 78581"/>
              <a:gd name="connsiteX1" fmla="*/ 0 w 2382"/>
              <a:gd name="connsiteY1" fmla="*/ 78581 h 78581"/>
              <a:gd name="connsiteX2" fmla="*/ 0 w 2382"/>
              <a:gd name="connsiteY2" fmla="*/ 78581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" h="78581">
                <a:moveTo>
                  <a:pt x="2382" y="0"/>
                </a:moveTo>
                <a:lnTo>
                  <a:pt x="0" y="78581"/>
                </a:lnTo>
                <a:lnTo>
                  <a:pt x="0" y="78581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 25"/>
          <p:cNvSpPr/>
          <p:nvPr/>
        </p:nvSpPr>
        <p:spPr>
          <a:xfrm>
            <a:off x="6603206" y="1902619"/>
            <a:ext cx="61913" cy="30956"/>
          </a:xfrm>
          <a:custGeom>
            <a:avLst/>
            <a:gdLst>
              <a:gd name="connsiteX0" fmla="*/ 0 w 61913"/>
              <a:gd name="connsiteY0" fmla="*/ 0 h 30956"/>
              <a:gd name="connsiteX1" fmla="*/ 61913 w 61913"/>
              <a:gd name="connsiteY1" fmla="*/ 30956 h 30956"/>
              <a:gd name="connsiteX2" fmla="*/ 61913 w 61913"/>
              <a:gd name="connsiteY2" fmla="*/ 30956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13" h="30956">
                <a:moveTo>
                  <a:pt x="0" y="0"/>
                </a:moveTo>
                <a:lnTo>
                  <a:pt x="61913" y="30956"/>
                </a:lnTo>
                <a:lnTo>
                  <a:pt x="61913" y="3095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 26"/>
          <p:cNvSpPr/>
          <p:nvPr/>
        </p:nvSpPr>
        <p:spPr>
          <a:xfrm>
            <a:off x="6662738" y="1862138"/>
            <a:ext cx="11906" cy="71437"/>
          </a:xfrm>
          <a:custGeom>
            <a:avLst/>
            <a:gdLst>
              <a:gd name="connsiteX0" fmla="*/ 11906 w 11906"/>
              <a:gd name="connsiteY0" fmla="*/ 0 h 71437"/>
              <a:gd name="connsiteX1" fmla="*/ 0 w 11906"/>
              <a:gd name="connsiteY1" fmla="*/ 71437 h 71437"/>
              <a:gd name="connsiteX2" fmla="*/ 0 w 11906"/>
              <a:gd name="connsiteY2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6" h="71437">
                <a:moveTo>
                  <a:pt x="11906" y="0"/>
                </a:moveTo>
                <a:lnTo>
                  <a:pt x="0" y="71437"/>
                </a:lnTo>
                <a:lnTo>
                  <a:pt x="0" y="71437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 27"/>
          <p:cNvSpPr/>
          <p:nvPr/>
        </p:nvSpPr>
        <p:spPr>
          <a:xfrm>
            <a:off x="7579519" y="1707356"/>
            <a:ext cx="61912" cy="42863"/>
          </a:xfrm>
          <a:custGeom>
            <a:avLst/>
            <a:gdLst>
              <a:gd name="connsiteX0" fmla="*/ 0 w 61912"/>
              <a:gd name="connsiteY0" fmla="*/ 0 h 42863"/>
              <a:gd name="connsiteX1" fmla="*/ 61912 w 61912"/>
              <a:gd name="connsiteY1" fmla="*/ 42863 h 42863"/>
              <a:gd name="connsiteX2" fmla="*/ 61912 w 61912"/>
              <a:gd name="connsiteY2" fmla="*/ 42863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12" h="42863">
                <a:moveTo>
                  <a:pt x="0" y="0"/>
                </a:moveTo>
                <a:lnTo>
                  <a:pt x="61912" y="42863"/>
                </a:lnTo>
                <a:lnTo>
                  <a:pt x="61912" y="4286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Freeform 28"/>
          <p:cNvSpPr/>
          <p:nvPr/>
        </p:nvSpPr>
        <p:spPr>
          <a:xfrm>
            <a:off x="7636669" y="1681163"/>
            <a:ext cx="14287" cy="71437"/>
          </a:xfrm>
          <a:custGeom>
            <a:avLst/>
            <a:gdLst>
              <a:gd name="connsiteX0" fmla="*/ 14287 w 14287"/>
              <a:gd name="connsiteY0" fmla="*/ 0 h 71437"/>
              <a:gd name="connsiteX1" fmla="*/ 0 w 14287"/>
              <a:gd name="connsiteY1" fmla="*/ 71437 h 71437"/>
              <a:gd name="connsiteX2" fmla="*/ 0 w 14287"/>
              <a:gd name="connsiteY2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" h="71437">
                <a:moveTo>
                  <a:pt x="14287" y="0"/>
                </a:moveTo>
                <a:lnTo>
                  <a:pt x="0" y="71437"/>
                </a:lnTo>
                <a:lnTo>
                  <a:pt x="0" y="71437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reeform 29"/>
          <p:cNvSpPr/>
          <p:nvPr/>
        </p:nvSpPr>
        <p:spPr>
          <a:xfrm>
            <a:off x="8093869" y="1409700"/>
            <a:ext cx="64294" cy="52388"/>
          </a:xfrm>
          <a:custGeom>
            <a:avLst/>
            <a:gdLst>
              <a:gd name="connsiteX0" fmla="*/ 0 w 64294"/>
              <a:gd name="connsiteY0" fmla="*/ 0 h 52388"/>
              <a:gd name="connsiteX1" fmla="*/ 64294 w 64294"/>
              <a:gd name="connsiteY1" fmla="*/ 52388 h 52388"/>
              <a:gd name="connsiteX2" fmla="*/ 64294 w 64294"/>
              <a:gd name="connsiteY2" fmla="*/ 52388 h 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4" h="52388">
                <a:moveTo>
                  <a:pt x="0" y="0"/>
                </a:moveTo>
                <a:lnTo>
                  <a:pt x="64294" y="52388"/>
                </a:lnTo>
                <a:lnTo>
                  <a:pt x="64294" y="52388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reeform 30"/>
          <p:cNvSpPr/>
          <p:nvPr/>
        </p:nvSpPr>
        <p:spPr>
          <a:xfrm>
            <a:off x="8151019" y="1390650"/>
            <a:ext cx="21431" cy="69056"/>
          </a:xfrm>
          <a:custGeom>
            <a:avLst/>
            <a:gdLst>
              <a:gd name="connsiteX0" fmla="*/ 21431 w 21431"/>
              <a:gd name="connsiteY0" fmla="*/ 0 h 69056"/>
              <a:gd name="connsiteX1" fmla="*/ 0 w 21431"/>
              <a:gd name="connsiteY1" fmla="*/ 69056 h 69056"/>
              <a:gd name="connsiteX2" fmla="*/ 0 w 21431"/>
              <a:gd name="connsiteY2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31" h="69056">
                <a:moveTo>
                  <a:pt x="21431" y="0"/>
                </a:moveTo>
                <a:lnTo>
                  <a:pt x="0" y="69056"/>
                </a:lnTo>
                <a:lnTo>
                  <a:pt x="0" y="6905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Freeform 31"/>
          <p:cNvSpPr/>
          <p:nvPr/>
        </p:nvSpPr>
        <p:spPr>
          <a:xfrm>
            <a:off x="8717756" y="1345406"/>
            <a:ext cx="47625" cy="61913"/>
          </a:xfrm>
          <a:custGeom>
            <a:avLst/>
            <a:gdLst>
              <a:gd name="connsiteX0" fmla="*/ 0 w 47625"/>
              <a:gd name="connsiteY0" fmla="*/ 0 h 61913"/>
              <a:gd name="connsiteX1" fmla="*/ 47625 w 47625"/>
              <a:gd name="connsiteY1" fmla="*/ 61913 h 61913"/>
              <a:gd name="connsiteX2" fmla="*/ 47625 w 47625"/>
              <a:gd name="connsiteY2" fmla="*/ 61913 h 6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" h="61913">
                <a:moveTo>
                  <a:pt x="0" y="0"/>
                </a:moveTo>
                <a:lnTo>
                  <a:pt x="47625" y="61913"/>
                </a:lnTo>
                <a:lnTo>
                  <a:pt x="47625" y="61913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Freeform 32"/>
          <p:cNvSpPr/>
          <p:nvPr/>
        </p:nvSpPr>
        <p:spPr>
          <a:xfrm>
            <a:off x="8767763" y="1345406"/>
            <a:ext cx="26193" cy="59532"/>
          </a:xfrm>
          <a:custGeom>
            <a:avLst/>
            <a:gdLst>
              <a:gd name="connsiteX0" fmla="*/ 26193 w 26193"/>
              <a:gd name="connsiteY0" fmla="*/ 0 h 59532"/>
              <a:gd name="connsiteX1" fmla="*/ 0 w 26193"/>
              <a:gd name="connsiteY1" fmla="*/ 59532 h 59532"/>
              <a:gd name="connsiteX2" fmla="*/ 0 w 26193"/>
              <a:gd name="connsiteY2" fmla="*/ 59532 h 5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3" h="59532">
                <a:moveTo>
                  <a:pt x="26193" y="0"/>
                </a:moveTo>
                <a:lnTo>
                  <a:pt x="0" y="59532"/>
                </a:lnTo>
                <a:lnTo>
                  <a:pt x="0" y="59532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696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booth 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87338"/>
            <a:ext cx="8707437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49530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</a:rPr>
              <a:t>UNIONDALE PASS</a:t>
            </a:r>
            <a:endParaRPr lang="en-ZA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90600"/>
            <a:ext cx="11582400" cy="815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257800"/>
            <a:ext cx="3290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      UNIONDALE PASS</a:t>
            </a:r>
            <a:endParaRPr lang="en-Z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0" y="776148"/>
            <a:ext cx="7543800" cy="4362983"/>
            <a:chOff x="2046288" y="1882775"/>
            <a:chExt cx="5727700" cy="3417888"/>
          </a:xfrm>
        </p:grpSpPr>
        <p:sp>
          <p:nvSpPr>
            <p:cNvPr id="5" name="Freeform 4" descr="Wide upward diagonal"/>
            <p:cNvSpPr>
              <a:spLocks/>
            </p:cNvSpPr>
            <p:nvPr/>
          </p:nvSpPr>
          <p:spPr bwMode="auto">
            <a:xfrm>
              <a:off x="2452688" y="1882775"/>
              <a:ext cx="5151437" cy="2278063"/>
            </a:xfrm>
            <a:custGeom>
              <a:avLst/>
              <a:gdLst>
                <a:gd name="T0" fmla="*/ 83 w 3245"/>
                <a:gd name="T1" fmla="*/ 56 h 1435"/>
                <a:gd name="T2" fmla="*/ 71 w 3245"/>
                <a:gd name="T3" fmla="*/ 26 h 1435"/>
                <a:gd name="T4" fmla="*/ 129 w 3245"/>
                <a:gd name="T5" fmla="*/ 24 h 1435"/>
                <a:gd name="T6" fmla="*/ 241 w 3245"/>
                <a:gd name="T7" fmla="*/ 24 h 1435"/>
                <a:gd name="T8" fmla="*/ 1161 w 3245"/>
                <a:gd name="T9" fmla="*/ 26 h 1435"/>
                <a:gd name="T10" fmla="*/ 1839 w 3245"/>
                <a:gd name="T11" fmla="*/ 20 h 1435"/>
                <a:gd name="T12" fmla="*/ 1873 w 3245"/>
                <a:gd name="T13" fmla="*/ 32 h 1435"/>
                <a:gd name="T14" fmla="*/ 2106 w 3245"/>
                <a:gd name="T15" fmla="*/ 112 h 1435"/>
                <a:gd name="T16" fmla="*/ 3059 w 3245"/>
                <a:gd name="T17" fmla="*/ 702 h 1435"/>
                <a:gd name="T18" fmla="*/ 3215 w 3245"/>
                <a:gd name="T19" fmla="*/ 755 h 1435"/>
                <a:gd name="T20" fmla="*/ 3239 w 3245"/>
                <a:gd name="T21" fmla="*/ 854 h 1435"/>
                <a:gd name="T22" fmla="*/ 3237 w 3245"/>
                <a:gd name="T23" fmla="*/ 998 h 1435"/>
                <a:gd name="T24" fmla="*/ 3237 w 3245"/>
                <a:gd name="T25" fmla="*/ 1170 h 1435"/>
                <a:gd name="T26" fmla="*/ 3234 w 3245"/>
                <a:gd name="T27" fmla="*/ 1252 h 1435"/>
                <a:gd name="T28" fmla="*/ 3221 w 3245"/>
                <a:gd name="T29" fmla="*/ 1250 h 1435"/>
                <a:gd name="T30" fmla="*/ 3177 w 3245"/>
                <a:gd name="T31" fmla="*/ 1282 h 1435"/>
                <a:gd name="T32" fmla="*/ 3091 w 3245"/>
                <a:gd name="T33" fmla="*/ 1332 h 1435"/>
                <a:gd name="T34" fmla="*/ 2977 w 3245"/>
                <a:gd name="T35" fmla="*/ 1336 h 1435"/>
                <a:gd name="T36" fmla="*/ 2151 w 3245"/>
                <a:gd name="T37" fmla="*/ 1292 h 1435"/>
                <a:gd name="T38" fmla="*/ 700 w 3245"/>
                <a:gd name="T39" fmla="*/ 1337 h 1435"/>
                <a:gd name="T40" fmla="*/ 201 w 3245"/>
                <a:gd name="T41" fmla="*/ 702 h 1435"/>
                <a:gd name="T42" fmla="*/ 20 w 3245"/>
                <a:gd name="T43" fmla="*/ 203 h 1435"/>
                <a:gd name="T44" fmla="*/ 83 w 3245"/>
                <a:gd name="T45" fmla="*/ 56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45" h="1435">
                  <a:moveTo>
                    <a:pt x="83" y="56"/>
                  </a:moveTo>
                  <a:cubicBezTo>
                    <a:pt x="91" y="27"/>
                    <a:pt x="63" y="31"/>
                    <a:pt x="71" y="26"/>
                  </a:cubicBezTo>
                  <a:cubicBezTo>
                    <a:pt x="79" y="21"/>
                    <a:pt x="101" y="24"/>
                    <a:pt x="129" y="24"/>
                  </a:cubicBezTo>
                  <a:cubicBezTo>
                    <a:pt x="157" y="24"/>
                    <a:pt x="69" y="24"/>
                    <a:pt x="241" y="24"/>
                  </a:cubicBezTo>
                  <a:cubicBezTo>
                    <a:pt x="413" y="24"/>
                    <a:pt x="895" y="27"/>
                    <a:pt x="1161" y="26"/>
                  </a:cubicBezTo>
                  <a:cubicBezTo>
                    <a:pt x="1427" y="25"/>
                    <a:pt x="1720" y="19"/>
                    <a:pt x="1839" y="20"/>
                  </a:cubicBezTo>
                  <a:cubicBezTo>
                    <a:pt x="1958" y="21"/>
                    <a:pt x="1829" y="17"/>
                    <a:pt x="1873" y="32"/>
                  </a:cubicBezTo>
                  <a:cubicBezTo>
                    <a:pt x="1917" y="47"/>
                    <a:pt x="1908" y="0"/>
                    <a:pt x="2106" y="112"/>
                  </a:cubicBezTo>
                  <a:cubicBezTo>
                    <a:pt x="2304" y="224"/>
                    <a:pt x="2874" y="595"/>
                    <a:pt x="3059" y="702"/>
                  </a:cubicBezTo>
                  <a:cubicBezTo>
                    <a:pt x="3244" y="809"/>
                    <a:pt x="3185" y="730"/>
                    <a:pt x="3215" y="755"/>
                  </a:cubicBezTo>
                  <a:cubicBezTo>
                    <a:pt x="3245" y="780"/>
                    <a:pt x="3235" y="814"/>
                    <a:pt x="3239" y="854"/>
                  </a:cubicBezTo>
                  <a:cubicBezTo>
                    <a:pt x="3243" y="894"/>
                    <a:pt x="3237" y="945"/>
                    <a:pt x="3237" y="998"/>
                  </a:cubicBezTo>
                  <a:cubicBezTo>
                    <a:pt x="3237" y="1051"/>
                    <a:pt x="3237" y="1128"/>
                    <a:pt x="3237" y="1170"/>
                  </a:cubicBezTo>
                  <a:cubicBezTo>
                    <a:pt x="3237" y="1212"/>
                    <a:pt x="3237" y="1239"/>
                    <a:pt x="3234" y="1252"/>
                  </a:cubicBezTo>
                  <a:cubicBezTo>
                    <a:pt x="3231" y="1265"/>
                    <a:pt x="3230" y="1245"/>
                    <a:pt x="3221" y="1250"/>
                  </a:cubicBezTo>
                  <a:cubicBezTo>
                    <a:pt x="3212" y="1255"/>
                    <a:pt x="3199" y="1268"/>
                    <a:pt x="3177" y="1282"/>
                  </a:cubicBezTo>
                  <a:cubicBezTo>
                    <a:pt x="3155" y="1296"/>
                    <a:pt x="3124" y="1323"/>
                    <a:pt x="3091" y="1332"/>
                  </a:cubicBezTo>
                  <a:cubicBezTo>
                    <a:pt x="3058" y="1341"/>
                    <a:pt x="3134" y="1343"/>
                    <a:pt x="2977" y="1336"/>
                  </a:cubicBezTo>
                  <a:cubicBezTo>
                    <a:pt x="2820" y="1329"/>
                    <a:pt x="2530" y="1292"/>
                    <a:pt x="2151" y="1292"/>
                  </a:cubicBezTo>
                  <a:cubicBezTo>
                    <a:pt x="1772" y="1292"/>
                    <a:pt x="1025" y="1435"/>
                    <a:pt x="700" y="1337"/>
                  </a:cubicBezTo>
                  <a:cubicBezTo>
                    <a:pt x="375" y="1239"/>
                    <a:pt x="314" y="891"/>
                    <a:pt x="201" y="702"/>
                  </a:cubicBezTo>
                  <a:cubicBezTo>
                    <a:pt x="88" y="513"/>
                    <a:pt x="40" y="311"/>
                    <a:pt x="20" y="203"/>
                  </a:cubicBezTo>
                  <a:cubicBezTo>
                    <a:pt x="0" y="95"/>
                    <a:pt x="70" y="84"/>
                    <a:pt x="83" y="56"/>
                  </a:cubicBez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411413" y="2492375"/>
              <a:ext cx="4867275" cy="2435225"/>
            </a:xfrm>
            <a:custGeom>
              <a:avLst/>
              <a:gdLst>
                <a:gd name="T0" fmla="*/ 216 w 3066"/>
                <a:gd name="T1" fmla="*/ 0 h 1534"/>
                <a:gd name="T2" fmla="*/ 307 w 3066"/>
                <a:gd name="T3" fmla="*/ 136 h 1534"/>
                <a:gd name="T4" fmla="*/ 352 w 3066"/>
                <a:gd name="T5" fmla="*/ 272 h 1534"/>
                <a:gd name="T6" fmla="*/ 434 w 3066"/>
                <a:gd name="T7" fmla="*/ 398 h 1534"/>
                <a:gd name="T8" fmla="*/ 470 w 3066"/>
                <a:gd name="T9" fmla="*/ 566 h 1534"/>
                <a:gd name="T10" fmla="*/ 518 w 3066"/>
                <a:gd name="T11" fmla="*/ 704 h 1534"/>
                <a:gd name="T12" fmla="*/ 533 w 3066"/>
                <a:gd name="T13" fmla="*/ 776 h 1534"/>
                <a:gd name="T14" fmla="*/ 579 w 3066"/>
                <a:gd name="T15" fmla="*/ 817 h 1534"/>
                <a:gd name="T16" fmla="*/ 715 w 3066"/>
                <a:gd name="T17" fmla="*/ 884 h 1534"/>
                <a:gd name="T18" fmla="*/ 879 w 3066"/>
                <a:gd name="T19" fmla="*/ 908 h 1534"/>
                <a:gd name="T20" fmla="*/ 999 w 3066"/>
                <a:gd name="T21" fmla="*/ 900 h 1534"/>
                <a:gd name="T22" fmla="*/ 1247 w 3066"/>
                <a:gd name="T23" fmla="*/ 896 h 1534"/>
                <a:gd name="T24" fmla="*/ 1421 w 3066"/>
                <a:gd name="T25" fmla="*/ 884 h 1534"/>
                <a:gd name="T26" fmla="*/ 1721 w 3066"/>
                <a:gd name="T27" fmla="*/ 833 h 1534"/>
                <a:gd name="T28" fmla="*/ 1844 w 3066"/>
                <a:gd name="T29" fmla="*/ 827 h 1534"/>
                <a:gd name="T30" fmla="*/ 1991 w 3066"/>
                <a:gd name="T31" fmla="*/ 827 h 1534"/>
                <a:gd name="T32" fmla="*/ 2120 w 3066"/>
                <a:gd name="T33" fmla="*/ 836 h 1534"/>
                <a:gd name="T34" fmla="*/ 2414 w 3066"/>
                <a:gd name="T35" fmla="*/ 866 h 1534"/>
                <a:gd name="T36" fmla="*/ 2624 w 3066"/>
                <a:gd name="T37" fmla="*/ 896 h 1534"/>
                <a:gd name="T38" fmla="*/ 2996 w 3066"/>
                <a:gd name="T39" fmla="*/ 950 h 1534"/>
                <a:gd name="T40" fmla="*/ 3044 w 3066"/>
                <a:gd name="T41" fmla="*/ 962 h 1534"/>
                <a:gd name="T42" fmla="*/ 3005 w 3066"/>
                <a:gd name="T43" fmla="*/ 1007 h 1534"/>
                <a:gd name="T44" fmla="*/ 2983 w 3066"/>
                <a:gd name="T45" fmla="*/ 1044 h 1534"/>
                <a:gd name="T46" fmla="*/ 2756 w 3066"/>
                <a:gd name="T47" fmla="*/ 1089 h 1534"/>
                <a:gd name="T48" fmla="*/ 2653 w 3066"/>
                <a:gd name="T49" fmla="*/ 1090 h 1534"/>
                <a:gd name="T50" fmla="*/ 2595 w 3066"/>
                <a:gd name="T51" fmla="*/ 1120 h 1534"/>
                <a:gd name="T52" fmla="*/ 2575 w 3066"/>
                <a:gd name="T53" fmla="*/ 1134 h 1534"/>
                <a:gd name="T54" fmla="*/ 2558 w 3066"/>
                <a:gd name="T55" fmla="*/ 1190 h 1534"/>
                <a:gd name="T56" fmla="*/ 2504 w 3066"/>
                <a:gd name="T57" fmla="*/ 1190 h 1534"/>
                <a:gd name="T58" fmla="*/ 2393 w 3066"/>
                <a:gd name="T59" fmla="*/ 1180 h 1534"/>
                <a:gd name="T60" fmla="*/ 2252 w 3066"/>
                <a:gd name="T61" fmla="*/ 1244 h 1534"/>
                <a:gd name="T62" fmla="*/ 2166 w 3066"/>
                <a:gd name="T63" fmla="*/ 1225 h 1534"/>
                <a:gd name="T64" fmla="*/ 1921 w 3066"/>
                <a:gd name="T65" fmla="*/ 1180 h 1534"/>
                <a:gd name="T66" fmla="*/ 1817 w 3066"/>
                <a:gd name="T67" fmla="*/ 1190 h 1534"/>
                <a:gd name="T68" fmla="*/ 1699 w 3066"/>
                <a:gd name="T69" fmla="*/ 1222 h 1534"/>
                <a:gd name="T70" fmla="*/ 1539 w 3066"/>
                <a:gd name="T71" fmla="*/ 1224 h 1534"/>
                <a:gd name="T72" fmla="*/ 1431 w 3066"/>
                <a:gd name="T73" fmla="*/ 1228 h 1534"/>
                <a:gd name="T74" fmla="*/ 1387 w 3066"/>
                <a:gd name="T75" fmla="*/ 1232 h 1534"/>
                <a:gd name="T76" fmla="*/ 1274 w 3066"/>
                <a:gd name="T77" fmla="*/ 1340 h 1534"/>
                <a:gd name="T78" fmla="*/ 1160 w 3066"/>
                <a:gd name="T79" fmla="*/ 1340 h 1534"/>
                <a:gd name="T80" fmla="*/ 1070 w 3066"/>
                <a:gd name="T81" fmla="*/ 1364 h 1534"/>
                <a:gd name="T82" fmla="*/ 950 w 3066"/>
                <a:gd name="T83" fmla="*/ 1340 h 1534"/>
                <a:gd name="T84" fmla="*/ 806 w 3066"/>
                <a:gd name="T85" fmla="*/ 1406 h 1534"/>
                <a:gd name="T86" fmla="*/ 662 w 3066"/>
                <a:gd name="T87" fmla="*/ 1514 h 1534"/>
                <a:gd name="T88" fmla="*/ 596 w 3066"/>
                <a:gd name="T89" fmla="*/ 1520 h 1534"/>
                <a:gd name="T90" fmla="*/ 446 w 3066"/>
                <a:gd name="T91" fmla="*/ 1430 h 1534"/>
                <a:gd name="T92" fmla="*/ 344 w 3066"/>
                <a:gd name="T93" fmla="*/ 1334 h 1534"/>
                <a:gd name="T94" fmla="*/ 254 w 3066"/>
                <a:gd name="T95" fmla="*/ 1352 h 1534"/>
                <a:gd name="T96" fmla="*/ 248 w 3066"/>
                <a:gd name="T97" fmla="*/ 1292 h 1534"/>
                <a:gd name="T98" fmla="*/ 261 w 3066"/>
                <a:gd name="T99" fmla="*/ 1225 h 1534"/>
                <a:gd name="T100" fmla="*/ 261 w 3066"/>
                <a:gd name="T101" fmla="*/ 817 h 1534"/>
                <a:gd name="T102" fmla="*/ 100 w 3066"/>
                <a:gd name="T103" fmla="*/ 434 h 1534"/>
                <a:gd name="T104" fmla="*/ 62 w 3066"/>
                <a:gd name="T105" fmla="*/ 332 h 1534"/>
                <a:gd name="T106" fmla="*/ 18 w 3066"/>
                <a:gd name="T107" fmla="*/ 180 h 1534"/>
                <a:gd name="T108" fmla="*/ 171 w 3066"/>
                <a:gd name="T109" fmla="*/ 136 h 1534"/>
                <a:gd name="T110" fmla="*/ 216 w 3066"/>
                <a:gd name="T111" fmla="*/ 0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66" h="1534">
                  <a:moveTo>
                    <a:pt x="216" y="0"/>
                  </a:moveTo>
                  <a:cubicBezTo>
                    <a:pt x="239" y="0"/>
                    <a:pt x="284" y="91"/>
                    <a:pt x="307" y="136"/>
                  </a:cubicBezTo>
                  <a:cubicBezTo>
                    <a:pt x="330" y="181"/>
                    <a:pt x="331" y="228"/>
                    <a:pt x="352" y="272"/>
                  </a:cubicBezTo>
                  <a:cubicBezTo>
                    <a:pt x="373" y="316"/>
                    <a:pt x="414" y="349"/>
                    <a:pt x="434" y="398"/>
                  </a:cubicBezTo>
                  <a:cubicBezTo>
                    <a:pt x="454" y="447"/>
                    <a:pt x="456" y="515"/>
                    <a:pt x="470" y="566"/>
                  </a:cubicBezTo>
                  <a:cubicBezTo>
                    <a:pt x="484" y="617"/>
                    <a:pt x="508" y="669"/>
                    <a:pt x="518" y="704"/>
                  </a:cubicBezTo>
                  <a:cubicBezTo>
                    <a:pt x="528" y="739"/>
                    <a:pt x="523" y="757"/>
                    <a:pt x="533" y="776"/>
                  </a:cubicBezTo>
                  <a:cubicBezTo>
                    <a:pt x="543" y="795"/>
                    <a:pt x="549" y="799"/>
                    <a:pt x="579" y="817"/>
                  </a:cubicBezTo>
                  <a:cubicBezTo>
                    <a:pt x="609" y="835"/>
                    <a:pt x="665" y="869"/>
                    <a:pt x="715" y="884"/>
                  </a:cubicBezTo>
                  <a:cubicBezTo>
                    <a:pt x="765" y="899"/>
                    <a:pt x="832" y="905"/>
                    <a:pt x="879" y="908"/>
                  </a:cubicBezTo>
                  <a:cubicBezTo>
                    <a:pt x="926" y="911"/>
                    <a:pt x="938" y="902"/>
                    <a:pt x="999" y="900"/>
                  </a:cubicBezTo>
                  <a:cubicBezTo>
                    <a:pt x="1060" y="898"/>
                    <a:pt x="1177" y="899"/>
                    <a:pt x="1247" y="896"/>
                  </a:cubicBezTo>
                  <a:cubicBezTo>
                    <a:pt x="1317" y="893"/>
                    <a:pt x="1342" y="894"/>
                    <a:pt x="1421" y="884"/>
                  </a:cubicBezTo>
                  <a:cubicBezTo>
                    <a:pt x="1500" y="874"/>
                    <a:pt x="1651" y="842"/>
                    <a:pt x="1721" y="833"/>
                  </a:cubicBezTo>
                  <a:cubicBezTo>
                    <a:pt x="1791" y="824"/>
                    <a:pt x="1799" y="828"/>
                    <a:pt x="1844" y="827"/>
                  </a:cubicBezTo>
                  <a:cubicBezTo>
                    <a:pt x="1889" y="826"/>
                    <a:pt x="1945" y="826"/>
                    <a:pt x="1991" y="827"/>
                  </a:cubicBezTo>
                  <a:cubicBezTo>
                    <a:pt x="2037" y="828"/>
                    <a:pt x="2049" y="830"/>
                    <a:pt x="2120" y="836"/>
                  </a:cubicBezTo>
                  <a:cubicBezTo>
                    <a:pt x="2191" y="842"/>
                    <a:pt x="2330" y="856"/>
                    <a:pt x="2414" y="866"/>
                  </a:cubicBezTo>
                  <a:cubicBezTo>
                    <a:pt x="2498" y="876"/>
                    <a:pt x="2527" y="882"/>
                    <a:pt x="2624" y="896"/>
                  </a:cubicBezTo>
                  <a:cubicBezTo>
                    <a:pt x="2721" y="910"/>
                    <a:pt x="2926" y="939"/>
                    <a:pt x="2996" y="950"/>
                  </a:cubicBezTo>
                  <a:cubicBezTo>
                    <a:pt x="3066" y="961"/>
                    <a:pt x="3043" y="953"/>
                    <a:pt x="3044" y="962"/>
                  </a:cubicBezTo>
                  <a:cubicBezTo>
                    <a:pt x="3045" y="971"/>
                    <a:pt x="3015" y="993"/>
                    <a:pt x="3005" y="1007"/>
                  </a:cubicBezTo>
                  <a:cubicBezTo>
                    <a:pt x="2995" y="1021"/>
                    <a:pt x="3025" y="1030"/>
                    <a:pt x="2983" y="1044"/>
                  </a:cubicBezTo>
                  <a:cubicBezTo>
                    <a:pt x="2941" y="1058"/>
                    <a:pt x="2811" y="1081"/>
                    <a:pt x="2756" y="1089"/>
                  </a:cubicBezTo>
                  <a:cubicBezTo>
                    <a:pt x="2701" y="1097"/>
                    <a:pt x="2680" y="1085"/>
                    <a:pt x="2653" y="1090"/>
                  </a:cubicBezTo>
                  <a:cubicBezTo>
                    <a:pt x="2626" y="1095"/>
                    <a:pt x="2608" y="1113"/>
                    <a:pt x="2595" y="1120"/>
                  </a:cubicBezTo>
                  <a:cubicBezTo>
                    <a:pt x="2582" y="1127"/>
                    <a:pt x="2581" y="1122"/>
                    <a:pt x="2575" y="1134"/>
                  </a:cubicBezTo>
                  <a:cubicBezTo>
                    <a:pt x="2569" y="1146"/>
                    <a:pt x="2570" y="1181"/>
                    <a:pt x="2558" y="1190"/>
                  </a:cubicBezTo>
                  <a:cubicBezTo>
                    <a:pt x="2546" y="1199"/>
                    <a:pt x="2531" y="1192"/>
                    <a:pt x="2504" y="1190"/>
                  </a:cubicBezTo>
                  <a:cubicBezTo>
                    <a:pt x="2477" y="1188"/>
                    <a:pt x="2435" y="1171"/>
                    <a:pt x="2393" y="1180"/>
                  </a:cubicBezTo>
                  <a:cubicBezTo>
                    <a:pt x="2351" y="1189"/>
                    <a:pt x="2290" y="1237"/>
                    <a:pt x="2252" y="1244"/>
                  </a:cubicBezTo>
                  <a:cubicBezTo>
                    <a:pt x="2214" y="1251"/>
                    <a:pt x="2221" y="1236"/>
                    <a:pt x="2166" y="1225"/>
                  </a:cubicBezTo>
                  <a:cubicBezTo>
                    <a:pt x="2111" y="1214"/>
                    <a:pt x="1979" y="1186"/>
                    <a:pt x="1921" y="1180"/>
                  </a:cubicBezTo>
                  <a:cubicBezTo>
                    <a:pt x="1863" y="1174"/>
                    <a:pt x="1854" y="1183"/>
                    <a:pt x="1817" y="1190"/>
                  </a:cubicBezTo>
                  <a:cubicBezTo>
                    <a:pt x="1780" y="1197"/>
                    <a:pt x="1745" y="1216"/>
                    <a:pt x="1699" y="1222"/>
                  </a:cubicBezTo>
                  <a:cubicBezTo>
                    <a:pt x="1653" y="1228"/>
                    <a:pt x="1584" y="1223"/>
                    <a:pt x="1539" y="1224"/>
                  </a:cubicBezTo>
                  <a:cubicBezTo>
                    <a:pt x="1494" y="1225"/>
                    <a:pt x="1456" y="1227"/>
                    <a:pt x="1431" y="1228"/>
                  </a:cubicBezTo>
                  <a:cubicBezTo>
                    <a:pt x="1406" y="1229"/>
                    <a:pt x="1413" y="1213"/>
                    <a:pt x="1387" y="1232"/>
                  </a:cubicBezTo>
                  <a:cubicBezTo>
                    <a:pt x="1361" y="1251"/>
                    <a:pt x="1312" y="1322"/>
                    <a:pt x="1274" y="1340"/>
                  </a:cubicBezTo>
                  <a:cubicBezTo>
                    <a:pt x="1236" y="1358"/>
                    <a:pt x="1194" y="1336"/>
                    <a:pt x="1160" y="1340"/>
                  </a:cubicBezTo>
                  <a:cubicBezTo>
                    <a:pt x="1126" y="1344"/>
                    <a:pt x="1105" y="1364"/>
                    <a:pt x="1070" y="1364"/>
                  </a:cubicBezTo>
                  <a:cubicBezTo>
                    <a:pt x="1035" y="1364"/>
                    <a:pt x="994" y="1333"/>
                    <a:pt x="950" y="1340"/>
                  </a:cubicBezTo>
                  <a:cubicBezTo>
                    <a:pt x="906" y="1347"/>
                    <a:pt x="854" y="1377"/>
                    <a:pt x="806" y="1406"/>
                  </a:cubicBezTo>
                  <a:cubicBezTo>
                    <a:pt x="758" y="1435"/>
                    <a:pt x="697" y="1495"/>
                    <a:pt x="662" y="1514"/>
                  </a:cubicBezTo>
                  <a:cubicBezTo>
                    <a:pt x="627" y="1533"/>
                    <a:pt x="632" y="1534"/>
                    <a:pt x="596" y="1520"/>
                  </a:cubicBezTo>
                  <a:cubicBezTo>
                    <a:pt x="560" y="1506"/>
                    <a:pt x="488" y="1461"/>
                    <a:pt x="446" y="1430"/>
                  </a:cubicBezTo>
                  <a:cubicBezTo>
                    <a:pt x="404" y="1399"/>
                    <a:pt x="376" y="1347"/>
                    <a:pt x="344" y="1334"/>
                  </a:cubicBezTo>
                  <a:cubicBezTo>
                    <a:pt x="312" y="1321"/>
                    <a:pt x="270" y="1359"/>
                    <a:pt x="254" y="1352"/>
                  </a:cubicBezTo>
                  <a:cubicBezTo>
                    <a:pt x="238" y="1345"/>
                    <a:pt x="247" y="1313"/>
                    <a:pt x="248" y="1292"/>
                  </a:cubicBezTo>
                  <a:cubicBezTo>
                    <a:pt x="249" y="1271"/>
                    <a:pt x="259" y="1304"/>
                    <a:pt x="261" y="1225"/>
                  </a:cubicBezTo>
                  <a:cubicBezTo>
                    <a:pt x="263" y="1146"/>
                    <a:pt x="288" y="949"/>
                    <a:pt x="261" y="817"/>
                  </a:cubicBezTo>
                  <a:cubicBezTo>
                    <a:pt x="234" y="685"/>
                    <a:pt x="133" y="515"/>
                    <a:pt x="100" y="434"/>
                  </a:cubicBezTo>
                  <a:cubicBezTo>
                    <a:pt x="67" y="353"/>
                    <a:pt x="76" y="374"/>
                    <a:pt x="62" y="332"/>
                  </a:cubicBezTo>
                  <a:cubicBezTo>
                    <a:pt x="48" y="290"/>
                    <a:pt x="0" y="213"/>
                    <a:pt x="18" y="180"/>
                  </a:cubicBezTo>
                  <a:cubicBezTo>
                    <a:pt x="36" y="147"/>
                    <a:pt x="138" y="166"/>
                    <a:pt x="171" y="136"/>
                  </a:cubicBezTo>
                  <a:cubicBezTo>
                    <a:pt x="204" y="106"/>
                    <a:pt x="193" y="0"/>
                    <a:pt x="21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447925" y="2462213"/>
              <a:ext cx="5102225" cy="2468562"/>
            </a:xfrm>
            <a:custGeom>
              <a:avLst/>
              <a:gdLst>
                <a:gd name="T0" fmla="*/ 184 w 3214"/>
                <a:gd name="T1" fmla="*/ 3 h 1555"/>
                <a:gd name="T2" fmla="*/ 320 w 3214"/>
                <a:gd name="T3" fmla="*/ 147 h 1555"/>
                <a:gd name="T4" fmla="*/ 376 w 3214"/>
                <a:gd name="T5" fmla="*/ 297 h 1555"/>
                <a:gd name="T6" fmla="*/ 438 w 3214"/>
                <a:gd name="T7" fmla="*/ 391 h 1555"/>
                <a:gd name="T8" fmla="*/ 528 w 3214"/>
                <a:gd name="T9" fmla="*/ 693 h 1555"/>
                <a:gd name="T10" fmla="*/ 566 w 3214"/>
                <a:gd name="T11" fmla="*/ 795 h 1555"/>
                <a:gd name="T12" fmla="*/ 824 w 3214"/>
                <a:gd name="T13" fmla="*/ 903 h 1555"/>
                <a:gd name="T14" fmla="*/ 1017 w 3214"/>
                <a:gd name="T15" fmla="*/ 915 h 1555"/>
                <a:gd name="T16" fmla="*/ 1257 w 3214"/>
                <a:gd name="T17" fmla="*/ 888 h 1555"/>
                <a:gd name="T18" fmla="*/ 1440 w 3214"/>
                <a:gd name="T19" fmla="*/ 867 h 1555"/>
                <a:gd name="T20" fmla="*/ 1644 w 3214"/>
                <a:gd name="T21" fmla="*/ 843 h 1555"/>
                <a:gd name="T22" fmla="*/ 1740 w 3214"/>
                <a:gd name="T23" fmla="*/ 816 h 1555"/>
                <a:gd name="T24" fmla="*/ 1902 w 3214"/>
                <a:gd name="T25" fmla="*/ 795 h 1555"/>
                <a:gd name="T26" fmla="*/ 2016 w 3214"/>
                <a:gd name="T27" fmla="*/ 813 h 1555"/>
                <a:gd name="T28" fmla="*/ 2238 w 3214"/>
                <a:gd name="T29" fmla="*/ 855 h 1555"/>
                <a:gd name="T30" fmla="*/ 2472 w 3214"/>
                <a:gd name="T31" fmla="*/ 873 h 1555"/>
                <a:gd name="T32" fmla="*/ 2724 w 3214"/>
                <a:gd name="T33" fmla="*/ 903 h 1555"/>
                <a:gd name="T34" fmla="*/ 2925 w 3214"/>
                <a:gd name="T35" fmla="*/ 933 h 1555"/>
                <a:gd name="T36" fmla="*/ 3000 w 3214"/>
                <a:gd name="T37" fmla="*/ 951 h 1555"/>
                <a:gd name="T38" fmla="*/ 3036 w 3214"/>
                <a:gd name="T39" fmla="*/ 963 h 1555"/>
                <a:gd name="T40" fmla="*/ 3099 w 3214"/>
                <a:gd name="T41" fmla="*/ 969 h 1555"/>
                <a:gd name="T42" fmla="*/ 3190 w 3214"/>
                <a:gd name="T43" fmla="*/ 915 h 1555"/>
                <a:gd name="T44" fmla="*/ 2954 w 3214"/>
                <a:gd name="T45" fmla="*/ 1053 h 1555"/>
                <a:gd name="T46" fmla="*/ 2822 w 3214"/>
                <a:gd name="T47" fmla="*/ 1105 h 1555"/>
                <a:gd name="T48" fmla="*/ 2674 w 3214"/>
                <a:gd name="T49" fmla="*/ 1059 h 1555"/>
                <a:gd name="T50" fmla="*/ 2593 w 3214"/>
                <a:gd name="T51" fmla="*/ 1129 h 1555"/>
                <a:gd name="T52" fmla="*/ 2566 w 3214"/>
                <a:gd name="T53" fmla="*/ 1155 h 1555"/>
                <a:gd name="T54" fmla="*/ 2556 w 3214"/>
                <a:gd name="T55" fmla="*/ 1201 h 1555"/>
                <a:gd name="T56" fmla="*/ 2506 w 3214"/>
                <a:gd name="T57" fmla="*/ 1213 h 1555"/>
                <a:gd name="T58" fmla="*/ 2466 w 3214"/>
                <a:gd name="T59" fmla="*/ 1201 h 1555"/>
                <a:gd name="T60" fmla="*/ 2400 w 3214"/>
                <a:gd name="T61" fmla="*/ 1173 h 1555"/>
                <a:gd name="T62" fmla="*/ 2322 w 3214"/>
                <a:gd name="T63" fmla="*/ 1199 h 1555"/>
                <a:gd name="T64" fmla="*/ 2292 w 3214"/>
                <a:gd name="T65" fmla="*/ 1227 h 1555"/>
                <a:gd name="T66" fmla="*/ 2264 w 3214"/>
                <a:gd name="T67" fmla="*/ 1257 h 1555"/>
                <a:gd name="T68" fmla="*/ 2200 w 3214"/>
                <a:gd name="T69" fmla="*/ 1261 h 1555"/>
                <a:gd name="T70" fmla="*/ 1946 w 3214"/>
                <a:gd name="T71" fmla="*/ 1205 h 1555"/>
                <a:gd name="T72" fmla="*/ 1832 w 3214"/>
                <a:gd name="T73" fmla="*/ 1199 h 1555"/>
                <a:gd name="T74" fmla="*/ 1772 w 3214"/>
                <a:gd name="T75" fmla="*/ 1217 h 1555"/>
                <a:gd name="T76" fmla="*/ 1692 w 3214"/>
                <a:gd name="T77" fmla="*/ 1237 h 1555"/>
                <a:gd name="T78" fmla="*/ 1534 w 3214"/>
                <a:gd name="T79" fmla="*/ 1241 h 1555"/>
                <a:gd name="T80" fmla="*/ 1364 w 3214"/>
                <a:gd name="T81" fmla="*/ 1255 h 1555"/>
                <a:gd name="T82" fmla="*/ 1262 w 3214"/>
                <a:gd name="T83" fmla="*/ 1351 h 1555"/>
                <a:gd name="T84" fmla="*/ 1146 w 3214"/>
                <a:gd name="T85" fmla="*/ 1357 h 1555"/>
                <a:gd name="T86" fmla="*/ 1018 w 3214"/>
                <a:gd name="T87" fmla="*/ 1373 h 1555"/>
                <a:gd name="T88" fmla="*/ 910 w 3214"/>
                <a:gd name="T89" fmla="*/ 1373 h 1555"/>
                <a:gd name="T90" fmla="*/ 774 w 3214"/>
                <a:gd name="T91" fmla="*/ 1439 h 1555"/>
                <a:gd name="T92" fmla="*/ 672 w 3214"/>
                <a:gd name="T93" fmla="*/ 1511 h 1555"/>
                <a:gd name="T94" fmla="*/ 620 w 3214"/>
                <a:gd name="T95" fmla="*/ 1555 h 1555"/>
                <a:gd name="T96" fmla="*/ 514 w 3214"/>
                <a:gd name="T97" fmla="*/ 1511 h 1555"/>
                <a:gd name="T98" fmla="*/ 458 w 3214"/>
                <a:gd name="T99" fmla="*/ 1493 h 1555"/>
                <a:gd name="T100" fmla="*/ 348 w 3214"/>
                <a:gd name="T101" fmla="*/ 1365 h 1555"/>
                <a:gd name="T102" fmla="*/ 294 w 3214"/>
                <a:gd name="T103" fmla="*/ 1341 h 1555"/>
                <a:gd name="T104" fmla="*/ 222 w 3214"/>
                <a:gd name="T105" fmla="*/ 1373 h 1555"/>
                <a:gd name="T106" fmla="*/ 224 w 3214"/>
                <a:gd name="T107" fmla="*/ 1293 h 1555"/>
                <a:gd name="T108" fmla="*/ 212 w 3214"/>
                <a:gd name="T109" fmla="*/ 763 h 1555"/>
                <a:gd name="T110" fmla="*/ 176 w 3214"/>
                <a:gd name="T111" fmla="*/ 649 h 1555"/>
                <a:gd name="T112" fmla="*/ 20 w 3214"/>
                <a:gd name="T113" fmla="*/ 313 h 1555"/>
                <a:gd name="T114" fmla="*/ 53 w 3214"/>
                <a:gd name="T115" fmla="*/ 131 h 1555"/>
                <a:gd name="T116" fmla="*/ 174 w 3214"/>
                <a:gd name="T117" fmla="*/ 127 h 1555"/>
                <a:gd name="T118" fmla="*/ 184 w 3214"/>
                <a:gd name="T119" fmla="*/ 3 h 1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4" h="1555">
                  <a:moveTo>
                    <a:pt x="184" y="3"/>
                  </a:moveTo>
                  <a:cubicBezTo>
                    <a:pt x="208" y="6"/>
                    <a:pt x="288" y="98"/>
                    <a:pt x="320" y="147"/>
                  </a:cubicBezTo>
                  <a:cubicBezTo>
                    <a:pt x="352" y="196"/>
                    <a:pt x="356" y="256"/>
                    <a:pt x="376" y="297"/>
                  </a:cubicBezTo>
                  <a:cubicBezTo>
                    <a:pt x="396" y="338"/>
                    <a:pt x="413" y="325"/>
                    <a:pt x="438" y="391"/>
                  </a:cubicBezTo>
                  <a:cubicBezTo>
                    <a:pt x="463" y="457"/>
                    <a:pt x="507" y="626"/>
                    <a:pt x="528" y="693"/>
                  </a:cubicBezTo>
                  <a:cubicBezTo>
                    <a:pt x="549" y="760"/>
                    <a:pt x="517" y="760"/>
                    <a:pt x="566" y="795"/>
                  </a:cubicBezTo>
                  <a:cubicBezTo>
                    <a:pt x="615" y="830"/>
                    <a:pt x="749" y="883"/>
                    <a:pt x="824" y="903"/>
                  </a:cubicBezTo>
                  <a:cubicBezTo>
                    <a:pt x="899" y="923"/>
                    <a:pt x="945" y="917"/>
                    <a:pt x="1017" y="915"/>
                  </a:cubicBezTo>
                  <a:cubicBezTo>
                    <a:pt x="1089" y="913"/>
                    <a:pt x="1187" y="896"/>
                    <a:pt x="1257" y="888"/>
                  </a:cubicBezTo>
                  <a:cubicBezTo>
                    <a:pt x="1327" y="880"/>
                    <a:pt x="1376" y="874"/>
                    <a:pt x="1440" y="867"/>
                  </a:cubicBezTo>
                  <a:cubicBezTo>
                    <a:pt x="1504" y="860"/>
                    <a:pt x="1594" y="851"/>
                    <a:pt x="1644" y="843"/>
                  </a:cubicBezTo>
                  <a:cubicBezTo>
                    <a:pt x="1694" y="835"/>
                    <a:pt x="1697" y="824"/>
                    <a:pt x="1740" y="816"/>
                  </a:cubicBezTo>
                  <a:cubicBezTo>
                    <a:pt x="1783" y="808"/>
                    <a:pt x="1856" y="795"/>
                    <a:pt x="1902" y="795"/>
                  </a:cubicBezTo>
                  <a:cubicBezTo>
                    <a:pt x="1948" y="795"/>
                    <a:pt x="1960" y="803"/>
                    <a:pt x="2016" y="813"/>
                  </a:cubicBezTo>
                  <a:cubicBezTo>
                    <a:pt x="2072" y="823"/>
                    <a:pt x="2162" y="845"/>
                    <a:pt x="2238" y="855"/>
                  </a:cubicBezTo>
                  <a:cubicBezTo>
                    <a:pt x="2314" y="865"/>
                    <a:pt x="2391" y="865"/>
                    <a:pt x="2472" y="873"/>
                  </a:cubicBezTo>
                  <a:cubicBezTo>
                    <a:pt x="2553" y="881"/>
                    <a:pt x="2649" y="893"/>
                    <a:pt x="2724" y="903"/>
                  </a:cubicBezTo>
                  <a:cubicBezTo>
                    <a:pt x="2799" y="913"/>
                    <a:pt x="2879" y="925"/>
                    <a:pt x="2925" y="933"/>
                  </a:cubicBezTo>
                  <a:cubicBezTo>
                    <a:pt x="2971" y="941"/>
                    <a:pt x="2982" y="946"/>
                    <a:pt x="3000" y="951"/>
                  </a:cubicBezTo>
                  <a:cubicBezTo>
                    <a:pt x="3018" y="956"/>
                    <a:pt x="3020" y="960"/>
                    <a:pt x="3036" y="963"/>
                  </a:cubicBezTo>
                  <a:cubicBezTo>
                    <a:pt x="3052" y="966"/>
                    <a:pt x="3073" y="977"/>
                    <a:pt x="3099" y="969"/>
                  </a:cubicBezTo>
                  <a:cubicBezTo>
                    <a:pt x="3125" y="961"/>
                    <a:pt x="3214" y="901"/>
                    <a:pt x="3190" y="915"/>
                  </a:cubicBezTo>
                  <a:cubicBezTo>
                    <a:pt x="3166" y="929"/>
                    <a:pt x="3015" y="1021"/>
                    <a:pt x="2954" y="1053"/>
                  </a:cubicBezTo>
                  <a:cubicBezTo>
                    <a:pt x="2893" y="1085"/>
                    <a:pt x="2869" y="1104"/>
                    <a:pt x="2822" y="1105"/>
                  </a:cubicBezTo>
                  <a:cubicBezTo>
                    <a:pt x="2775" y="1106"/>
                    <a:pt x="2712" y="1055"/>
                    <a:pt x="2674" y="1059"/>
                  </a:cubicBezTo>
                  <a:cubicBezTo>
                    <a:pt x="2636" y="1063"/>
                    <a:pt x="2611" y="1113"/>
                    <a:pt x="2593" y="1129"/>
                  </a:cubicBezTo>
                  <a:cubicBezTo>
                    <a:pt x="2575" y="1145"/>
                    <a:pt x="2572" y="1143"/>
                    <a:pt x="2566" y="1155"/>
                  </a:cubicBezTo>
                  <a:cubicBezTo>
                    <a:pt x="2560" y="1167"/>
                    <a:pt x="2566" y="1191"/>
                    <a:pt x="2556" y="1201"/>
                  </a:cubicBezTo>
                  <a:cubicBezTo>
                    <a:pt x="2546" y="1211"/>
                    <a:pt x="2521" y="1213"/>
                    <a:pt x="2506" y="1213"/>
                  </a:cubicBezTo>
                  <a:cubicBezTo>
                    <a:pt x="2491" y="1213"/>
                    <a:pt x="2484" y="1208"/>
                    <a:pt x="2466" y="1201"/>
                  </a:cubicBezTo>
                  <a:cubicBezTo>
                    <a:pt x="2448" y="1194"/>
                    <a:pt x="2424" y="1173"/>
                    <a:pt x="2400" y="1173"/>
                  </a:cubicBezTo>
                  <a:cubicBezTo>
                    <a:pt x="2376" y="1173"/>
                    <a:pt x="2340" y="1190"/>
                    <a:pt x="2322" y="1199"/>
                  </a:cubicBezTo>
                  <a:cubicBezTo>
                    <a:pt x="2304" y="1208"/>
                    <a:pt x="2302" y="1217"/>
                    <a:pt x="2292" y="1227"/>
                  </a:cubicBezTo>
                  <a:cubicBezTo>
                    <a:pt x="2282" y="1237"/>
                    <a:pt x="2279" y="1251"/>
                    <a:pt x="2264" y="1257"/>
                  </a:cubicBezTo>
                  <a:cubicBezTo>
                    <a:pt x="2249" y="1263"/>
                    <a:pt x="2253" y="1270"/>
                    <a:pt x="2200" y="1261"/>
                  </a:cubicBezTo>
                  <a:cubicBezTo>
                    <a:pt x="2147" y="1252"/>
                    <a:pt x="2007" y="1215"/>
                    <a:pt x="1946" y="1205"/>
                  </a:cubicBezTo>
                  <a:cubicBezTo>
                    <a:pt x="1885" y="1195"/>
                    <a:pt x="1861" y="1197"/>
                    <a:pt x="1832" y="1199"/>
                  </a:cubicBezTo>
                  <a:cubicBezTo>
                    <a:pt x="1803" y="1201"/>
                    <a:pt x="1795" y="1211"/>
                    <a:pt x="1772" y="1217"/>
                  </a:cubicBezTo>
                  <a:cubicBezTo>
                    <a:pt x="1749" y="1223"/>
                    <a:pt x="1732" y="1233"/>
                    <a:pt x="1692" y="1237"/>
                  </a:cubicBezTo>
                  <a:cubicBezTo>
                    <a:pt x="1652" y="1241"/>
                    <a:pt x="1589" y="1238"/>
                    <a:pt x="1534" y="1241"/>
                  </a:cubicBezTo>
                  <a:cubicBezTo>
                    <a:pt x="1479" y="1244"/>
                    <a:pt x="1409" y="1237"/>
                    <a:pt x="1364" y="1255"/>
                  </a:cubicBezTo>
                  <a:cubicBezTo>
                    <a:pt x="1319" y="1273"/>
                    <a:pt x="1298" y="1334"/>
                    <a:pt x="1262" y="1351"/>
                  </a:cubicBezTo>
                  <a:cubicBezTo>
                    <a:pt x="1226" y="1368"/>
                    <a:pt x="1187" y="1353"/>
                    <a:pt x="1146" y="1357"/>
                  </a:cubicBezTo>
                  <a:cubicBezTo>
                    <a:pt x="1105" y="1361"/>
                    <a:pt x="1057" y="1370"/>
                    <a:pt x="1018" y="1373"/>
                  </a:cubicBezTo>
                  <a:cubicBezTo>
                    <a:pt x="979" y="1376"/>
                    <a:pt x="950" y="1362"/>
                    <a:pt x="910" y="1373"/>
                  </a:cubicBezTo>
                  <a:cubicBezTo>
                    <a:pt x="870" y="1384"/>
                    <a:pt x="814" y="1416"/>
                    <a:pt x="774" y="1439"/>
                  </a:cubicBezTo>
                  <a:cubicBezTo>
                    <a:pt x="734" y="1462"/>
                    <a:pt x="698" y="1492"/>
                    <a:pt x="672" y="1511"/>
                  </a:cubicBezTo>
                  <a:cubicBezTo>
                    <a:pt x="646" y="1530"/>
                    <a:pt x="646" y="1555"/>
                    <a:pt x="620" y="1555"/>
                  </a:cubicBezTo>
                  <a:cubicBezTo>
                    <a:pt x="594" y="1555"/>
                    <a:pt x="541" y="1521"/>
                    <a:pt x="514" y="1511"/>
                  </a:cubicBezTo>
                  <a:cubicBezTo>
                    <a:pt x="487" y="1501"/>
                    <a:pt x="486" y="1517"/>
                    <a:pt x="458" y="1493"/>
                  </a:cubicBezTo>
                  <a:cubicBezTo>
                    <a:pt x="430" y="1469"/>
                    <a:pt x="375" y="1390"/>
                    <a:pt x="348" y="1365"/>
                  </a:cubicBezTo>
                  <a:cubicBezTo>
                    <a:pt x="321" y="1340"/>
                    <a:pt x="315" y="1340"/>
                    <a:pt x="294" y="1341"/>
                  </a:cubicBezTo>
                  <a:cubicBezTo>
                    <a:pt x="273" y="1342"/>
                    <a:pt x="234" y="1381"/>
                    <a:pt x="222" y="1373"/>
                  </a:cubicBezTo>
                  <a:cubicBezTo>
                    <a:pt x="210" y="1365"/>
                    <a:pt x="226" y="1395"/>
                    <a:pt x="224" y="1293"/>
                  </a:cubicBezTo>
                  <a:cubicBezTo>
                    <a:pt x="222" y="1191"/>
                    <a:pt x="220" y="870"/>
                    <a:pt x="212" y="763"/>
                  </a:cubicBezTo>
                  <a:cubicBezTo>
                    <a:pt x="204" y="656"/>
                    <a:pt x="208" y="724"/>
                    <a:pt x="176" y="649"/>
                  </a:cubicBezTo>
                  <a:cubicBezTo>
                    <a:pt x="144" y="574"/>
                    <a:pt x="40" y="399"/>
                    <a:pt x="20" y="313"/>
                  </a:cubicBezTo>
                  <a:cubicBezTo>
                    <a:pt x="0" y="227"/>
                    <a:pt x="27" y="162"/>
                    <a:pt x="53" y="131"/>
                  </a:cubicBezTo>
                  <a:cubicBezTo>
                    <a:pt x="79" y="100"/>
                    <a:pt x="152" y="148"/>
                    <a:pt x="174" y="127"/>
                  </a:cubicBezTo>
                  <a:cubicBezTo>
                    <a:pt x="196" y="106"/>
                    <a:pt x="160" y="0"/>
                    <a:pt x="184" y="3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738438" y="2386013"/>
              <a:ext cx="4857750" cy="1341437"/>
            </a:xfrm>
            <a:custGeom>
              <a:avLst/>
              <a:gdLst>
                <a:gd name="T0" fmla="*/ 0 w 3060"/>
                <a:gd name="T1" fmla="*/ 0 h 845"/>
                <a:gd name="T2" fmla="*/ 186 w 3060"/>
                <a:gd name="T3" fmla="*/ 90 h 845"/>
                <a:gd name="T4" fmla="*/ 339 w 3060"/>
                <a:gd name="T5" fmla="*/ 339 h 845"/>
                <a:gd name="T6" fmla="*/ 520 w 3060"/>
                <a:gd name="T7" fmla="*/ 566 h 845"/>
                <a:gd name="T8" fmla="*/ 759 w 3060"/>
                <a:gd name="T9" fmla="*/ 678 h 845"/>
                <a:gd name="T10" fmla="*/ 1014 w 3060"/>
                <a:gd name="T11" fmla="*/ 678 h 845"/>
                <a:gd name="T12" fmla="*/ 1291 w 3060"/>
                <a:gd name="T13" fmla="*/ 657 h 845"/>
                <a:gd name="T14" fmla="*/ 1699 w 3060"/>
                <a:gd name="T15" fmla="*/ 657 h 845"/>
                <a:gd name="T16" fmla="*/ 2058 w 3060"/>
                <a:gd name="T17" fmla="*/ 645 h 845"/>
                <a:gd name="T18" fmla="*/ 2466 w 3060"/>
                <a:gd name="T19" fmla="*/ 711 h 845"/>
                <a:gd name="T20" fmla="*/ 2743 w 3060"/>
                <a:gd name="T21" fmla="*/ 793 h 845"/>
                <a:gd name="T22" fmla="*/ 2879 w 3060"/>
                <a:gd name="T23" fmla="*/ 838 h 845"/>
                <a:gd name="T24" fmla="*/ 3060 w 3060"/>
                <a:gd name="T25" fmla="*/ 838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60" h="845">
                  <a:moveTo>
                    <a:pt x="0" y="0"/>
                  </a:moveTo>
                  <a:cubicBezTo>
                    <a:pt x="30" y="15"/>
                    <a:pt x="130" y="34"/>
                    <a:pt x="186" y="90"/>
                  </a:cubicBezTo>
                  <a:cubicBezTo>
                    <a:pt x="242" y="146"/>
                    <a:pt x="283" y="260"/>
                    <a:pt x="339" y="339"/>
                  </a:cubicBezTo>
                  <a:cubicBezTo>
                    <a:pt x="395" y="418"/>
                    <a:pt x="450" y="510"/>
                    <a:pt x="520" y="566"/>
                  </a:cubicBezTo>
                  <a:cubicBezTo>
                    <a:pt x="590" y="622"/>
                    <a:pt x="677" y="659"/>
                    <a:pt x="759" y="678"/>
                  </a:cubicBezTo>
                  <a:cubicBezTo>
                    <a:pt x="841" y="697"/>
                    <a:pt x="925" y="681"/>
                    <a:pt x="1014" y="678"/>
                  </a:cubicBezTo>
                  <a:cubicBezTo>
                    <a:pt x="1103" y="675"/>
                    <a:pt x="1177" y="660"/>
                    <a:pt x="1291" y="657"/>
                  </a:cubicBezTo>
                  <a:cubicBezTo>
                    <a:pt x="1405" y="654"/>
                    <a:pt x="1571" y="659"/>
                    <a:pt x="1699" y="657"/>
                  </a:cubicBezTo>
                  <a:cubicBezTo>
                    <a:pt x="1827" y="655"/>
                    <a:pt x="1930" y="636"/>
                    <a:pt x="2058" y="645"/>
                  </a:cubicBezTo>
                  <a:cubicBezTo>
                    <a:pt x="2186" y="654"/>
                    <a:pt x="2352" y="686"/>
                    <a:pt x="2466" y="711"/>
                  </a:cubicBezTo>
                  <a:cubicBezTo>
                    <a:pt x="2580" y="736"/>
                    <a:pt x="2674" y="772"/>
                    <a:pt x="2743" y="793"/>
                  </a:cubicBezTo>
                  <a:cubicBezTo>
                    <a:pt x="2812" y="814"/>
                    <a:pt x="2826" y="831"/>
                    <a:pt x="2879" y="838"/>
                  </a:cubicBezTo>
                  <a:cubicBezTo>
                    <a:pt x="2932" y="845"/>
                    <a:pt x="2996" y="841"/>
                    <a:pt x="3060" y="83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427538" y="5013325"/>
              <a:ext cx="93662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396038" y="4365625"/>
              <a:ext cx="1128712" cy="906463"/>
            </a:xfrm>
            <a:custGeom>
              <a:avLst/>
              <a:gdLst>
                <a:gd name="T0" fmla="*/ 0 w 711"/>
                <a:gd name="T1" fmla="*/ 571 h 571"/>
                <a:gd name="T2" fmla="*/ 121 w 711"/>
                <a:gd name="T3" fmla="*/ 453 h 571"/>
                <a:gd name="T4" fmla="*/ 348 w 711"/>
                <a:gd name="T5" fmla="*/ 272 h 571"/>
                <a:gd name="T6" fmla="*/ 529 w 711"/>
                <a:gd name="T7" fmla="*/ 136 h 571"/>
                <a:gd name="T8" fmla="*/ 711 w 711"/>
                <a:gd name="T9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1" h="571">
                  <a:moveTo>
                    <a:pt x="0" y="571"/>
                  </a:moveTo>
                  <a:cubicBezTo>
                    <a:pt x="21" y="551"/>
                    <a:pt x="63" y="503"/>
                    <a:pt x="121" y="453"/>
                  </a:cubicBezTo>
                  <a:cubicBezTo>
                    <a:pt x="179" y="403"/>
                    <a:pt x="280" y="325"/>
                    <a:pt x="348" y="272"/>
                  </a:cubicBezTo>
                  <a:cubicBezTo>
                    <a:pt x="416" y="219"/>
                    <a:pt x="469" y="181"/>
                    <a:pt x="529" y="136"/>
                  </a:cubicBezTo>
                  <a:cubicBezTo>
                    <a:pt x="589" y="91"/>
                    <a:pt x="650" y="45"/>
                    <a:pt x="711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046288" y="1916113"/>
              <a:ext cx="812800" cy="2622550"/>
            </a:xfrm>
            <a:custGeom>
              <a:avLst/>
              <a:gdLst>
                <a:gd name="T0" fmla="*/ 9 w 512"/>
                <a:gd name="T1" fmla="*/ 26 h 1652"/>
                <a:gd name="T2" fmla="*/ 9 w 512"/>
                <a:gd name="T3" fmla="*/ 5 h 1652"/>
                <a:gd name="T4" fmla="*/ 25 w 512"/>
                <a:gd name="T5" fmla="*/ 4 h 1652"/>
                <a:gd name="T6" fmla="*/ 60 w 512"/>
                <a:gd name="T7" fmla="*/ 2 h 1652"/>
                <a:gd name="T8" fmla="*/ 96 w 512"/>
                <a:gd name="T9" fmla="*/ 5 h 1652"/>
                <a:gd name="T10" fmla="*/ 172 w 512"/>
                <a:gd name="T11" fmla="*/ 2 h 1652"/>
                <a:gd name="T12" fmla="*/ 285 w 512"/>
                <a:gd name="T13" fmla="*/ 16 h 1652"/>
                <a:gd name="T14" fmla="*/ 341 w 512"/>
                <a:gd name="T15" fmla="*/ 38 h 1652"/>
                <a:gd name="T16" fmla="*/ 395 w 512"/>
                <a:gd name="T17" fmla="*/ 242 h 1652"/>
                <a:gd name="T18" fmla="*/ 445 w 512"/>
                <a:gd name="T19" fmla="*/ 354 h 1652"/>
                <a:gd name="T20" fmla="*/ 431 w 512"/>
                <a:gd name="T21" fmla="*/ 514 h 1652"/>
                <a:gd name="T22" fmla="*/ 353 w 512"/>
                <a:gd name="T23" fmla="*/ 532 h 1652"/>
                <a:gd name="T24" fmla="*/ 281 w 512"/>
                <a:gd name="T25" fmla="*/ 556 h 1652"/>
                <a:gd name="T26" fmla="*/ 280 w 512"/>
                <a:gd name="T27" fmla="*/ 648 h 1652"/>
                <a:gd name="T28" fmla="*/ 339 w 512"/>
                <a:gd name="T29" fmla="*/ 784 h 1652"/>
                <a:gd name="T30" fmla="*/ 399 w 512"/>
                <a:gd name="T31" fmla="*/ 894 h 1652"/>
                <a:gd name="T32" fmla="*/ 425 w 512"/>
                <a:gd name="T33" fmla="*/ 964 h 1652"/>
                <a:gd name="T34" fmla="*/ 471 w 512"/>
                <a:gd name="T35" fmla="*/ 1104 h 1652"/>
                <a:gd name="T36" fmla="*/ 506 w 512"/>
                <a:gd name="T37" fmla="*/ 1329 h 1652"/>
                <a:gd name="T38" fmla="*/ 507 w 512"/>
                <a:gd name="T39" fmla="*/ 1498 h 1652"/>
                <a:gd name="T40" fmla="*/ 487 w 512"/>
                <a:gd name="T41" fmla="*/ 1634 h 1652"/>
                <a:gd name="T42" fmla="*/ 439 w 512"/>
                <a:gd name="T43" fmla="*/ 1606 h 1652"/>
                <a:gd name="T44" fmla="*/ 401 w 512"/>
                <a:gd name="T45" fmla="*/ 1598 h 1652"/>
                <a:gd name="T46" fmla="*/ 369 w 512"/>
                <a:gd name="T47" fmla="*/ 1600 h 1652"/>
                <a:gd name="T48" fmla="*/ 343 w 512"/>
                <a:gd name="T49" fmla="*/ 1554 h 1652"/>
                <a:gd name="T50" fmla="*/ 345 w 512"/>
                <a:gd name="T51" fmla="*/ 1518 h 1652"/>
                <a:gd name="T52" fmla="*/ 289 w 512"/>
                <a:gd name="T53" fmla="*/ 1436 h 1652"/>
                <a:gd name="T54" fmla="*/ 201 w 512"/>
                <a:gd name="T55" fmla="*/ 1310 h 1652"/>
                <a:gd name="T56" fmla="*/ 131 w 512"/>
                <a:gd name="T57" fmla="*/ 1206 h 1652"/>
                <a:gd name="T58" fmla="*/ 125 w 512"/>
                <a:gd name="T59" fmla="*/ 1168 h 1652"/>
                <a:gd name="T60" fmla="*/ 123 w 512"/>
                <a:gd name="T61" fmla="*/ 1120 h 1652"/>
                <a:gd name="T62" fmla="*/ 143 w 512"/>
                <a:gd name="T63" fmla="*/ 1090 h 1652"/>
                <a:gd name="T64" fmla="*/ 163 w 512"/>
                <a:gd name="T65" fmla="*/ 1090 h 1652"/>
                <a:gd name="T66" fmla="*/ 191 w 512"/>
                <a:gd name="T67" fmla="*/ 1110 h 1652"/>
                <a:gd name="T68" fmla="*/ 253 w 512"/>
                <a:gd name="T69" fmla="*/ 1028 h 1652"/>
                <a:gd name="T70" fmla="*/ 263 w 512"/>
                <a:gd name="T71" fmla="*/ 932 h 1652"/>
                <a:gd name="T72" fmla="*/ 269 w 512"/>
                <a:gd name="T73" fmla="*/ 900 h 1652"/>
                <a:gd name="T74" fmla="*/ 257 w 512"/>
                <a:gd name="T75" fmla="*/ 860 h 1652"/>
                <a:gd name="T76" fmla="*/ 147 w 512"/>
                <a:gd name="T77" fmla="*/ 604 h 1652"/>
                <a:gd name="T78" fmla="*/ 91 w 512"/>
                <a:gd name="T79" fmla="*/ 472 h 1652"/>
                <a:gd name="T80" fmla="*/ 25 w 512"/>
                <a:gd name="T81" fmla="*/ 293 h 1652"/>
                <a:gd name="T82" fmla="*/ 3 w 512"/>
                <a:gd name="T83" fmla="*/ 271 h 1652"/>
                <a:gd name="T84" fmla="*/ 6 w 512"/>
                <a:gd name="T85" fmla="*/ 235 h 1652"/>
                <a:gd name="T86" fmla="*/ 7 w 512"/>
                <a:gd name="T87" fmla="*/ 116 h 1652"/>
                <a:gd name="T88" fmla="*/ 9 w 512"/>
                <a:gd name="T89" fmla="*/ 26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2" h="1652">
                  <a:moveTo>
                    <a:pt x="9" y="26"/>
                  </a:moveTo>
                  <a:cubicBezTo>
                    <a:pt x="9" y="8"/>
                    <a:pt x="6" y="9"/>
                    <a:pt x="9" y="5"/>
                  </a:cubicBezTo>
                  <a:cubicBezTo>
                    <a:pt x="12" y="1"/>
                    <a:pt x="17" y="4"/>
                    <a:pt x="25" y="4"/>
                  </a:cubicBezTo>
                  <a:cubicBezTo>
                    <a:pt x="33" y="4"/>
                    <a:pt x="48" y="2"/>
                    <a:pt x="60" y="2"/>
                  </a:cubicBezTo>
                  <a:cubicBezTo>
                    <a:pt x="72" y="2"/>
                    <a:pt x="77" y="5"/>
                    <a:pt x="96" y="5"/>
                  </a:cubicBezTo>
                  <a:cubicBezTo>
                    <a:pt x="115" y="5"/>
                    <a:pt x="141" y="0"/>
                    <a:pt x="172" y="2"/>
                  </a:cubicBezTo>
                  <a:cubicBezTo>
                    <a:pt x="203" y="4"/>
                    <a:pt x="257" y="10"/>
                    <a:pt x="285" y="16"/>
                  </a:cubicBezTo>
                  <a:cubicBezTo>
                    <a:pt x="313" y="22"/>
                    <a:pt x="323" y="0"/>
                    <a:pt x="341" y="38"/>
                  </a:cubicBezTo>
                  <a:cubicBezTo>
                    <a:pt x="359" y="76"/>
                    <a:pt x="378" y="189"/>
                    <a:pt x="395" y="242"/>
                  </a:cubicBezTo>
                  <a:cubicBezTo>
                    <a:pt x="412" y="295"/>
                    <a:pt x="439" y="309"/>
                    <a:pt x="445" y="354"/>
                  </a:cubicBezTo>
                  <a:cubicBezTo>
                    <a:pt x="451" y="399"/>
                    <a:pt x="446" y="484"/>
                    <a:pt x="431" y="514"/>
                  </a:cubicBezTo>
                  <a:cubicBezTo>
                    <a:pt x="416" y="544"/>
                    <a:pt x="378" y="525"/>
                    <a:pt x="353" y="532"/>
                  </a:cubicBezTo>
                  <a:cubicBezTo>
                    <a:pt x="328" y="539"/>
                    <a:pt x="293" y="537"/>
                    <a:pt x="281" y="556"/>
                  </a:cubicBezTo>
                  <a:cubicBezTo>
                    <a:pt x="269" y="575"/>
                    <a:pt x="270" y="610"/>
                    <a:pt x="280" y="648"/>
                  </a:cubicBezTo>
                  <a:cubicBezTo>
                    <a:pt x="290" y="686"/>
                    <a:pt x="319" y="743"/>
                    <a:pt x="339" y="784"/>
                  </a:cubicBezTo>
                  <a:cubicBezTo>
                    <a:pt x="359" y="825"/>
                    <a:pt x="385" y="864"/>
                    <a:pt x="399" y="894"/>
                  </a:cubicBezTo>
                  <a:cubicBezTo>
                    <a:pt x="413" y="924"/>
                    <a:pt x="413" y="929"/>
                    <a:pt x="425" y="964"/>
                  </a:cubicBezTo>
                  <a:cubicBezTo>
                    <a:pt x="437" y="999"/>
                    <a:pt x="458" y="1043"/>
                    <a:pt x="471" y="1104"/>
                  </a:cubicBezTo>
                  <a:cubicBezTo>
                    <a:pt x="484" y="1165"/>
                    <a:pt x="500" y="1263"/>
                    <a:pt x="506" y="1329"/>
                  </a:cubicBezTo>
                  <a:cubicBezTo>
                    <a:pt x="512" y="1395"/>
                    <a:pt x="510" y="1447"/>
                    <a:pt x="507" y="1498"/>
                  </a:cubicBezTo>
                  <a:cubicBezTo>
                    <a:pt x="504" y="1549"/>
                    <a:pt x="498" y="1616"/>
                    <a:pt x="487" y="1634"/>
                  </a:cubicBezTo>
                  <a:cubicBezTo>
                    <a:pt x="476" y="1652"/>
                    <a:pt x="453" y="1612"/>
                    <a:pt x="439" y="1606"/>
                  </a:cubicBezTo>
                  <a:cubicBezTo>
                    <a:pt x="425" y="1600"/>
                    <a:pt x="413" y="1599"/>
                    <a:pt x="401" y="1598"/>
                  </a:cubicBezTo>
                  <a:cubicBezTo>
                    <a:pt x="389" y="1597"/>
                    <a:pt x="379" y="1607"/>
                    <a:pt x="369" y="1600"/>
                  </a:cubicBezTo>
                  <a:cubicBezTo>
                    <a:pt x="359" y="1593"/>
                    <a:pt x="347" y="1568"/>
                    <a:pt x="343" y="1554"/>
                  </a:cubicBezTo>
                  <a:cubicBezTo>
                    <a:pt x="339" y="1540"/>
                    <a:pt x="354" y="1538"/>
                    <a:pt x="345" y="1518"/>
                  </a:cubicBezTo>
                  <a:cubicBezTo>
                    <a:pt x="336" y="1498"/>
                    <a:pt x="313" y="1471"/>
                    <a:pt x="289" y="1436"/>
                  </a:cubicBezTo>
                  <a:cubicBezTo>
                    <a:pt x="265" y="1401"/>
                    <a:pt x="227" y="1348"/>
                    <a:pt x="201" y="1310"/>
                  </a:cubicBezTo>
                  <a:cubicBezTo>
                    <a:pt x="175" y="1272"/>
                    <a:pt x="144" y="1230"/>
                    <a:pt x="131" y="1206"/>
                  </a:cubicBezTo>
                  <a:cubicBezTo>
                    <a:pt x="118" y="1182"/>
                    <a:pt x="126" y="1182"/>
                    <a:pt x="125" y="1168"/>
                  </a:cubicBezTo>
                  <a:cubicBezTo>
                    <a:pt x="124" y="1154"/>
                    <a:pt x="120" y="1133"/>
                    <a:pt x="123" y="1120"/>
                  </a:cubicBezTo>
                  <a:cubicBezTo>
                    <a:pt x="126" y="1107"/>
                    <a:pt x="136" y="1095"/>
                    <a:pt x="143" y="1090"/>
                  </a:cubicBezTo>
                  <a:cubicBezTo>
                    <a:pt x="150" y="1085"/>
                    <a:pt x="155" y="1087"/>
                    <a:pt x="163" y="1090"/>
                  </a:cubicBezTo>
                  <a:cubicBezTo>
                    <a:pt x="171" y="1093"/>
                    <a:pt x="176" y="1120"/>
                    <a:pt x="191" y="1110"/>
                  </a:cubicBezTo>
                  <a:cubicBezTo>
                    <a:pt x="206" y="1100"/>
                    <a:pt x="241" y="1058"/>
                    <a:pt x="253" y="1028"/>
                  </a:cubicBezTo>
                  <a:cubicBezTo>
                    <a:pt x="265" y="998"/>
                    <a:pt x="260" y="953"/>
                    <a:pt x="263" y="932"/>
                  </a:cubicBezTo>
                  <a:cubicBezTo>
                    <a:pt x="266" y="911"/>
                    <a:pt x="270" y="912"/>
                    <a:pt x="269" y="900"/>
                  </a:cubicBezTo>
                  <a:cubicBezTo>
                    <a:pt x="268" y="888"/>
                    <a:pt x="277" y="909"/>
                    <a:pt x="257" y="860"/>
                  </a:cubicBezTo>
                  <a:cubicBezTo>
                    <a:pt x="237" y="811"/>
                    <a:pt x="175" y="669"/>
                    <a:pt x="147" y="604"/>
                  </a:cubicBezTo>
                  <a:cubicBezTo>
                    <a:pt x="119" y="539"/>
                    <a:pt x="111" y="524"/>
                    <a:pt x="91" y="472"/>
                  </a:cubicBezTo>
                  <a:cubicBezTo>
                    <a:pt x="71" y="420"/>
                    <a:pt x="40" y="326"/>
                    <a:pt x="25" y="293"/>
                  </a:cubicBezTo>
                  <a:cubicBezTo>
                    <a:pt x="10" y="260"/>
                    <a:pt x="6" y="281"/>
                    <a:pt x="3" y="271"/>
                  </a:cubicBezTo>
                  <a:cubicBezTo>
                    <a:pt x="0" y="261"/>
                    <a:pt x="5" y="261"/>
                    <a:pt x="6" y="235"/>
                  </a:cubicBezTo>
                  <a:cubicBezTo>
                    <a:pt x="7" y="209"/>
                    <a:pt x="7" y="151"/>
                    <a:pt x="7" y="116"/>
                  </a:cubicBezTo>
                  <a:cubicBezTo>
                    <a:pt x="7" y="81"/>
                    <a:pt x="8" y="43"/>
                    <a:pt x="9" y="26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047875" y="3181350"/>
              <a:ext cx="57150" cy="1588"/>
            </a:xfrm>
            <a:custGeom>
              <a:avLst/>
              <a:gdLst>
                <a:gd name="T0" fmla="*/ 0 w 36"/>
                <a:gd name="T1" fmla="*/ 0 h 1"/>
                <a:gd name="T2" fmla="*/ 36 w 36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" h="1">
                  <a:moveTo>
                    <a:pt x="0" y="0"/>
                  </a:moveTo>
                  <a:lnTo>
                    <a:pt x="36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339975" y="5229225"/>
              <a:ext cx="0" cy="714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438525" y="5222875"/>
              <a:ext cx="3175" cy="73025"/>
            </a:xfrm>
            <a:custGeom>
              <a:avLst/>
              <a:gdLst>
                <a:gd name="T0" fmla="*/ 0 w 2"/>
                <a:gd name="T1" fmla="*/ 0 h 46"/>
                <a:gd name="T2" fmla="*/ 2 w 2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46">
                  <a:moveTo>
                    <a:pt x="0" y="0"/>
                  </a:moveTo>
                  <a:lnTo>
                    <a:pt x="2" y="4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533900" y="5226050"/>
              <a:ext cx="1588" cy="73025"/>
            </a:xfrm>
            <a:custGeom>
              <a:avLst/>
              <a:gdLst>
                <a:gd name="T0" fmla="*/ 0 w 1"/>
                <a:gd name="T1" fmla="*/ 0 h 46"/>
                <a:gd name="T2" fmla="*/ 0 w 1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46">
                  <a:moveTo>
                    <a:pt x="0" y="0"/>
                  </a:moveTo>
                  <a:lnTo>
                    <a:pt x="0" y="46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610225" y="5229225"/>
              <a:ext cx="3175" cy="69850"/>
            </a:xfrm>
            <a:custGeom>
              <a:avLst/>
              <a:gdLst>
                <a:gd name="T0" fmla="*/ 0 w 2"/>
                <a:gd name="T1" fmla="*/ 0 h 44"/>
                <a:gd name="T2" fmla="*/ 2 w 2"/>
                <a:gd name="T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44">
                  <a:moveTo>
                    <a:pt x="0" y="0"/>
                  </a:moveTo>
                  <a:lnTo>
                    <a:pt x="2" y="44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6683375" y="5226050"/>
              <a:ext cx="9525" cy="66675"/>
            </a:xfrm>
            <a:custGeom>
              <a:avLst/>
              <a:gdLst>
                <a:gd name="T0" fmla="*/ 6 w 6"/>
                <a:gd name="T1" fmla="*/ 0 h 42"/>
                <a:gd name="T2" fmla="*/ 4 w 6"/>
                <a:gd name="T3" fmla="*/ 36 h 42"/>
                <a:gd name="T4" fmla="*/ 0 w 6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2">
                  <a:moveTo>
                    <a:pt x="6" y="0"/>
                  </a:moveTo>
                  <a:lnTo>
                    <a:pt x="4" y="36"/>
                  </a:lnTo>
                  <a:lnTo>
                    <a:pt x="0" y="42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427538" y="3284538"/>
              <a:ext cx="68262" cy="611187"/>
            </a:xfrm>
            <a:custGeom>
              <a:avLst/>
              <a:gdLst>
                <a:gd name="T0" fmla="*/ 0 w 43"/>
                <a:gd name="T1" fmla="*/ 0 h 385"/>
                <a:gd name="T2" fmla="*/ 43 w 43"/>
                <a:gd name="T3" fmla="*/ 3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3" h="385">
                  <a:moveTo>
                    <a:pt x="0" y="0"/>
                  </a:moveTo>
                  <a:lnTo>
                    <a:pt x="43" y="38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924300" y="4076700"/>
              <a:ext cx="71438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427538" y="4076700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076825" y="4076700"/>
              <a:ext cx="71438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724525" y="3933825"/>
              <a:ext cx="71438" cy="714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319588" y="3975100"/>
              <a:ext cx="444500" cy="101600"/>
            </a:xfrm>
            <a:custGeom>
              <a:avLst/>
              <a:gdLst>
                <a:gd name="T0" fmla="*/ 23 w 280"/>
                <a:gd name="T1" fmla="*/ 64 h 64"/>
                <a:gd name="T2" fmla="*/ 23 w 280"/>
                <a:gd name="T3" fmla="*/ 19 h 64"/>
                <a:gd name="T4" fmla="*/ 72 w 280"/>
                <a:gd name="T5" fmla="*/ 10 h 64"/>
                <a:gd name="T6" fmla="*/ 156 w 280"/>
                <a:gd name="T7" fmla="*/ 1 h 64"/>
                <a:gd name="T8" fmla="*/ 250 w 280"/>
                <a:gd name="T9" fmla="*/ 19 h 64"/>
                <a:gd name="T10" fmla="*/ 277 w 280"/>
                <a:gd name="T11" fmla="*/ 36 h 64"/>
                <a:gd name="T12" fmla="*/ 259 w 280"/>
                <a:gd name="T13" fmla="*/ 40 h 64"/>
                <a:gd name="T14" fmla="*/ 153 w 280"/>
                <a:gd name="T15" fmla="*/ 55 h 64"/>
                <a:gd name="T16" fmla="*/ 23 w 280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4">
                  <a:moveTo>
                    <a:pt x="23" y="64"/>
                  </a:moveTo>
                  <a:cubicBezTo>
                    <a:pt x="0" y="57"/>
                    <a:pt x="15" y="28"/>
                    <a:pt x="23" y="19"/>
                  </a:cubicBezTo>
                  <a:cubicBezTo>
                    <a:pt x="31" y="10"/>
                    <a:pt x="50" y="13"/>
                    <a:pt x="72" y="10"/>
                  </a:cubicBezTo>
                  <a:cubicBezTo>
                    <a:pt x="94" y="7"/>
                    <a:pt x="126" y="0"/>
                    <a:pt x="156" y="1"/>
                  </a:cubicBezTo>
                  <a:cubicBezTo>
                    <a:pt x="186" y="2"/>
                    <a:pt x="230" y="13"/>
                    <a:pt x="250" y="19"/>
                  </a:cubicBezTo>
                  <a:cubicBezTo>
                    <a:pt x="270" y="25"/>
                    <a:pt x="276" y="33"/>
                    <a:pt x="277" y="36"/>
                  </a:cubicBezTo>
                  <a:cubicBezTo>
                    <a:pt x="278" y="39"/>
                    <a:pt x="280" y="37"/>
                    <a:pt x="259" y="40"/>
                  </a:cubicBezTo>
                  <a:cubicBezTo>
                    <a:pt x="238" y="43"/>
                    <a:pt x="192" y="51"/>
                    <a:pt x="153" y="55"/>
                  </a:cubicBezTo>
                  <a:cubicBezTo>
                    <a:pt x="114" y="59"/>
                    <a:pt x="50" y="62"/>
                    <a:pt x="23" y="64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591050" y="4283075"/>
              <a:ext cx="557213" cy="158750"/>
            </a:xfrm>
            <a:custGeom>
              <a:avLst/>
              <a:gdLst>
                <a:gd name="T0" fmla="*/ 66 w 358"/>
                <a:gd name="T1" fmla="*/ 89 h 100"/>
                <a:gd name="T2" fmla="*/ 21 w 358"/>
                <a:gd name="T3" fmla="*/ 59 h 100"/>
                <a:gd name="T4" fmla="*/ 3 w 358"/>
                <a:gd name="T5" fmla="*/ 23 h 100"/>
                <a:gd name="T6" fmla="*/ 42 w 358"/>
                <a:gd name="T7" fmla="*/ 2 h 100"/>
                <a:gd name="T8" fmla="*/ 129 w 358"/>
                <a:gd name="T9" fmla="*/ 8 h 100"/>
                <a:gd name="T10" fmla="*/ 183 w 358"/>
                <a:gd name="T11" fmla="*/ 20 h 100"/>
                <a:gd name="T12" fmla="*/ 252 w 358"/>
                <a:gd name="T13" fmla="*/ 20 h 100"/>
                <a:gd name="T14" fmla="*/ 300 w 358"/>
                <a:gd name="T15" fmla="*/ 50 h 100"/>
                <a:gd name="T16" fmla="*/ 333 w 358"/>
                <a:gd name="T17" fmla="*/ 65 h 100"/>
                <a:gd name="T18" fmla="*/ 348 w 358"/>
                <a:gd name="T19" fmla="*/ 80 h 100"/>
                <a:gd name="T20" fmla="*/ 351 w 358"/>
                <a:gd name="T21" fmla="*/ 97 h 100"/>
                <a:gd name="T22" fmla="*/ 306 w 358"/>
                <a:gd name="T23" fmla="*/ 97 h 100"/>
                <a:gd name="T24" fmla="*/ 232 w 358"/>
                <a:gd name="T25" fmla="*/ 88 h 100"/>
                <a:gd name="T26" fmla="*/ 124 w 358"/>
                <a:gd name="T27" fmla="*/ 90 h 100"/>
                <a:gd name="T28" fmla="*/ 66 w 358"/>
                <a:gd name="T29" fmla="*/ 8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8" h="100">
                  <a:moveTo>
                    <a:pt x="66" y="89"/>
                  </a:moveTo>
                  <a:cubicBezTo>
                    <a:pt x="49" y="84"/>
                    <a:pt x="31" y="70"/>
                    <a:pt x="21" y="59"/>
                  </a:cubicBezTo>
                  <a:cubicBezTo>
                    <a:pt x="11" y="48"/>
                    <a:pt x="0" y="32"/>
                    <a:pt x="3" y="23"/>
                  </a:cubicBezTo>
                  <a:cubicBezTo>
                    <a:pt x="6" y="14"/>
                    <a:pt x="21" y="4"/>
                    <a:pt x="42" y="2"/>
                  </a:cubicBezTo>
                  <a:cubicBezTo>
                    <a:pt x="63" y="0"/>
                    <a:pt x="106" y="5"/>
                    <a:pt x="129" y="8"/>
                  </a:cubicBezTo>
                  <a:cubicBezTo>
                    <a:pt x="152" y="11"/>
                    <a:pt x="163" y="18"/>
                    <a:pt x="183" y="20"/>
                  </a:cubicBezTo>
                  <a:cubicBezTo>
                    <a:pt x="203" y="22"/>
                    <a:pt x="233" y="15"/>
                    <a:pt x="252" y="20"/>
                  </a:cubicBezTo>
                  <a:cubicBezTo>
                    <a:pt x="271" y="25"/>
                    <a:pt x="286" y="42"/>
                    <a:pt x="300" y="50"/>
                  </a:cubicBezTo>
                  <a:cubicBezTo>
                    <a:pt x="314" y="58"/>
                    <a:pt x="325" y="60"/>
                    <a:pt x="333" y="65"/>
                  </a:cubicBezTo>
                  <a:cubicBezTo>
                    <a:pt x="341" y="70"/>
                    <a:pt x="345" y="75"/>
                    <a:pt x="348" y="80"/>
                  </a:cubicBezTo>
                  <a:cubicBezTo>
                    <a:pt x="351" y="85"/>
                    <a:pt x="358" y="94"/>
                    <a:pt x="351" y="97"/>
                  </a:cubicBezTo>
                  <a:cubicBezTo>
                    <a:pt x="344" y="100"/>
                    <a:pt x="326" y="98"/>
                    <a:pt x="306" y="97"/>
                  </a:cubicBezTo>
                  <a:cubicBezTo>
                    <a:pt x="286" y="96"/>
                    <a:pt x="262" y="89"/>
                    <a:pt x="232" y="88"/>
                  </a:cubicBezTo>
                  <a:cubicBezTo>
                    <a:pt x="202" y="87"/>
                    <a:pt x="152" y="90"/>
                    <a:pt x="124" y="90"/>
                  </a:cubicBezTo>
                  <a:cubicBezTo>
                    <a:pt x="96" y="90"/>
                    <a:pt x="83" y="94"/>
                    <a:pt x="66" y="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219700" y="4027488"/>
              <a:ext cx="581025" cy="92075"/>
            </a:xfrm>
            <a:custGeom>
              <a:avLst/>
              <a:gdLst>
                <a:gd name="T0" fmla="*/ 0 w 366"/>
                <a:gd name="T1" fmla="*/ 31 h 58"/>
                <a:gd name="T2" fmla="*/ 46 w 366"/>
                <a:gd name="T3" fmla="*/ 31 h 58"/>
                <a:gd name="T4" fmla="*/ 129 w 366"/>
                <a:gd name="T5" fmla="*/ 4 h 58"/>
                <a:gd name="T6" fmla="*/ 222 w 366"/>
                <a:gd name="T7" fmla="*/ 7 h 58"/>
                <a:gd name="T8" fmla="*/ 272 w 366"/>
                <a:gd name="T9" fmla="*/ 31 h 58"/>
                <a:gd name="T10" fmla="*/ 366 w 366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58">
                  <a:moveTo>
                    <a:pt x="0" y="31"/>
                  </a:moveTo>
                  <a:cubicBezTo>
                    <a:pt x="11" y="34"/>
                    <a:pt x="24" y="35"/>
                    <a:pt x="46" y="31"/>
                  </a:cubicBezTo>
                  <a:cubicBezTo>
                    <a:pt x="68" y="27"/>
                    <a:pt x="100" y="8"/>
                    <a:pt x="129" y="4"/>
                  </a:cubicBezTo>
                  <a:cubicBezTo>
                    <a:pt x="158" y="0"/>
                    <a:pt x="198" y="3"/>
                    <a:pt x="222" y="7"/>
                  </a:cubicBezTo>
                  <a:cubicBezTo>
                    <a:pt x="246" y="11"/>
                    <a:pt x="248" y="23"/>
                    <a:pt x="272" y="31"/>
                  </a:cubicBezTo>
                  <a:cubicBezTo>
                    <a:pt x="296" y="39"/>
                    <a:pt x="347" y="53"/>
                    <a:pt x="366" y="5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5341938" y="4105275"/>
              <a:ext cx="730250" cy="63500"/>
            </a:xfrm>
            <a:custGeom>
              <a:avLst/>
              <a:gdLst>
                <a:gd name="T0" fmla="*/ 0 w 460"/>
                <a:gd name="T1" fmla="*/ 8 h 40"/>
                <a:gd name="T2" fmla="*/ 60 w 460"/>
                <a:gd name="T3" fmla="*/ 8 h 40"/>
                <a:gd name="T4" fmla="*/ 138 w 460"/>
                <a:gd name="T5" fmla="*/ 3 h 40"/>
                <a:gd name="T6" fmla="*/ 241 w 460"/>
                <a:gd name="T7" fmla="*/ 28 h 40"/>
                <a:gd name="T8" fmla="*/ 384 w 460"/>
                <a:gd name="T9" fmla="*/ 38 h 40"/>
                <a:gd name="T10" fmla="*/ 460 w 460"/>
                <a:gd name="T11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0" h="40">
                  <a:moveTo>
                    <a:pt x="0" y="8"/>
                  </a:moveTo>
                  <a:cubicBezTo>
                    <a:pt x="10" y="8"/>
                    <a:pt x="37" y="9"/>
                    <a:pt x="60" y="8"/>
                  </a:cubicBezTo>
                  <a:cubicBezTo>
                    <a:pt x="83" y="7"/>
                    <a:pt x="108" y="0"/>
                    <a:pt x="138" y="3"/>
                  </a:cubicBezTo>
                  <a:cubicBezTo>
                    <a:pt x="168" y="6"/>
                    <a:pt x="200" y="22"/>
                    <a:pt x="241" y="28"/>
                  </a:cubicBezTo>
                  <a:cubicBezTo>
                    <a:pt x="282" y="34"/>
                    <a:pt x="348" y="36"/>
                    <a:pt x="384" y="38"/>
                  </a:cubicBezTo>
                  <a:cubicBezTo>
                    <a:pt x="420" y="40"/>
                    <a:pt x="444" y="38"/>
                    <a:pt x="460" y="3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6124575" y="4167188"/>
              <a:ext cx="422275" cy="80962"/>
            </a:xfrm>
            <a:custGeom>
              <a:avLst/>
              <a:gdLst>
                <a:gd name="T0" fmla="*/ 0 w 266"/>
                <a:gd name="T1" fmla="*/ 0 h 51"/>
                <a:gd name="T2" fmla="*/ 94 w 266"/>
                <a:gd name="T3" fmla="*/ 11 h 51"/>
                <a:gd name="T4" fmla="*/ 154 w 266"/>
                <a:gd name="T5" fmla="*/ 25 h 51"/>
                <a:gd name="T6" fmla="*/ 266 w 266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51">
                  <a:moveTo>
                    <a:pt x="0" y="0"/>
                  </a:moveTo>
                  <a:cubicBezTo>
                    <a:pt x="16" y="2"/>
                    <a:pt x="68" y="7"/>
                    <a:pt x="94" y="11"/>
                  </a:cubicBezTo>
                  <a:cubicBezTo>
                    <a:pt x="120" y="15"/>
                    <a:pt x="125" y="18"/>
                    <a:pt x="154" y="25"/>
                  </a:cubicBezTo>
                  <a:cubicBezTo>
                    <a:pt x="183" y="32"/>
                    <a:pt x="243" y="46"/>
                    <a:pt x="266" y="51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8" name="Freeform 27" descr="20%"/>
            <p:cNvSpPr>
              <a:spLocks/>
            </p:cNvSpPr>
            <p:nvPr/>
          </p:nvSpPr>
          <p:spPr bwMode="auto">
            <a:xfrm>
              <a:off x="5937250" y="4173538"/>
              <a:ext cx="304800" cy="188912"/>
            </a:xfrm>
            <a:custGeom>
              <a:avLst/>
              <a:gdLst>
                <a:gd name="T0" fmla="*/ 121 w 192"/>
                <a:gd name="T1" fmla="*/ 119 h 119"/>
                <a:gd name="T2" fmla="*/ 58 w 192"/>
                <a:gd name="T3" fmla="*/ 68 h 119"/>
                <a:gd name="T4" fmla="*/ 2 w 192"/>
                <a:gd name="T5" fmla="*/ 30 h 119"/>
                <a:gd name="T6" fmla="*/ 43 w 192"/>
                <a:gd name="T7" fmla="*/ 2 h 119"/>
                <a:gd name="T8" fmla="*/ 106 w 192"/>
                <a:gd name="T9" fmla="*/ 20 h 119"/>
                <a:gd name="T10" fmla="*/ 172 w 192"/>
                <a:gd name="T11" fmla="*/ 74 h 119"/>
                <a:gd name="T12" fmla="*/ 184 w 192"/>
                <a:gd name="T13" fmla="*/ 104 h 119"/>
                <a:gd name="T14" fmla="*/ 121 w 192"/>
                <a:gd name="T1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19">
                  <a:moveTo>
                    <a:pt x="121" y="119"/>
                  </a:moveTo>
                  <a:cubicBezTo>
                    <a:pt x="100" y="110"/>
                    <a:pt x="78" y="83"/>
                    <a:pt x="58" y="68"/>
                  </a:cubicBezTo>
                  <a:cubicBezTo>
                    <a:pt x="38" y="53"/>
                    <a:pt x="4" y="41"/>
                    <a:pt x="2" y="30"/>
                  </a:cubicBezTo>
                  <a:cubicBezTo>
                    <a:pt x="0" y="19"/>
                    <a:pt x="26" y="4"/>
                    <a:pt x="43" y="2"/>
                  </a:cubicBezTo>
                  <a:cubicBezTo>
                    <a:pt x="60" y="0"/>
                    <a:pt x="85" y="8"/>
                    <a:pt x="106" y="20"/>
                  </a:cubicBezTo>
                  <a:cubicBezTo>
                    <a:pt x="127" y="32"/>
                    <a:pt x="159" y="60"/>
                    <a:pt x="172" y="74"/>
                  </a:cubicBezTo>
                  <a:cubicBezTo>
                    <a:pt x="185" y="88"/>
                    <a:pt x="192" y="97"/>
                    <a:pt x="184" y="104"/>
                  </a:cubicBezTo>
                  <a:cubicBezTo>
                    <a:pt x="176" y="111"/>
                    <a:pt x="134" y="116"/>
                    <a:pt x="121" y="119"/>
                  </a:cubicBezTo>
                  <a:close/>
                </a:path>
              </a:pathLst>
            </a:cu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081713" y="4179888"/>
              <a:ext cx="317500" cy="219075"/>
            </a:xfrm>
            <a:custGeom>
              <a:avLst/>
              <a:gdLst>
                <a:gd name="T0" fmla="*/ 6 w 200"/>
                <a:gd name="T1" fmla="*/ 13 h 138"/>
                <a:gd name="T2" fmla="*/ 57 w 200"/>
                <a:gd name="T3" fmla="*/ 10 h 138"/>
                <a:gd name="T4" fmla="*/ 138 w 200"/>
                <a:gd name="T5" fmla="*/ 71 h 138"/>
                <a:gd name="T6" fmla="*/ 195 w 200"/>
                <a:gd name="T7" fmla="*/ 130 h 138"/>
                <a:gd name="T8" fmla="*/ 108 w 200"/>
                <a:gd name="T9" fmla="*/ 121 h 138"/>
                <a:gd name="T10" fmla="*/ 81 w 200"/>
                <a:gd name="T11" fmla="*/ 76 h 138"/>
                <a:gd name="T12" fmla="*/ 6 w 200"/>
                <a:gd name="T13" fmla="*/ 1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38">
                  <a:moveTo>
                    <a:pt x="6" y="13"/>
                  </a:moveTo>
                  <a:cubicBezTo>
                    <a:pt x="0" y="3"/>
                    <a:pt x="35" y="0"/>
                    <a:pt x="57" y="10"/>
                  </a:cubicBezTo>
                  <a:cubicBezTo>
                    <a:pt x="79" y="20"/>
                    <a:pt x="115" y="51"/>
                    <a:pt x="138" y="71"/>
                  </a:cubicBezTo>
                  <a:cubicBezTo>
                    <a:pt x="161" y="91"/>
                    <a:pt x="200" y="122"/>
                    <a:pt x="195" y="130"/>
                  </a:cubicBezTo>
                  <a:cubicBezTo>
                    <a:pt x="190" y="138"/>
                    <a:pt x="127" y="130"/>
                    <a:pt x="108" y="121"/>
                  </a:cubicBezTo>
                  <a:cubicBezTo>
                    <a:pt x="89" y="112"/>
                    <a:pt x="98" y="94"/>
                    <a:pt x="81" y="76"/>
                  </a:cubicBezTo>
                  <a:cubicBezTo>
                    <a:pt x="64" y="58"/>
                    <a:pt x="22" y="26"/>
                    <a:pt x="6" y="1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0" name="Freeform 29" descr="20%"/>
            <p:cNvSpPr>
              <a:spLocks/>
            </p:cNvSpPr>
            <p:nvPr/>
          </p:nvSpPr>
          <p:spPr bwMode="auto">
            <a:xfrm>
              <a:off x="5994400" y="3930650"/>
              <a:ext cx="920750" cy="323850"/>
            </a:xfrm>
            <a:custGeom>
              <a:avLst/>
              <a:gdLst>
                <a:gd name="T0" fmla="*/ 352 w 580"/>
                <a:gd name="T1" fmla="*/ 200 h 204"/>
                <a:gd name="T2" fmla="*/ 314 w 580"/>
                <a:gd name="T3" fmla="*/ 188 h 204"/>
                <a:gd name="T4" fmla="*/ 284 w 580"/>
                <a:gd name="T5" fmla="*/ 182 h 204"/>
                <a:gd name="T6" fmla="*/ 250 w 580"/>
                <a:gd name="T7" fmla="*/ 164 h 204"/>
                <a:gd name="T8" fmla="*/ 274 w 580"/>
                <a:gd name="T9" fmla="*/ 98 h 204"/>
                <a:gd name="T10" fmla="*/ 223 w 580"/>
                <a:gd name="T11" fmla="*/ 68 h 204"/>
                <a:gd name="T12" fmla="*/ 148 w 580"/>
                <a:gd name="T13" fmla="*/ 62 h 204"/>
                <a:gd name="T14" fmla="*/ 57 w 580"/>
                <a:gd name="T15" fmla="*/ 47 h 204"/>
                <a:gd name="T16" fmla="*/ 7 w 580"/>
                <a:gd name="T17" fmla="*/ 41 h 204"/>
                <a:gd name="T18" fmla="*/ 13 w 580"/>
                <a:gd name="T19" fmla="*/ 17 h 204"/>
                <a:gd name="T20" fmla="*/ 57 w 580"/>
                <a:gd name="T21" fmla="*/ 2 h 204"/>
                <a:gd name="T22" fmla="*/ 102 w 580"/>
                <a:gd name="T23" fmla="*/ 2 h 204"/>
                <a:gd name="T24" fmla="*/ 304 w 580"/>
                <a:gd name="T25" fmla="*/ 17 h 204"/>
                <a:gd name="T26" fmla="*/ 419 w 580"/>
                <a:gd name="T27" fmla="*/ 47 h 204"/>
                <a:gd name="T28" fmla="*/ 510 w 580"/>
                <a:gd name="T29" fmla="*/ 92 h 204"/>
                <a:gd name="T30" fmla="*/ 580 w 580"/>
                <a:gd name="T31" fmla="*/ 179 h 204"/>
                <a:gd name="T32" fmla="*/ 510 w 580"/>
                <a:gd name="T33" fmla="*/ 183 h 204"/>
                <a:gd name="T34" fmla="*/ 376 w 580"/>
                <a:gd name="T35" fmla="*/ 186 h 204"/>
                <a:gd name="T36" fmla="*/ 354 w 580"/>
                <a:gd name="T37" fmla="*/ 202 h 204"/>
                <a:gd name="T38" fmla="*/ 352 w 580"/>
                <a:gd name="T39" fmla="*/ 2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0" h="204">
                  <a:moveTo>
                    <a:pt x="352" y="200"/>
                  </a:moveTo>
                  <a:cubicBezTo>
                    <a:pt x="345" y="198"/>
                    <a:pt x="325" y="191"/>
                    <a:pt x="314" y="188"/>
                  </a:cubicBezTo>
                  <a:cubicBezTo>
                    <a:pt x="303" y="185"/>
                    <a:pt x="295" y="186"/>
                    <a:pt x="284" y="182"/>
                  </a:cubicBezTo>
                  <a:cubicBezTo>
                    <a:pt x="273" y="178"/>
                    <a:pt x="252" y="178"/>
                    <a:pt x="250" y="164"/>
                  </a:cubicBezTo>
                  <a:cubicBezTo>
                    <a:pt x="248" y="150"/>
                    <a:pt x="278" y="114"/>
                    <a:pt x="274" y="98"/>
                  </a:cubicBezTo>
                  <a:cubicBezTo>
                    <a:pt x="270" y="82"/>
                    <a:pt x="244" y="74"/>
                    <a:pt x="223" y="68"/>
                  </a:cubicBezTo>
                  <a:cubicBezTo>
                    <a:pt x="202" y="62"/>
                    <a:pt x="176" y="65"/>
                    <a:pt x="148" y="62"/>
                  </a:cubicBezTo>
                  <a:cubicBezTo>
                    <a:pt x="120" y="59"/>
                    <a:pt x="80" y="50"/>
                    <a:pt x="57" y="47"/>
                  </a:cubicBezTo>
                  <a:cubicBezTo>
                    <a:pt x="34" y="44"/>
                    <a:pt x="14" y="46"/>
                    <a:pt x="7" y="41"/>
                  </a:cubicBezTo>
                  <a:cubicBezTo>
                    <a:pt x="0" y="36"/>
                    <a:pt x="5" y="23"/>
                    <a:pt x="13" y="17"/>
                  </a:cubicBezTo>
                  <a:cubicBezTo>
                    <a:pt x="21" y="11"/>
                    <a:pt x="42" y="4"/>
                    <a:pt x="57" y="2"/>
                  </a:cubicBezTo>
                  <a:cubicBezTo>
                    <a:pt x="72" y="0"/>
                    <a:pt x="61" y="0"/>
                    <a:pt x="102" y="2"/>
                  </a:cubicBezTo>
                  <a:cubicBezTo>
                    <a:pt x="143" y="4"/>
                    <a:pt x="251" y="10"/>
                    <a:pt x="304" y="17"/>
                  </a:cubicBezTo>
                  <a:cubicBezTo>
                    <a:pt x="357" y="24"/>
                    <a:pt x="385" y="34"/>
                    <a:pt x="419" y="47"/>
                  </a:cubicBezTo>
                  <a:cubicBezTo>
                    <a:pt x="453" y="60"/>
                    <a:pt x="483" y="70"/>
                    <a:pt x="510" y="92"/>
                  </a:cubicBezTo>
                  <a:cubicBezTo>
                    <a:pt x="537" y="114"/>
                    <a:pt x="580" y="164"/>
                    <a:pt x="580" y="179"/>
                  </a:cubicBezTo>
                  <a:cubicBezTo>
                    <a:pt x="580" y="194"/>
                    <a:pt x="544" y="182"/>
                    <a:pt x="510" y="183"/>
                  </a:cubicBezTo>
                  <a:cubicBezTo>
                    <a:pt x="476" y="184"/>
                    <a:pt x="402" y="183"/>
                    <a:pt x="376" y="186"/>
                  </a:cubicBezTo>
                  <a:cubicBezTo>
                    <a:pt x="350" y="189"/>
                    <a:pt x="358" y="200"/>
                    <a:pt x="354" y="202"/>
                  </a:cubicBezTo>
                  <a:cubicBezTo>
                    <a:pt x="350" y="204"/>
                    <a:pt x="359" y="202"/>
                    <a:pt x="352" y="200"/>
                  </a:cubicBezTo>
                  <a:close/>
                </a:path>
              </a:pathLst>
            </a:cu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1" name="Freeform 30" descr="20%"/>
            <p:cNvSpPr>
              <a:spLocks/>
            </p:cNvSpPr>
            <p:nvPr/>
          </p:nvSpPr>
          <p:spPr bwMode="auto">
            <a:xfrm>
              <a:off x="4410075" y="4359275"/>
              <a:ext cx="211138" cy="128588"/>
            </a:xfrm>
            <a:custGeom>
              <a:avLst/>
              <a:gdLst>
                <a:gd name="T0" fmla="*/ 104 w 133"/>
                <a:gd name="T1" fmla="*/ 80 h 81"/>
                <a:gd name="T2" fmla="*/ 130 w 133"/>
                <a:gd name="T3" fmla="*/ 58 h 81"/>
                <a:gd name="T4" fmla="*/ 84 w 133"/>
                <a:gd name="T5" fmla="*/ 20 h 81"/>
                <a:gd name="T6" fmla="*/ 57 w 133"/>
                <a:gd name="T7" fmla="*/ 4 h 81"/>
                <a:gd name="T8" fmla="*/ 11 w 133"/>
                <a:gd name="T9" fmla="*/ 4 h 81"/>
                <a:gd name="T10" fmla="*/ 0 w 133"/>
                <a:gd name="T11" fmla="*/ 29 h 81"/>
                <a:gd name="T12" fmla="*/ 11 w 133"/>
                <a:gd name="T13" fmla="*/ 49 h 81"/>
                <a:gd name="T14" fmla="*/ 57 w 133"/>
                <a:gd name="T15" fmla="*/ 49 h 81"/>
                <a:gd name="T16" fmla="*/ 104 w 133"/>
                <a:gd name="T17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81">
                  <a:moveTo>
                    <a:pt x="104" y="80"/>
                  </a:moveTo>
                  <a:cubicBezTo>
                    <a:pt x="116" y="81"/>
                    <a:pt x="133" y="68"/>
                    <a:pt x="130" y="58"/>
                  </a:cubicBezTo>
                  <a:cubicBezTo>
                    <a:pt x="127" y="48"/>
                    <a:pt x="96" y="29"/>
                    <a:pt x="84" y="20"/>
                  </a:cubicBezTo>
                  <a:cubicBezTo>
                    <a:pt x="72" y="11"/>
                    <a:pt x="69" y="7"/>
                    <a:pt x="57" y="4"/>
                  </a:cubicBezTo>
                  <a:cubicBezTo>
                    <a:pt x="45" y="1"/>
                    <a:pt x="20" y="0"/>
                    <a:pt x="11" y="4"/>
                  </a:cubicBezTo>
                  <a:cubicBezTo>
                    <a:pt x="2" y="8"/>
                    <a:pt x="0" y="22"/>
                    <a:pt x="0" y="29"/>
                  </a:cubicBezTo>
                  <a:cubicBezTo>
                    <a:pt x="0" y="36"/>
                    <a:pt x="2" y="46"/>
                    <a:pt x="11" y="49"/>
                  </a:cubicBezTo>
                  <a:cubicBezTo>
                    <a:pt x="20" y="52"/>
                    <a:pt x="42" y="44"/>
                    <a:pt x="57" y="49"/>
                  </a:cubicBezTo>
                  <a:cubicBezTo>
                    <a:pt x="72" y="54"/>
                    <a:pt x="92" y="80"/>
                    <a:pt x="104" y="80"/>
                  </a:cubicBezTo>
                  <a:close/>
                </a:path>
              </a:pathLst>
            </a:cu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2" name="Freeform 31" descr="20%"/>
            <p:cNvSpPr>
              <a:spLocks/>
            </p:cNvSpPr>
            <p:nvPr/>
          </p:nvSpPr>
          <p:spPr bwMode="auto">
            <a:xfrm>
              <a:off x="3851275" y="4354513"/>
              <a:ext cx="314325" cy="128587"/>
            </a:xfrm>
            <a:custGeom>
              <a:avLst/>
              <a:gdLst>
                <a:gd name="T0" fmla="*/ 0 w 198"/>
                <a:gd name="T1" fmla="*/ 52 h 81"/>
                <a:gd name="T2" fmla="*/ 46 w 198"/>
                <a:gd name="T3" fmla="*/ 7 h 81"/>
                <a:gd name="T4" fmla="*/ 91 w 198"/>
                <a:gd name="T5" fmla="*/ 7 h 81"/>
                <a:gd name="T6" fmla="*/ 160 w 198"/>
                <a:gd name="T7" fmla="*/ 17 h 81"/>
                <a:gd name="T8" fmla="*/ 194 w 198"/>
                <a:gd name="T9" fmla="*/ 41 h 81"/>
                <a:gd name="T10" fmla="*/ 138 w 198"/>
                <a:gd name="T11" fmla="*/ 71 h 81"/>
                <a:gd name="T12" fmla="*/ 178 w 198"/>
                <a:gd name="T13" fmla="*/ 51 h 81"/>
                <a:gd name="T14" fmla="*/ 110 w 198"/>
                <a:gd name="T15" fmla="*/ 77 h 81"/>
                <a:gd name="T16" fmla="*/ 72 w 198"/>
                <a:gd name="T17" fmla="*/ 77 h 81"/>
                <a:gd name="T18" fmla="*/ 25 w 198"/>
                <a:gd name="T19" fmla="*/ 77 h 81"/>
                <a:gd name="T20" fmla="*/ 0 w 198"/>
                <a:gd name="T21" fmla="*/ 5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" h="81">
                  <a:moveTo>
                    <a:pt x="0" y="52"/>
                  </a:moveTo>
                  <a:cubicBezTo>
                    <a:pt x="0" y="45"/>
                    <a:pt x="31" y="14"/>
                    <a:pt x="46" y="7"/>
                  </a:cubicBezTo>
                  <a:cubicBezTo>
                    <a:pt x="61" y="0"/>
                    <a:pt x="72" y="5"/>
                    <a:pt x="91" y="7"/>
                  </a:cubicBezTo>
                  <a:cubicBezTo>
                    <a:pt x="110" y="9"/>
                    <a:pt x="143" y="11"/>
                    <a:pt x="160" y="17"/>
                  </a:cubicBezTo>
                  <a:cubicBezTo>
                    <a:pt x="177" y="23"/>
                    <a:pt x="198" y="32"/>
                    <a:pt x="194" y="41"/>
                  </a:cubicBezTo>
                  <a:cubicBezTo>
                    <a:pt x="190" y="50"/>
                    <a:pt x="140" y="69"/>
                    <a:pt x="138" y="71"/>
                  </a:cubicBezTo>
                  <a:cubicBezTo>
                    <a:pt x="136" y="73"/>
                    <a:pt x="183" y="50"/>
                    <a:pt x="178" y="51"/>
                  </a:cubicBezTo>
                  <a:cubicBezTo>
                    <a:pt x="173" y="52"/>
                    <a:pt x="128" y="73"/>
                    <a:pt x="110" y="77"/>
                  </a:cubicBezTo>
                  <a:cubicBezTo>
                    <a:pt x="92" y="81"/>
                    <a:pt x="86" y="77"/>
                    <a:pt x="72" y="77"/>
                  </a:cubicBezTo>
                  <a:cubicBezTo>
                    <a:pt x="58" y="77"/>
                    <a:pt x="37" y="81"/>
                    <a:pt x="25" y="77"/>
                  </a:cubicBezTo>
                  <a:cubicBezTo>
                    <a:pt x="13" y="73"/>
                    <a:pt x="5" y="57"/>
                    <a:pt x="0" y="52"/>
                  </a:cubicBezTo>
                  <a:close/>
                </a:path>
              </a:pathLst>
            </a:cu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886075" y="3986213"/>
              <a:ext cx="247650" cy="214312"/>
            </a:xfrm>
            <a:custGeom>
              <a:avLst/>
              <a:gdLst>
                <a:gd name="T0" fmla="*/ 0 w 156"/>
                <a:gd name="T1" fmla="*/ 0 h 135"/>
                <a:gd name="T2" fmla="*/ 19 w 156"/>
                <a:gd name="T3" fmla="*/ 57 h 135"/>
                <a:gd name="T4" fmla="*/ 64 w 156"/>
                <a:gd name="T5" fmla="*/ 103 h 135"/>
                <a:gd name="T6" fmla="*/ 102 w 156"/>
                <a:gd name="T7" fmla="*/ 120 h 135"/>
                <a:gd name="T8" fmla="*/ 156 w 156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35">
                  <a:moveTo>
                    <a:pt x="0" y="0"/>
                  </a:moveTo>
                  <a:cubicBezTo>
                    <a:pt x="4" y="9"/>
                    <a:pt x="8" y="40"/>
                    <a:pt x="19" y="57"/>
                  </a:cubicBezTo>
                  <a:cubicBezTo>
                    <a:pt x="30" y="74"/>
                    <a:pt x="50" y="93"/>
                    <a:pt x="64" y="103"/>
                  </a:cubicBezTo>
                  <a:cubicBezTo>
                    <a:pt x="78" y="113"/>
                    <a:pt x="87" y="115"/>
                    <a:pt x="102" y="120"/>
                  </a:cubicBezTo>
                  <a:cubicBezTo>
                    <a:pt x="117" y="125"/>
                    <a:pt x="145" y="132"/>
                    <a:pt x="156" y="135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203575" y="4221163"/>
              <a:ext cx="577850" cy="192087"/>
            </a:xfrm>
            <a:custGeom>
              <a:avLst/>
              <a:gdLst>
                <a:gd name="T0" fmla="*/ 0 w 364"/>
                <a:gd name="T1" fmla="*/ 0 h 121"/>
                <a:gd name="T2" fmla="*/ 88 w 364"/>
                <a:gd name="T3" fmla="*/ 26 h 121"/>
                <a:gd name="T4" fmla="*/ 136 w 364"/>
                <a:gd name="T5" fmla="*/ 45 h 121"/>
                <a:gd name="T6" fmla="*/ 226 w 364"/>
                <a:gd name="T7" fmla="*/ 107 h 121"/>
                <a:gd name="T8" fmla="*/ 322 w 364"/>
                <a:gd name="T9" fmla="*/ 119 h 121"/>
                <a:gd name="T10" fmla="*/ 364 w 364"/>
                <a:gd name="T11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4" h="121">
                  <a:moveTo>
                    <a:pt x="0" y="0"/>
                  </a:moveTo>
                  <a:cubicBezTo>
                    <a:pt x="15" y="4"/>
                    <a:pt x="65" y="19"/>
                    <a:pt x="88" y="26"/>
                  </a:cubicBezTo>
                  <a:cubicBezTo>
                    <a:pt x="111" y="33"/>
                    <a:pt x="113" y="31"/>
                    <a:pt x="136" y="45"/>
                  </a:cubicBezTo>
                  <a:cubicBezTo>
                    <a:pt x="159" y="59"/>
                    <a:pt x="195" y="95"/>
                    <a:pt x="226" y="107"/>
                  </a:cubicBezTo>
                  <a:cubicBezTo>
                    <a:pt x="257" y="119"/>
                    <a:pt x="299" y="117"/>
                    <a:pt x="322" y="119"/>
                  </a:cubicBezTo>
                  <a:cubicBezTo>
                    <a:pt x="345" y="121"/>
                    <a:pt x="355" y="117"/>
                    <a:pt x="364" y="116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700338" y="3068638"/>
              <a:ext cx="142875" cy="144462"/>
            </a:xfrm>
            <a:custGeom>
              <a:avLst/>
              <a:gdLst>
                <a:gd name="T0" fmla="*/ 0 w 90"/>
                <a:gd name="T1" fmla="*/ 0 h 91"/>
                <a:gd name="T2" fmla="*/ 51 w 90"/>
                <a:gd name="T3" fmla="*/ 43 h 91"/>
                <a:gd name="T4" fmla="*/ 90 w 90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91">
                  <a:moveTo>
                    <a:pt x="0" y="0"/>
                  </a:moveTo>
                  <a:cubicBezTo>
                    <a:pt x="8" y="7"/>
                    <a:pt x="36" y="28"/>
                    <a:pt x="51" y="43"/>
                  </a:cubicBezTo>
                  <a:cubicBezTo>
                    <a:pt x="66" y="58"/>
                    <a:pt x="82" y="81"/>
                    <a:pt x="90" y="9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771775" y="3284538"/>
              <a:ext cx="71438" cy="144462"/>
            </a:xfrm>
            <a:custGeom>
              <a:avLst/>
              <a:gdLst>
                <a:gd name="T0" fmla="*/ 0 w 45"/>
                <a:gd name="T1" fmla="*/ 0 h 91"/>
                <a:gd name="T2" fmla="*/ 32 w 45"/>
                <a:gd name="T3" fmla="*/ 43 h 91"/>
                <a:gd name="T4" fmla="*/ 45 w 45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91">
                  <a:moveTo>
                    <a:pt x="0" y="0"/>
                  </a:moveTo>
                  <a:cubicBezTo>
                    <a:pt x="5" y="7"/>
                    <a:pt x="25" y="28"/>
                    <a:pt x="32" y="43"/>
                  </a:cubicBezTo>
                  <a:cubicBezTo>
                    <a:pt x="39" y="58"/>
                    <a:pt x="42" y="81"/>
                    <a:pt x="45" y="9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879725" y="3521075"/>
              <a:ext cx="36513" cy="123825"/>
            </a:xfrm>
            <a:custGeom>
              <a:avLst/>
              <a:gdLst>
                <a:gd name="T0" fmla="*/ 0 w 23"/>
                <a:gd name="T1" fmla="*/ 0 h 78"/>
                <a:gd name="T2" fmla="*/ 23 w 23"/>
                <a:gd name="T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" h="78">
                  <a:moveTo>
                    <a:pt x="0" y="0"/>
                  </a:moveTo>
                  <a:cubicBezTo>
                    <a:pt x="4" y="13"/>
                    <a:pt x="18" y="62"/>
                    <a:pt x="23" y="7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843213" y="3573463"/>
              <a:ext cx="39687" cy="214312"/>
            </a:xfrm>
            <a:custGeom>
              <a:avLst/>
              <a:gdLst>
                <a:gd name="T0" fmla="*/ 0 w 25"/>
                <a:gd name="T1" fmla="*/ 0 h 135"/>
                <a:gd name="T2" fmla="*/ 19 w 25"/>
                <a:gd name="T3" fmla="*/ 73 h 135"/>
                <a:gd name="T4" fmla="*/ 25 w 25"/>
                <a:gd name="T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5">
                  <a:moveTo>
                    <a:pt x="0" y="0"/>
                  </a:moveTo>
                  <a:cubicBezTo>
                    <a:pt x="3" y="12"/>
                    <a:pt x="15" y="51"/>
                    <a:pt x="19" y="73"/>
                  </a:cubicBezTo>
                  <a:cubicBezTo>
                    <a:pt x="23" y="95"/>
                    <a:pt x="24" y="122"/>
                    <a:pt x="25" y="13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916238" y="3860800"/>
              <a:ext cx="65087" cy="168275"/>
            </a:xfrm>
            <a:custGeom>
              <a:avLst/>
              <a:gdLst>
                <a:gd name="T0" fmla="*/ 0 w 41"/>
                <a:gd name="T1" fmla="*/ 0 h 106"/>
                <a:gd name="T2" fmla="*/ 17 w 41"/>
                <a:gd name="T3" fmla="*/ 50 h 106"/>
                <a:gd name="T4" fmla="*/ 41 w 41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106">
                  <a:moveTo>
                    <a:pt x="0" y="0"/>
                  </a:moveTo>
                  <a:cubicBezTo>
                    <a:pt x="3" y="8"/>
                    <a:pt x="10" y="32"/>
                    <a:pt x="17" y="50"/>
                  </a:cubicBezTo>
                  <a:cubicBezTo>
                    <a:pt x="24" y="68"/>
                    <a:pt x="36" y="94"/>
                    <a:pt x="41" y="10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987675" y="3500438"/>
              <a:ext cx="71438" cy="215900"/>
            </a:xfrm>
            <a:custGeom>
              <a:avLst/>
              <a:gdLst>
                <a:gd name="T0" fmla="*/ 0 w 45"/>
                <a:gd name="T1" fmla="*/ 0 h 136"/>
                <a:gd name="T2" fmla="*/ 30 w 45"/>
                <a:gd name="T3" fmla="*/ 67 h 136"/>
                <a:gd name="T4" fmla="*/ 45 w 45"/>
                <a:gd name="T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36">
                  <a:moveTo>
                    <a:pt x="0" y="0"/>
                  </a:moveTo>
                  <a:cubicBezTo>
                    <a:pt x="5" y="11"/>
                    <a:pt x="23" y="44"/>
                    <a:pt x="30" y="67"/>
                  </a:cubicBezTo>
                  <a:cubicBezTo>
                    <a:pt x="37" y="90"/>
                    <a:pt x="42" y="122"/>
                    <a:pt x="45" y="13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3076575" y="3403600"/>
              <a:ext cx="55563" cy="169863"/>
            </a:xfrm>
            <a:custGeom>
              <a:avLst/>
              <a:gdLst>
                <a:gd name="T0" fmla="*/ 0 w 35"/>
                <a:gd name="T1" fmla="*/ 0 h 107"/>
                <a:gd name="T2" fmla="*/ 22 w 35"/>
                <a:gd name="T3" fmla="*/ 56 h 107"/>
                <a:gd name="T4" fmla="*/ 35 w 35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107">
                  <a:moveTo>
                    <a:pt x="0" y="0"/>
                  </a:moveTo>
                  <a:cubicBezTo>
                    <a:pt x="3" y="9"/>
                    <a:pt x="16" y="38"/>
                    <a:pt x="22" y="56"/>
                  </a:cubicBezTo>
                  <a:cubicBezTo>
                    <a:pt x="28" y="74"/>
                    <a:pt x="32" y="97"/>
                    <a:pt x="35" y="10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987675" y="3716338"/>
              <a:ext cx="57150" cy="214312"/>
            </a:xfrm>
            <a:custGeom>
              <a:avLst/>
              <a:gdLst>
                <a:gd name="T0" fmla="*/ 0 w 36"/>
                <a:gd name="T1" fmla="*/ 0 h 135"/>
                <a:gd name="T2" fmla="*/ 24 w 36"/>
                <a:gd name="T3" fmla="*/ 63 h 135"/>
                <a:gd name="T4" fmla="*/ 36 w 36"/>
                <a:gd name="T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35">
                  <a:moveTo>
                    <a:pt x="0" y="0"/>
                  </a:moveTo>
                  <a:cubicBezTo>
                    <a:pt x="4" y="10"/>
                    <a:pt x="18" y="41"/>
                    <a:pt x="24" y="63"/>
                  </a:cubicBezTo>
                  <a:cubicBezTo>
                    <a:pt x="30" y="85"/>
                    <a:pt x="34" y="120"/>
                    <a:pt x="36" y="13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987675" y="4187825"/>
              <a:ext cx="28575" cy="104775"/>
            </a:xfrm>
            <a:custGeom>
              <a:avLst/>
              <a:gdLst>
                <a:gd name="T0" fmla="*/ 18 w 18"/>
                <a:gd name="T1" fmla="*/ 0 h 66"/>
                <a:gd name="T2" fmla="*/ 0 w 18"/>
                <a:gd name="T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66">
                  <a:moveTo>
                    <a:pt x="18" y="0"/>
                  </a:moveTo>
                  <a:cubicBezTo>
                    <a:pt x="15" y="11"/>
                    <a:pt x="4" y="52"/>
                    <a:pt x="0" y="6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916238" y="4308475"/>
              <a:ext cx="96837" cy="200025"/>
            </a:xfrm>
            <a:custGeom>
              <a:avLst/>
              <a:gdLst>
                <a:gd name="T0" fmla="*/ 61 w 61"/>
                <a:gd name="T1" fmla="*/ 0 h 126"/>
                <a:gd name="T2" fmla="*/ 31 w 61"/>
                <a:gd name="T3" fmla="*/ 76 h 126"/>
                <a:gd name="T4" fmla="*/ 0 w 61"/>
                <a:gd name="T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26">
                  <a:moveTo>
                    <a:pt x="61" y="0"/>
                  </a:moveTo>
                  <a:cubicBezTo>
                    <a:pt x="56" y="12"/>
                    <a:pt x="41" y="55"/>
                    <a:pt x="31" y="76"/>
                  </a:cubicBezTo>
                  <a:cubicBezTo>
                    <a:pt x="21" y="97"/>
                    <a:pt x="7" y="116"/>
                    <a:pt x="0" y="12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3108325" y="4292600"/>
              <a:ext cx="95250" cy="73025"/>
            </a:xfrm>
            <a:custGeom>
              <a:avLst/>
              <a:gdLst>
                <a:gd name="T0" fmla="*/ 60 w 60"/>
                <a:gd name="T1" fmla="*/ 0 h 46"/>
                <a:gd name="T2" fmla="*/ 26 w 60"/>
                <a:gd name="T3" fmla="*/ 22 h 46"/>
                <a:gd name="T4" fmla="*/ 0 w 6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46">
                  <a:moveTo>
                    <a:pt x="60" y="0"/>
                  </a:moveTo>
                  <a:cubicBezTo>
                    <a:pt x="54" y="4"/>
                    <a:pt x="36" y="14"/>
                    <a:pt x="26" y="22"/>
                  </a:cubicBezTo>
                  <a:cubicBezTo>
                    <a:pt x="16" y="30"/>
                    <a:pt x="6" y="41"/>
                    <a:pt x="0" y="4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987675" y="4394200"/>
              <a:ext cx="66675" cy="114300"/>
            </a:xfrm>
            <a:custGeom>
              <a:avLst/>
              <a:gdLst>
                <a:gd name="T0" fmla="*/ 42 w 42"/>
                <a:gd name="T1" fmla="*/ 0 h 72"/>
                <a:gd name="T2" fmla="*/ 20 w 42"/>
                <a:gd name="T3" fmla="*/ 26 h 72"/>
                <a:gd name="T4" fmla="*/ 0 w 42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72">
                  <a:moveTo>
                    <a:pt x="42" y="0"/>
                  </a:moveTo>
                  <a:cubicBezTo>
                    <a:pt x="38" y="4"/>
                    <a:pt x="27" y="14"/>
                    <a:pt x="20" y="26"/>
                  </a:cubicBezTo>
                  <a:cubicBezTo>
                    <a:pt x="13" y="38"/>
                    <a:pt x="4" y="63"/>
                    <a:pt x="0" y="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060700" y="4371975"/>
              <a:ext cx="225425" cy="177800"/>
            </a:xfrm>
            <a:custGeom>
              <a:avLst/>
              <a:gdLst>
                <a:gd name="T0" fmla="*/ 142 w 142"/>
                <a:gd name="T1" fmla="*/ 0 h 112"/>
                <a:gd name="T2" fmla="*/ 60 w 142"/>
                <a:gd name="T3" fmla="*/ 32 h 112"/>
                <a:gd name="T4" fmla="*/ 30 w 142"/>
                <a:gd name="T5" fmla="*/ 64 h 112"/>
                <a:gd name="T6" fmla="*/ 0 w 142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12">
                  <a:moveTo>
                    <a:pt x="142" y="0"/>
                  </a:moveTo>
                  <a:cubicBezTo>
                    <a:pt x="128" y="5"/>
                    <a:pt x="79" y="21"/>
                    <a:pt x="60" y="32"/>
                  </a:cubicBezTo>
                  <a:cubicBezTo>
                    <a:pt x="41" y="43"/>
                    <a:pt x="40" y="51"/>
                    <a:pt x="30" y="64"/>
                  </a:cubicBezTo>
                  <a:cubicBezTo>
                    <a:pt x="20" y="77"/>
                    <a:pt x="6" y="102"/>
                    <a:pt x="0" y="11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3333750" y="3933825"/>
              <a:ext cx="301625" cy="85725"/>
            </a:xfrm>
            <a:custGeom>
              <a:avLst/>
              <a:gdLst>
                <a:gd name="T0" fmla="*/ 0 w 190"/>
                <a:gd name="T1" fmla="*/ 54 h 54"/>
                <a:gd name="T2" fmla="*/ 86 w 190"/>
                <a:gd name="T3" fmla="*/ 32 h 54"/>
                <a:gd name="T4" fmla="*/ 190 w 190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" h="54">
                  <a:moveTo>
                    <a:pt x="0" y="54"/>
                  </a:moveTo>
                  <a:cubicBezTo>
                    <a:pt x="14" y="51"/>
                    <a:pt x="55" y="41"/>
                    <a:pt x="86" y="32"/>
                  </a:cubicBezTo>
                  <a:cubicBezTo>
                    <a:pt x="117" y="23"/>
                    <a:pt x="168" y="7"/>
                    <a:pt x="19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3419475" y="4005263"/>
              <a:ext cx="360363" cy="71437"/>
            </a:xfrm>
            <a:custGeom>
              <a:avLst/>
              <a:gdLst>
                <a:gd name="T0" fmla="*/ 0 w 227"/>
                <a:gd name="T1" fmla="*/ 45 h 45"/>
                <a:gd name="T2" fmla="*/ 94 w 227"/>
                <a:gd name="T3" fmla="*/ 13 h 45"/>
                <a:gd name="T4" fmla="*/ 227 w 227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">
                  <a:moveTo>
                    <a:pt x="0" y="45"/>
                  </a:moveTo>
                  <a:cubicBezTo>
                    <a:pt x="16" y="40"/>
                    <a:pt x="56" y="20"/>
                    <a:pt x="94" y="13"/>
                  </a:cubicBezTo>
                  <a:cubicBezTo>
                    <a:pt x="132" y="6"/>
                    <a:pt x="199" y="3"/>
                    <a:pt x="227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3851275" y="3933825"/>
              <a:ext cx="433388" cy="71438"/>
            </a:xfrm>
            <a:custGeom>
              <a:avLst/>
              <a:gdLst>
                <a:gd name="T0" fmla="*/ 0 w 273"/>
                <a:gd name="T1" fmla="*/ 45 h 45"/>
                <a:gd name="T2" fmla="*/ 134 w 273"/>
                <a:gd name="T3" fmla="*/ 32 h 45"/>
                <a:gd name="T4" fmla="*/ 273 w 273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3" h="45">
                  <a:moveTo>
                    <a:pt x="0" y="45"/>
                  </a:moveTo>
                  <a:cubicBezTo>
                    <a:pt x="22" y="43"/>
                    <a:pt x="89" y="39"/>
                    <a:pt x="134" y="32"/>
                  </a:cubicBezTo>
                  <a:cubicBezTo>
                    <a:pt x="179" y="25"/>
                    <a:pt x="244" y="7"/>
                    <a:pt x="273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3549650" y="4217988"/>
              <a:ext cx="230188" cy="14287"/>
            </a:xfrm>
            <a:custGeom>
              <a:avLst/>
              <a:gdLst>
                <a:gd name="T0" fmla="*/ 0 w 145"/>
                <a:gd name="T1" fmla="*/ 9 h 9"/>
                <a:gd name="T2" fmla="*/ 66 w 145"/>
                <a:gd name="T3" fmla="*/ 1 h 9"/>
                <a:gd name="T4" fmla="*/ 145 w 145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9">
                  <a:moveTo>
                    <a:pt x="0" y="9"/>
                  </a:moveTo>
                  <a:cubicBezTo>
                    <a:pt x="11" y="8"/>
                    <a:pt x="42" y="2"/>
                    <a:pt x="66" y="1"/>
                  </a:cubicBezTo>
                  <a:cubicBezTo>
                    <a:pt x="90" y="0"/>
                    <a:pt x="129" y="2"/>
                    <a:pt x="145" y="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3924300" y="4221163"/>
              <a:ext cx="212725" cy="20637"/>
            </a:xfrm>
            <a:custGeom>
              <a:avLst/>
              <a:gdLst>
                <a:gd name="T0" fmla="*/ 0 w 134"/>
                <a:gd name="T1" fmla="*/ 0 h 13"/>
                <a:gd name="T2" fmla="*/ 60 w 134"/>
                <a:gd name="T3" fmla="*/ 7 h 13"/>
                <a:gd name="T4" fmla="*/ 134 w 134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3">
                  <a:moveTo>
                    <a:pt x="0" y="0"/>
                  </a:moveTo>
                  <a:cubicBezTo>
                    <a:pt x="10" y="1"/>
                    <a:pt x="38" y="5"/>
                    <a:pt x="60" y="7"/>
                  </a:cubicBezTo>
                  <a:cubicBezTo>
                    <a:pt x="82" y="9"/>
                    <a:pt x="119" y="12"/>
                    <a:pt x="134" y="1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284663" y="4257675"/>
              <a:ext cx="227012" cy="34925"/>
            </a:xfrm>
            <a:custGeom>
              <a:avLst/>
              <a:gdLst>
                <a:gd name="T0" fmla="*/ 0 w 143"/>
                <a:gd name="T1" fmla="*/ 22 h 22"/>
                <a:gd name="T2" fmla="*/ 91 w 143"/>
                <a:gd name="T3" fmla="*/ 10 h 22"/>
                <a:gd name="T4" fmla="*/ 143 w 143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22">
                  <a:moveTo>
                    <a:pt x="0" y="22"/>
                  </a:moveTo>
                  <a:cubicBezTo>
                    <a:pt x="15" y="20"/>
                    <a:pt x="67" y="14"/>
                    <a:pt x="91" y="10"/>
                  </a:cubicBezTo>
                  <a:cubicBezTo>
                    <a:pt x="115" y="6"/>
                    <a:pt x="132" y="2"/>
                    <a:pt x="143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4859338" y="3771900"/>
              <a:ext cx="239712" cy="17463"/>
            </a:xfrm>
            <a:custGeom>
              <a:avLst/>
              <a:gdLst>
                <a:gd name="T0" fmla="*/ 0 w 151"/>
                <a:gd name="T1" fmla="*/ 11 h 11"/>
                <a:gd name="T2" fmla="*/ 93 w 151"/>
                <a:gd name="T3" fmla="*/ 2 h 11"/>
                <a:gd name="T4" fmla="*/ 151 w 151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">
                  <a:moveTo>
                    <a:pt x="0" y="11"/>
                  </a:moveTo>
                  <a:cubicBezTo>
                    <a:pt x="15" y="10"/>
                    <a:pt x="68" y="4"/>
                    <a:pt x="93" y="2"/>
                  </a:cubicBezTo>
                  <a:cubicBezTo>
                    <a:pt x="118" y="0"/>
                    <a:pt x="139" y="0"/>
                    <a:pt x="151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5362575" y="3654425"/>
              <a:ext cx="457200" cy="41275"/>
            </a:xfrm>
            <a:custGeom>
              <a:avLst/>
              <a:gdLst>
                <a:gd name="T0" fmla="*/ 0 w 288"/>
                <a:gd name="T1" fmla="*/ 14 h 26"/>
                <a:gd name="T2" fmla="*/ 153 w 288"/>
                <a:gd name="T3" fmla="*/ 2 h 26"/>
                <a:gd name="T4" fmla="*/ 288 w 288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8" h="26">
                  <a:moveTo>
                    <a:pt x="0" y="14"/>
                  </a:moveTo>
                  <a:cubicBezTo>
                    <a:pt x="25" y="12"/>
                    <a:pt x="105" y="0"/>
                    <a:pt x="153" y="2"/>
                  </a:cubicBezTo>
                  <a:cubicBezTo>
                    <a:pt x="201" y="4"/>
                    <a:pt x="260" y="21"/>
                    <a:pt x="288" y="2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5148263" y="3984625"/>
              <a:ext cx="449262" cy="20638"/>
            </a:xfrm>
            <a:custGeom>
              <a:avLst/>
              <a:gdLst>
                <a:gd name="T0" fmla="*/ 0 w 283"/>
                <a:gd name="T1" fmla="*/ 13 h 13"/>
                <a:gd name="T2" fmla="*/ 107 w 283"/>
                <a:gd name="T3" fmla="*/ 2 h 13"/>
                <a:gd name="T4" fmla="*/ 191 w 283"/>
                <a:gd name="T5" fmla="*/ 0 h 13"/>
                <a:gd name="T6" fmla="*/ 283 w 283"/>
                <a:gd name="T7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3">
                  <a:moveTo>
                    <a:pt x="0" y="13"/>
                  </a:moveTo>
                  <a:cubicBezTo>
                    <a:pt x="18" y="11"/>
                    <a:pt x="75" y="4"/>
                    <a:pt x="107" y="2"/>
                  </a:cubicBezTo>
                  <a:cubicBezTo>
                    <a:pt x="139" y="0"/>
                    <a:pt x="162" y="0"/>
                    <a:pt x="191" y="0"/>
                  </a:cubicBezTo>
                  <a:cubicBezTo>
                    <a:pt x="220" y="0"/>
                    <a:pt x="264" y="3"/>
                    <a:pt x="283" y="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6016625" y="3752850"/>
              <a:ext cx="358775" cy="57150"/>
            </a:xfrm>
            <a:custGeom>
              <a:avLst/>
              <a:gdLst>
                <a:gd name="T0" fmla="*/ 0 w 226"/>
                <a:gd name="T1" fmla="*/ 0 h 36"/>
                <a:gd name="T2" fmla="*/ 110 w 226"/>
                <a:gd name="T3" fmla="*/ 10 h 36"/>
                <a:gd name="T4" fmla="*/ 179 w 226"/>
                <a:gd name="T5" fmla="*/ 23 h 36"/>
                <a:gd name="T6" fmla="*/ 226 w 22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6" h="36">
                  <a:moveTo>
                    <a:pt x="0" y="0"/>
                  </a:moveTo>
                  <a:cubicBezTo>
                    <a:pt x="18" y="1"/>
                    <a:pt x="80" y="6"/>
                    <a:pt x="110" y="10"/>
                  </a:cubicBezTo>
                  <a:cubicBezTo>
                    <a:pt x="140" y="14"/>
                    <a:pt x="160" y="19"/>
                    <a:pt x="179" y="23"/>
                  </a:cubicBezTo>
                  <a:cubicBezTo>
                    <a:pt x="198" y="27"/>
                    <a:pt x="216" y="33"/>
                    <a:pt x="226" y="3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867400" y="4076700"/>
              <a:ext cx="225425" cy="60325"/>
            </a:xfrm>
            <a:custGeom>
              <a:avLst/>
              <a:gdLst>
                <a:gd name="T0" fmla="*/ 0 w 142"/>
                <a:gd name="T1" fmla="*/ 0 h 38"/>
                <a:gd name="T2" fmla="*/ 88 w 142"/>
                <a:gd name="T3" fmla="*/ 18 h 38"/>
                <a:gd name="T4" fmla="*/ 142 w 142"/>
                <a:gd name="T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2" h="38">
                  <a:moveTo>
                    <a:pt x="0" y="0"/>
                  </a:moveTo>
                  <a:cubicBezTo>
                    <a:pt x="15" y="3"/>
                    <a:pt x="64" y="12"/>
                    <a:pt x="88" y="18"/>
                  </a:cubicBezTo>
                  <a:cubicBezTo>
                    <a:pt x="112" y="24"/>
                    <a:pt x="131" y="34"/>
                    <a:pt x="142" y="3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35600" y="4200525"/>
              <a:ext cx="174625" cy="69850"/>
            </a:xfrm>
            <a:custGeom>
              <a:avLst/>
              <a:gdLst>
                <a:gd name="T0" fmla="*/ 0 w 110"/>
                <a:gd name="T1" fmla="*/ 0 h 44"/>
                <a:gd name="T2" fmla="*/ 44 w 110"/>
                <a:gd name="T3" fmla="*/ 12 h 44"/>
                <a:gd name="T4" fmla="*/ 110 w 110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44">
                  <a:moveTo>
                    <a:pt x="0" y="0"/>
                  </a:moveTo>
                  <a:cubicBezTo>
                    <a:pt x="7" y="2"/>
                    <a:pt x="26" y="5"/>
                    <a:pt x="44" y="12"/>
                  </a:cubicBezTo>
                  <a:cubicBezTo>
                    <a:pt x="62" y="19"/>
                    <a:pt x="96" y="37"/>
                    <a:pt x="110" y="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5580063" y="4221163"/>
              <a:ext cx="287337" cy="144462"/>
            </a:xfrm>
            <a:custGeom>
              <a:avLst/>
              <a:gdLst>
                <a:gd name="T0" fmla="*/ 0 w 181"/>
                <a:gd name="T1" fmla="*/ 0 h 91"/>
                <a:gd name="T2" fmla="*/ 129 w 181"/>
                <a:gd name="T3" fmla="*/ 51 h 91"/>
                <a:gd name="T4" fmla="*/ 181 w 181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91">
                  <a:moveTo>
                    <a:pt x="0" y="0"/>
                  </a:moveTo>
                  <a:cubicBezTo>
                    <a:pt x="21" y="9"/>
                    <a:pt x="99" y="36"/>
                    <a:pt x="129" y="51"/>
                  </a:cubicBezTo>
                  <a:cubicBezTo>
                    <a:pt x="159" y="66"/>
                    <a:pt x="170" y="83"/>
                    <a:pt x="181" y="9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16525" y="4235450"/>
              <a:ext cx="307975" cy="73025"/>
            </a:xfrm>
            <a:custGeom>
              <a:avLst/>
              <a:gdLst>
                <a:gd name="T0" fmla="*/ 0 w 194"/>
                <a:gd name="T1" fmla="*/ 0 h 46"/>
                <a:gd name="T2" fmla="*/ 74 w 194"/>
                <a:gd name="T3" fmla="*/ 12 h 46"/>
                <a:gd name="T4" fmla="*/ 144 w 194"/>
                <a:gd name="T5" fmla="*/ 30 h 46"/>
                <a:gd name="T6" fmla="*/ 194 w 194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46">
                  <a:moveTo>
                    <a:pt x="0" y="0"/>
                  </a:moveTo>
                  <a:cubicBezTo>
                    <a:pt x="12" y="2"/>
                    <a:pt x="50" y="7"/>
                    <a:pt x="74" y="12"/>
                  </a:cubicBezTo>
                  <a:cubicBezTo>
                    <a:pt x="98" y="17"/>
                    <a:pt x="124" y="24"/>
                    <a:pt x="144" y="30"/>
                  </a:cubicBezTo>
                  <a:cubicBezTo>
                    <a:pt x="164" y="36"/>
                    <a:pt x="184" y="43"/>
                    <a:pt x="194" y="4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6524625" y="3895725"/>
              <a:ext cx="352425" cy="38100"/>
            </a:xfrm>
            <a:custGeom>
              <a:avLst/>
              <a:gdLst>
                <a:gd name="T0" fmla="*/ 0 w 222"/>
                <a:gd name="T1" fmla="*/ 0 h 24"/>
                <a:gd name="T2" fmla="*/ 60 w 222"/>
                <a:gd name="T3" fmla="*/ 4 h 24"/>
                <a:gd name="T4" fmla="*/ 140 w 222"/>
                <a:gd name="T5" fmla="*/ 10 h 24"/>
                <a:gd name="T6" fmla="*/ 222 w 222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" h="24">
                  <a:moveTo>
                    <a:pt x="0" y="0"/>
                  </a:moveTo>
                  <a:cubicBezTo>
                    <a:pt x="10" y="1"/>
                    <a:pt x="37" y="2"/>
                    <a:pt x="60" y="4"/>
                  </a:cubicBezTo>
                  <a:cubicBezTo>
                    <a:pt x="83" y="6"/>
                    <a:pt x="113" y="7"/>
                    <a:pt x="140" y="10"/>
                  </a:cubicBezTo>
                  <a:cubicBezTo>
                    <a:pt x="167" y="13"/>
                    <a:pt x="205" y="21"/>
                    <a:pt x="222" y="2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6918325" y="3968750"/>
              <a:ext cx="246063" cy="107950"/>
            </a:xfrm>
            <a:custGeom>
              <a:avLst/>
              <a:gdLst>
                <a:gd name="T0" fmla="*/ 0 w 155"/>
                <a:gd name="T1" fmla="*/ 0 h 68"/>
                <a:gd name="T2" fmla="*/ 94 w 155"/>
                <a:gd name="T3" fmla="*/ 26 h 68"/>
                <a:gd name="T4" fmla="*/ 155 w 155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68">
                  <a:moveTo>
                    <a:pt x="0" y="0"/>
                  </a:moveTo>
                  <a:cubicBezTo>
                    <a:pt x="16" y="4"/>
                    <a:pt x="68" y="15"/>
                    <a:pt x="94" y="26"/>
                  </a:cubicBezTo>
                  <a:cubicBezTo>
                    <a:pt x="120" y="37"/>
                    <a:pt x="142" y="59"/>
                    <a:pt x="155" y="6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604000" y="3946525"/>
              <a:ext cx="422275" cy="187325"/>
            </a:xfrm>
            <a:custGeom>
              <a:avLst/>
              <a:gdLst>
                <a:gd name="T0" fmla="*/ 0 w 266"/>
                <a:gd name="T1" fmla="*/ 0 h 118"/>
                <a:gd name="T2" fmla="*/ 126 w 266"/>
                <a:gd name="T3" fmla="*/ 37 h 118"/>
                <a:gd name="T4" fmla="*/ 266 w 266"/>
                <a:gd name="T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6" h="118">
                  <a:moveTo>
                    <a:pt x="0" y="0"/>
                  </a:moveTo>
                  <a:cubicBezTo>
                    <a:pt x="21" y="7"/>
                    <a:pt x="82" y="17"/>
                    <a:pt x="126" y="37"/>
                  </a:cubicBezTo>
                  <a:cubicBezTo>
                    <a:pt x="170" y="57"/>
                    <a:pt x="237" y="101"/>
                    <a:pt x="266" y="11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588125" y="3860800"/>
              <a:ext cx="781050" cy="130175"/>
            </a:xfrm>
            <a:custGeom>
              <a:avLst/>
              <a:gdLst>
                <a:gd name="T0" fmla="*/ 0 w 492"/>
                <a:gd name="T1" fmla="*/ 0 h 82"/>
                <a:gd name="T2" fmla="*/ 268 w 492"/>
                <a:gd name="T3" fmla="*/ 20 h 82"/>
                <a:gd name="T4" fmla="*/ 492 w 49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2" h="82">
                  <a:moveTo>
                    <a:pt x="0" y="0"/>
                  </a:moveTo>
                  <a:cubicBezTo>
                    <a:pt x="45" y="3"/>
                    <a:pt x="186" y="6"/>
                    <a:pt x="268" y="20"/>
                  </a:cubicBezTo>
                  <a:cubicBezTo>
                    <a:pt x="350" y="34"/>
                    <a:pt x="445" y="69"/>
                    <a:pt x="492" y="8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43663" y="4437063"/>
              <a:ext cx="73025" cy="144462"/>
            </a:xfrm>
            <a:custGeom>
              <a:avLst/>
              <a:gdLst>
                <a:gd name="T0" fmla="*/ 0 w 46"/>
                <a:gd name="T1" fmla="*/ 0 h 91"/>
                <a:gd name="T2" fmla="*/ 29 w 46"/>
                <a:gd name="T3" fmla="*/ 43 h 91"/>
                <a:gd name="T4" fmla="*/ 46 w 46"/>
                <a:gd name="T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91">
                  <a:moveTo>
                    <a:pt x="0" y="0"/>
                  </a:moveTo>
                  <a:cubicBezTo>
                    <a:pt x="5" y="7"/>
                    <a:pt x="21" y="28"/>
                    <a:pt x="29" y="43"/>
                  </a:cubicBezTo>
                  <a:cubicBezTo>
                    <a:pt x="37" y="58"/>
                    <a:pt x="43" y="81"/>
                    <a:pt x="46" y="9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556375" y="4562475"/>
              <a:ext cx="103188" cy="379413"/>
            </a:xfrm>
            <a:custGeom>
              <a:avLst/>
              <a:gdLst>
                <a:gd name="T0" fmla="*/ 0 w 65"/>
                <a:gd name="T1" fmla="*/ 0 h 239"/>
                <a:gd name="T2" fmla="*/ 28 w 65"/>
                <a:gd name="T3" fmla="*/ 64 h 239"/>
                <a:gd name="T4" fmla="*/ 50 w 65"/>
                <a:gd name="T5" fmla="*/ 142 h 239"/>
                <a:gd name="T6" fmla="*/ 65 w 65"/>
                <a:gd name="T7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239">
                  <a:moveTo>
                    <a:pt x="0" y="0"/>
                  </a:moveTo>
                  <a:cubicBezTo>
                    <a:pt x="5" y="11"/>
                    <a:pt x="20" y="40"/>
                    <a:pt x="28" y="64"/>
                  </a:cubicBezTo>
                  <a:cubicBezTo>
                    <a:pt x="36" y="88"/>
                    <a:pt x="44" y="113"/>
                    <a:pt x="50" y="142"/>
                  </a:cubicBezTo>
                  <a:cubicBezTo>
                    <a:pt x="56" y="171"/>
                    <a:pt x="62" y="219"/>
                    <a:pt x="65" y="239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548438" y="4298950"/>
              <a:ext cx="114300" cy="230188"/>
            </a:xfrm>
            <a:custGeom>
              <a:avLst/>
              <a:gdLst>
                <a:gd name="T0" fmla="*/ 0 w 72"/>
                <a:gd name="T1" fmla="*/ 0 h 145"/>
                <a:gd name="T2" fmla="*/ 44 w 72"/>
                <a:gd name="T3" fmla="*/ 78 h 145"/>
                <a:gd name="T4" fmla="*/ 72 w 72"/>
                <a:gd name="T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145">
                  <a:moveTo>
                    <a:pt x="0" y="0"/>
                  </a:moveTo>
                  <a:cubicBezTo>
                    <a:pt x="7" y="13"/>
                    <a:pt x="32" y="54"/>
                    <a:pt x="44" y="78"/>
                  </a:cubicBezTo>
                  <a:cubicBezTo>
                    <a:pt x="56" y="102"/>
                    <a:pt x="66" y="131"/>
                    <a:pt x="72" y="14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753225" y="4467225"/>
              <a:ext cx="79375" cy="279400"/>
            </a:xfrm>
            <a:custGeom>
              <a:avLst/>
              <a:gdLst>
                <a:gd name="T0" fmla="*/ 0 w 50"/>
                <a:gd name="T1" fmla="*/ 0 h 176"/>
                <a:gd name="T2" fmla="*/ 32 w 50"/>
                <a:gd name="T3" fmla="*/ 76 h 176"/>
                <a:gd name="T4" fmla="*/ 50 w 50"/>
                <a:gd name="T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176">
                  <a:moveTo>
                    <a:pt x="0" y="0"/>
                  </a:moveTo>
                  <a:cubicBezTo>
                    <a:pt x="5" y="13"/>
                    <a:pt x="24" y="47"/>
                    <a:pt x="32" y="76"/>
                  </a:cubicBezTo>
                  <a:cubicBezTo>
                    <a:pt x="40" y="105"/>
                    <a:pt x="46" y="155"/>
                    <a:pt x="50" y="17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797675" y="4260850"/>
              <a:ext cx="139700" cy="193675"/>
            </a:xfrm>
            <a:custGeom>
              <a:avLst/>
              <a:gdLst>
                <a:gd name="T0" fmla="*/ 0 w 88"/>
                <a:gd name="T1" fmla="*/ 0 h 122"/>
                <a:gd name="T2" fmla="*/ 52 w 88"/>
                <a:gd name="T3" fmla="*/ 58 h 122"/>
                <a:gd name="T4" fmla="*/ 88 w 88"/>
                <a:gd name="T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122">
                  <a:moveTo>
                    <a:pt x="0" y="0"/>
                  </a:moveTo>
                  <a:cubicBezTo>
                    <a:pt x="9" y="10"/>
                    <a:pt x="37" y="38"/>
                    <a:pt x="52" y="58"/>
                  </a:cubicBezTo>
                  <a:cubicBezTo>
                    <a:pt x="67" y="78"/>
                    <a:pt x="80" y="109"/>
                    <a:pt x="88" y="12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911975" y="4486275"/>
              <a:ext cx="60325" cy="212725"/>
            </a:xfrm>
            <a:custGeom>
              <a:avLst/>
              <a:gdLst>
                <a:gd name="T0" fmla="*/ 0 w 38"/>
                <a:gd name="T1" fmla="*/ 0 h 134"/>
                <a:gd name="T2" fmla="*/ 24 w 38"/>
                <a:gd name="T3" fmla="*/ 58 h 134"/>
                <a:gd name="T4" fmla="*/ 38 w 38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134">
                  <a:moveTo>
                    <a:pt x="0" y="0"/>
                  </a:moveTo>
                  <a:cubicBezTo>
                    <a:pt x="4" y="9"/>
                    <a:pt x="18" y="36"/>
                    <a:pt x="24" y="58"/>
                  </a:cubicBezTo>
                  <a:cubicBezTo>
                    <a:pt x="30" y="80"/>
                    <a:pt x="35" y="118"/>
                    <a:pt x="38" y="13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051050" y="4362450"/>
              <a:ext cx="60325" cy="3175"/>
            </a:xfrm>
            <a:custGeom>
              <a:avLst/>
              <a:gdLst>
                <a:gd name="T0" fmla="*/ 0 w 38"/>
                <a:gd name="T1" fmla="*/ 2 h 2"/>
                <a:gd name="T2" fmla="*/ 38 w 38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2">
                  <a:moveTo>
                    <a:pt x="0" y="2"/>
                  </a:moveTo>
                  <a:lnTo>
                    <a:pt x="38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3" name="Freeform 72" descr="20%"/>
            <p:cNvSpPr>
              <a:spLocks/>
            </p:cNvSpPr>
            <p:nvPr/>
          </p:nvSpPr>
          <p:spPr bwMode="auto">
            <a:xfrm>
              <a:off x="4284663" y="4005263"/>
              <a:ext cx="744537" cy="193675"/>
            </a:xfrm>
            <a:custGeom>
              <a:avLst/>
              <a:gdLst>
                <a:gd name="T0" fmla="*/ 19 w 469"/>
                <a:gd name="T1" fmla="*/ 30 h 122"/>
                <a:gd name="T2" fmla="*/ 38 w 469"/>
                <a:gd name="T3" fmla="*/ 75 h 122"/>
                <a:gd name="T4" fmla="*/ 77 w 469"/>
                <a:gd name="T5" fmla="*/ 111 h 122"/>
                <a:gd name="T6" fmla="*/ 155 w 469"/>
                <a:gd name="T7" fmla="*/ 121 h 122"/>
                <a:gd name="T8" fmla="*/ 236 w 469"/>
                <a:gd name="T9" fmla="*/ 105 h 122"/>
                <a:gd name="T10" fmla="*/ 290 w 469"/>
                <a:gd name="T11" fmla="*/ 102 h 122"/>
                <a:gd name="T12" fmla="*/ 413 w 469"/>
                <a:gd name="T13" fmla="*/ 45 h 122"/>
                <a:gd name="T14" fmla="*/ 449 w 469"/>
                <a:gd name="T15" fmla="*/ 6 h 122"/>
                <a:gd name="T16" fmla="*/ 290 w 469"/>
                <a:gd name="T17" fmla="*/ 6 h 122"/>
                <a:gd name="T18" fmla="*/ 155 w 469"/>
                <a:gd name="T19" fmla="*/ 30 h 122"/>
                <a:gd name="T20" fmla="*/ 19 w 469"/>
                <a:gd name="T21" fmla="*/ 3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9" h="122">
                  <a:moveTo>
                    <a:pt x="19" y="30"/>
                  </a:moveTo>
                  <a:cubicBezTo>
                    <a:pt x="0" y="38"/>
                    <a:pt x="28" y="62"/>
                    <a:pt x="38" y="75"/>
                  </a:cubicBezTo>
                  <a:cubicBezTo>
                    <a:pt x="48" y="88"/>
                    <a:pt x="58" y="103"/>
                    <a:pt x="77" y="111"/>
                  </a:cubicBezTo>
                  <a:cubicBezTo>
                    <a:pt x="96" y="119"/>
                    <a:pt x="129" y="122"/>
                    <a:pt x="155" y="121"/>
                  </a:cubicBezTo>
                  <a:cubicBezTo>
                    <a:pt x="181" y="120"/>
                    <a:pt x="214" y="108"/>
                    <a:pt x="236" y="105"/>
                  </a:cubicBezTo>
                  <a:cubicBezTo>
                    <a:pt x="258" y="102"/>
                    <a:pt x="261" y="112"/>
                    <a:pt x="290" y="102"/>
                  </a:cubicBezTo>
                  <a:cubicBezTo>
                    <a:pt x="319" y="92"/>
                    <a:pt x="387" y="61"/>
                    <a:pt x="413" y="45"/>
                  </a:cubicBezTo>
                  <a:cubicBezTo>
                    <a:pt x="439" y="29"/>
                    <a:pt x="469" y="12"/>
                    <a:pt x="449" y="6"/>
                  </a:cubicBezTo>
                  <a:cubicBezTo>
                    <a:pt x="429" y="0"/>
                    <a:pt x="339" y="2"/>
                    <a:pt x="290" y="6"/>
                  </a:cubicBezTo>
                  <a:cubicBezTo>
                    <a:pt x="241" y="10"/>
                    <a:pt x="200" y="26"/>
                    <a:pt x="155" y="30"/>
                  </a:cubicBezTo>
                  <a:cubicBezTo>
                    <a:pt x="110" y="34"/>
                    <a:pt x="42" y="22"/>
                    <a:pt x="19" y="30"/>
                  </a:cubicBezTo>
                  <a:close/>
                </a:path>
              </a:pathLst>
            </a:cu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476500" y="4341813"/>
              <a:ext cx="160338" cy="276225"/>
            </a:xfrm>
            <a:custGeom>
              <a:avLst/>
              <a:gdLst>
                <a:gd name="T0" fmla="*/ 48 w 101"/>
                <a:gd name="T1" fmla="*/ 10 h 174"/>
                <a:gd name="T2" fmla="*/ 15 w 101"/>
                <a:gd name="T3" fmla="*/ 10 h 174"/>
                <a:gd name="T4" fmla="*/ 0 w 101"/>
                <a:gd name="T5" fmla="*/ 22 h 174"/>
                <a:gd name="T6" fmla="*/ 18 w 101"/>
                <a:gd name="T7" fmla="*/ 61 h 174"/>
                <a:gd name="T8" fmla="*/ 30 w 101"/>
                <a:gd name="T9" fmla="*/ 109 h 174"/>
                <a:gd name="T10" fmla="*/ 64 w 101"/>
                <a:gd name="T11" fmla="*/ 169 h 174"/>
                <a:gd name="T12" fmla="*/ 81 w 101"/>
                <a:gd name="T13" fmla="*/ 139 h 174"/>
                <a:gd name="T14" fmla="*/ 99 w 101"/>
                <a:gd name="T15" fmla="*/ 97 h 174"/>
                <a:gd name="T16" fmla="*/ 95 w 101"/>
                <a:gd name="T17" fmla="*/ 60 h 174"/>
                <a:gd name="T18" fmla="*/ 82 w 101"/>
                <a:gd name="T19" fmla="*/ 19 h 174"/>
                <a:gd name="T20" fmla="*/ 75 w 101"/>
                <a:gd name="T21" fmla="*/ 1 h 174"/>
                <a:gd name="T22" fmla="*/ 48 w 101"/>
                <a:gd name="T23" fmla="*/ 1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74">
                  <a:moveTo>
                    <a:pt x="48" y="10"/>
                  </a:moveTo>
                  <a:cubicBezTo>
                    <a:pt x="38" y="11"/>
                    <a:pt x="23" y="8"/>
                    <a:pt x="15" y="10"/>
                  </a:cubicBezTo>
                  <a:cubicBezTo>
                    <a:pt x="7" y="12"/>
                    <a:pt x="0" y="14"/>
                    <a:pt x="0" y="22"/>
                  </a:cubicBezTo>
                  <a:cubicBezTo>
                    <a:pt x="0" y="30"/>
                    <a:pt x="13" y="47"/>
                    <a:pt x="18" y="61"/>
                  </a:cubicBezTo>
                  <a:cubicBezTo>
                    <a:pt x="23" y="75"/>
                    <a:pt x="22" y="91"/>
                    <a:pt x="30" y="109"/>
                  </a:cubicBezTo>
                  <a:cubicBezTo>
                    <a:pt x="38" y="127"/>
                    <a:pt x="56" y="164"/>
                    <a:pt x="64" y="169"/>
                  </a:cubicBezTo>
                  <a:cubicBezTo>
                    <a:pt x="72" y="174"/>
                    <a:pt x="75" y="151"/>
                    <a:pt x="81" y="139"/>
                  </a:cubicBezTo>
                  <a:cubicBezTo>
                    <a:pt x="87" y="127"/>
                    <a:pt x="97" y="110"/>
                    <a:pt x="99" y="97"/>
                  </a:cubicBezTo>
                  <a:cubicBezTo>
                    <a:pt x="101" y="84"/>
                    <a:pt x="98" y="73"/>
                    <a:pt x="95" y="60"/>
                  </a:cubicBezTo>
                  <a:cubicBezTo>
                    <a:pt x="92" y="47"/>
                    <a:pt x="85" y="29"/>
                    <a:pt x="82" y="19"/>
                  </a:cubicBezTo>
                  <a:cubicBezTo>
                    <a:pt x="79" y="9"/>
                    <a:pt x="81" y="2"/>
                    <a:pt x="75" y="1"/>
                  </a:cubicBezTo>
                  <a:cubicBezTo>
                    <a:pt x="69" y="0"/>
                    <a:pt x="58" y="9"/>
                    <a:pt x="48" y="10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544763" y="3381375"/>
              <a:ext cx="128587" cy="195263"/>
            </a:xfrm>
            <a:custGeom>
              <a:avLst/>
              <a:gdLst>
                <a:gd name="T0" fmla="*/ 7 w 81"/>
                <a:gd name="T1" fmla="*/ 0 h 123"/>
                <a:gd name="T2" fmla="*/ 7 w 81"/>
                <a:gd name="T3" fmla="*/ 75 h 123"/>
                <a:gd name="T4" fmla="*/ 25 w 81"/>
                <a:gd name="T5" fmla="*/ 108 h 123"/>
                <a:gd name="T6" fmla="*/ 73 w 81"/>
                <a:gd name="T7" fmla="*/ 114 h 123"/>
                <a:gd name="T8" fmla="*/ 71 w 81"/>
                <a:gd name="T9" fmla="*/ 52 h 123"/>
                <a:gd name="T10" fmla="*/ 53 w 81"/>
                <a:gd name="T11" fmla="*/ 14 h 123"/>
                <a:gd name="T12" fmla="*/ 7 w 81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23">
                  <a:moveTo>
                    <a:pt x="7" y="0"/>
                  </a:moveTo>
                  <a:cubicBezTo>
                    <a:pt x="0" y="7"/>
                    <a:pt x="4" y="57"/>
                    <a:pt x="7" y="75"/>
                  </a:cubicBezTo>
                  <a:cubicBezTo>
                    <a:pt x="10" y="93"/>
                    <a:pt x="14" y="102"/>
                    <a:pt x="25" y="108"/>
                  </a:cubicBezTo>
                  <a:cubicBezTo>
                    <a:pt x="36" y="114"/>
                    <a:pt x="65" y="123"/>
                    <a:pt x="73" y="114"/>
                  </a:cubicBezTo>
                  <a:cubicBezTo>
                    <a:pt x="81" y="105"/>
                    <a:pt x="74" y="69"/>
                    <a:pt x="71" y="52"/>
                  </a:cubicBezTo>
                  <a:cubicBezTo>
                    <a:pt x="68" y="35"/>
                    <a:pt x="64" y="23"/>
                    <a:pt x="53" y="14"/>
                  </a:cubicBezTo>
                  <a:cubicBezTo>
                    <a:pt x="42" y="5"/>
                    <a:pt x="17" y="3"/>
                    <a:pt x="7" y="0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4500563" y="4076700"/>
              <a:ext cx="71437" cy="7302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 rot="1896450" flipH="1">
              <a:off x="3354388" y="4291013"/>
              <a:ext cx="76200" cy="762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 rot="2330026">
              <a:off x="2914650" y="4144963"/>
              <a:ext cx="69850" cy="7143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rot="218854">
              <a:off x="4354513" y="4062413"/>
              <a:ext cx="69850" cy="6985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 rot="881935">
              <a:off x="5578475" y="4119563"/>
              <a:ext cx="73025" cy="73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6553200" y="4652963"/>
              <a:ext cx="323850" cy="271462"/>
            </a:xfrm>
            <a:custGeom>
              <a:avLst/>
              <a:gdLst>
                <a:gd name="T0" fmla="*/ 204 w 204"/>
                <a:gd name="T1" fmla="*/ 0 h 171"/>
                <a:gd name="T2" fmla="*/ 0 w 204"/>
                <a:gd name="T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4" h="171">
                  <a:moveTo>
                    <a:pt x="204" y="0"/>
                  </a:moveTo>
                  <a:lnTo>
                    <a:pt x="0" y="171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6753225" y="4868863"/>
              <a:ext cx="339725" cy="274637"/>
            </a:xfrm>
            <a:custGeom>
              <a:avLst/>
              <a:gdLst>
                <a:gd name="T0" fmla="*/ 214 w 214"/>
                <a:gd name="T1" fmla="*/ 0 h 173"/>
                <a:gd name="T2" fmla="*/ 0 w 214"/>
                <a:gd name="T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" h="173">
                  <a:moveTo>
                    <a:pt x="214" y="0"/>
                  </a:moveTo>
                  <a:lnTo>
                    <a:pt x="0" y="17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762750" y="5119688"/>
              <a:ext cx="152400" cy="19050"/>
            </a:xfrm>
            <a:custGeom>
              <a:avLst/>
              <a:gdLst>
                <a:gd name="T0" fmla="*/ 0 w 96"/>
                <a:gd name="T1" fmla="*/ 12 h 12"/>
                <a:gd name="T2" fmla="*/ 96 w 96"/>
                <a:gd name="T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" h="12">
                  <a:moveTo>
                    <a:pt x="0" y="12"/>
                  </a:moveTo>
                  <a:lnTo>
                    <a:pt x="96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734175" y="4662488"/>
              <a:ext cx="128588" cy="19050"/>
            </a:xfrm>
            <a:custGeom>
              <a:avLst/>
              <a:gdLst>
                <a:gd name="T0" fmla="*/ 81 w 81"/>
                <a:gd name="T1" fmla="*/ 0 h 12"/>
                <a:gd name="T2" fmla="*/ 0 w 81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" h="12">
                  <a:moveTo>
                    <a:pt x="81" y="0"/>
                  </a:moveTo>
                  <a:lnTo>
                    <a:pt x="0" y="12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85" name="Text Box 92"/>
            <p:cNvSpPr txBox="1">
              <a:spLocks noChangeArrowheads="1"/>
            </p:cNvSpPr>
            <p:nvPr/>
          </p:nvSpPr>
          <p:spPr bwMode="auto">
            <a:xfrm>
              <a:off x="4500563" y="4652963"/>
              <a:ext cx="16557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600"/>
                <a:t>200 km</a:t>
              </a:r>
              <a:endParaRPr lang="en-GB" sz="1600"/>
            </a:p>
          </p:txBody>
        </p:sp>
        <p:sp>
          <p:nvSpPr>
            <p:cNvPr id="86" name="Text Box 93"/>
            <p:cNvSpPr txBox="1">
              <a:spLocks noChangeArrowheads="1"/>
            </p:cNvSpPr>
            <p:nvPr/>
          </p:nvSpPr>
          <p:spPr bwMode="auto">
            <a:xfrm>
              <a:off x="6516688" y="4221163"/>
              <a:ext cx="10207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dirty="0"/>
                <a:t>Port Elizabeth</a:t>
              </a:r>
              <a:endParaRPr lang="en-GB" sz="1400" dirty="0"/>
            </a:p>
          </p:txBody>
        </p:sp>
        <p:sp>
          <p:nvSpPr>
            <p:cNvPr id="87" name="Text Box 94"/>
            <p:cNvSpPr txBox="1">
              <a:spLocks noChangeArrowheads="1"/>
            </p:cNvSpPr>
            <p:nvPr/>
          </p:nvSpPr>
          <p:spPr bwMode="auto">
            <a:xfrm>
              <a:off x="4624388" y="4411663"/>
              <a:ext cx="6048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George</a:t>
              </a:r>
              <a:endParaRPr lang="en-GB" sz="1000"/>
            </a:p>
          </p:txBody>
        </p:sp>
        <p:sp>
          <p:nvSpPr>
            <p:cNvPr id="88" name="Text Box 96"/>
            <p:cNvSpPr txBox="1">
              <a:spLocks noChangeArrowheads="1"/>
            </p:cNvSpPr>
            <p:nvPr/>
          </p:nvSpPr>
          <p:spPr bwMode="auto">
            <a:xfrm>
              <a:off x="5127625" y="3429000"/>
              <a:ext cx="2968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A’</a:t>
              </a:r>
              <a:endParaRPr lang="en-GB" sz="1000"/>
            </a:p>
          </p:txBody>
        </p:sp>
        <p:sp>
          <p:nvSpPr>
            <p:cNvPr id="89" name="Text Box 99"/>
            <p:cNvSpPr txBox="1">
              <a:spLocks noChangeArrowheads="1"/>
            </p:cNvSpPr>
            <p:nvPr/>
          </p:nvSpPr>
          <p:spPr bwMode="auto">
            <a:xfrm>
              <a:off x="4427538" y="3644900"/>
              <a:ext cx="2936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B</a:t>
              </a:r>
              <a:endParaRPr lang="en-GB" sz="1000"/>
            </a:p>
          </p:txBody>
        </p:sp>
        <p:sp>
          <p:nvSpPr>
            <p:cNvPr id="90" name="Text Box 100"/>
            <p:cNvSpPr txBox="1">
              <a:spLocks noChangeArrowheads="1"/>
            </p:cNvSpPr>
            <p:nvPr/>
          </p:nvSpPr>
          <p:spPr bwMode="auto">
            <a:xfrm>
              <a:off x="4356100" y="3213100"/>
              <a:ext cx="3794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B’</a:t>
              </a:r>
              <a:endParaRPr lang="en-GB" sz="1000"/>
            </a:p>
          </p:txBody>
        </p:sp>
        <p:sp>
          <p:nvSpPr>
            <p:cNvPr id="91" name="Text Box 101"/>
            <p:cNvSpPr txBox="1">
              <a:spLocks noChangeArrowheads="1"/>
            </p:cNvSpPr>
            <p:nvPr/>
          </p:nvSpPr>
          <p:spPr bwMode="auto">
            <a:xfrm>
              <a:off x="3851275" y="3860800"/>
              <a:ext cx="2159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200" b="1"/>
                <a:t>L</a:t>
              </a:r>
              <a:endParaRPr lang="en-GB" sz="1200" b="1"/>
            </a:p>
          </p:txBody>
        </p:sp>
        <p:sp>
          <p:nvSpPr>
            <p:cNvPr id="92" name="Text Box 102"/>
            <p:cNvSpPr txBox="1">
              <a:spLocks noChangeArrowheads="1"/>
            </p:cNvSpPr>
            <p:nvPr/>
          </p:nvSpPr>
          <p:spPr bwMode="auto">
            <a:xfrm>
              <a:off x="4500563" y="4005263"/>
              <a:ext cx="4127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b="1"/>
                <a:t>O</a:t>
              </a:r>
              <a:endParaRPr lang="en-GB" sz="1400" b="1"/>
            </a:p>
          </p:txBody>
        </p:sp>
        <p:sp>
          <p:nvSpPr>
            <p:cNvPr id="93" name="Text Box 104"/>
            <p:cNvSpPr txBox="1">
              <a:spLocks noChangeArrowheads="1"/>
            </p:cNvSpPr>
            <p:nvPr/>
          </p:nvSpPr>
          <p:spPr bwMode="auto">
            <a:xfrm>
              <a:off x="5632450" y="3716338"/>
              <a:ext cx="2857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200" b="1"/>
                <a:t>S</a:t>
              </a:r>
              <a:endParaRPr lang="en-GB" sz="1200" b="1"/>
            </a:p>
          </p:txBody>
        </p:sp>
        <p:sp>
          <p:nvSpPr>
            <p:cNvPr id="94" name="Text Box 105"/>
            <p:cNvSpPr txBox="1">
              <a:spLocks noChangeArrowheads="1"/>
            </p:cNvSpPr>
            <p:nvPr/>
          </p:nvSpPr>
          <p:spPr bwMode="auto">
            <a:xfrm>
              <a:off x="2051050" y="4292600"/>
              <a:ext cx="1549400" cy="409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dirty="0"/>
                <a:t>Cape </a:t>
              </a:r>
            </a:p>
            <a:p>
              <a:r>
                <a:rPr lang="en-ZA" sz="1400" dirty="0"/>
                <a:t>Town</a:t>
              </a:r>
              <a:endParaRPr lang="en-GB" sz="1400" dirty="0"/>
            </a:p>
          </p:txBody>
        </p:sp>
        <p:sp>
          <p:nvSpPr>
            <p:cNvPr id="95" name="Text Box 106"/>
            <p:cNvSpPr txBox="1">
              <a:spLocks noChangeArrowheads="1"/>
            </p:cNvSpPr>
            <p:nvPr/>
          </p:nvSpPr>
          <p:spPr bwMode="auto">
            <a:xfrm>
              <a:off x="2051050" y="3068638"/>
              <a:ext cx="54133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32</a:t>
              </a:r>
              <a:r>
                <a:rPr lang="en-ZA" sz="1000">
                  <a:cs typeface="Arial" charset="0"/>
                </a:rPr>
                <a:t>ºS</a:t>
              </a:r>
            </a:p>
          </p:txBody>
        </p:sp>
        <p:sp>
          <p:nvSpPr>
            <p:cNvPr id="96" name="Text Box 107"/>
            <p:cNvSpPr txBox="1">
              <a:spLocks noChangeArrowheads="1"/>
            </p:cNvSpPr>
            <p:nvPr/>
          </p:nvSpPr>
          <p:spPr bwMode="auto">
            <a:xfrm>
              <a:off x="3255963" y="4987925"/>
              <a:ext cx="4889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20</a:t>
              </a:r>
              <a:r>
                <a:rPr lang="en-ZA" sz="1000">
                  <a:cs typeface="Arial" charset="0"/>
                </a:rPr>
                <a:t>º E</a:t>
              </a:r>
            </a:p>
          </p:txBody>
        </p:sp>
        <p:sp>
          <p:nvSpPr>
            <p:cNvPr id="97" name="AutoShape 108"/>
            <p:cNvSpPr>
              <a:spLocks noChangeArrowheads="1"/>
            </p:cNvSpPr>
            <p:nvPr/>
          </p:nvSpPr>
          <p:spPr bwMode="auto">
            <a:xfrm rot="19062440">
              <a:off x="5435600" y="4002088"/>
              <a:ext cx="98425" cy="69850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492500" y="1916113"/>
              <a:ext cx="4103688" cy="12255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sz="1200"/>
            </a:p>
          </p:txBody>
        </p:sp>
        <p:sp>
          <p:nvSpPr>
            <p:cNvPr id="99" name="Rectangle 98" descr="20%"/>
            <p:cNvSpPr>
              <a:spLocks noChangeArrowheads="1"/>
            </p:cNvSpPr>
            <p:nvPr/>
          </p:nvSpPr>
          <p:spPr bwMode="auto">
            <a:xfrm>
              <a:off x="3563938" y="1989138"/>
              <a:ext cx="287337" cy="144462"/>
            </a:xfrm>
            <a:prstGeom prst="rect">
              <a:avLst/>
            </a:pr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00" name="Rectangle 99" descr="Wide upward diagonal"/>
            <p:cNvSpPr>
              <a:spLocks noChangeArrowheads="1"/>
            </p:cNvSpPr>
            <p:nvPr/>
          </p:nvSpPr>
          <p:spPr bwMode="auto">
            <a:xfrm>
              <a:off x="3563938" y="2205038"/>
              <a:ext cx="287337" cy="144462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3563938" y="2420938"/>
              <a:ext cx="287337" cy="1444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3563938" y="2924175"/>
              <a:ext cx="287337" cy="14446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03" name="Text Box 115"/>
            <p:cNvSpPr txBox="1">
              <a:spLocks noChangeArrowheads="1"/>
            </p:cNvSpPr>
            <p:nvPr/>
          </p:nvSpPr>
          <p:spPr bwMode="auto">
            <a:xfrm>
              <a:off x="3924300" y="1916113"/>
              <a:ext cx="18002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 dirty="0"/>
                <a:t>Mesozoic deposits</a:t>
              </a:r>
              <a:endParaRPr lang="en-GB" sz="1000" dirty="0"/>
            </a:p>
          </p:txBody>
        </p:sp>
        <p:sp>
          <p:nvSpPr>
            <p:cNvPr id="104" name="Text Box 116"/>
            <p:cNvSpPr txBox="1">
              <a:spLocks noChangeArrowheads="1"/>
            </p:cNvSpPr>
            <p:nvPr/>
          </p:nvSpPr>
          <p:spPr bwMode="auto">
            <a:xfrm>
              <a:off x="3851275" y="2133600"/>
              <a:ext cx="19446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 b="1"/>
                <a:t>  </a:t>
              </a:r>
              <a:r>
                <a:rPr lang="en-ZA" sz="1000"/>
                <a:t>Karoo Supergroup</a:t>
              </a:r>
              <a:endParaRPr lang="en-GB" sz="1000"/>
            </a:p>
          </p:txBody>
        </p:sp>
        <p:sp>
          <p:nvSpPr>
            <p:cNvPr id="105" name="Text Box 117"/>
            <p:cNvSpPr txBox="1">
              <a:spLocks noChangeArrowheads="1"/>
            </p:cNvSpPr>
            <p:nvPr/>
          </p:nvSpPr>
          <p:spPr bwMode="auto">
            <a:xfrm>
              <a:off x="5364163" y="2420938"/>
              <a:ext cx="86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Cape </a:t>
              </a:r>
            </a:p>
            <a:p>
              <a:r>
                <a:rPr lang="en-ZA" sz="1000"/>
                <a:t>Supergroup</a:t>
              </a:r>
              <a:endParaRPr lang="en-GB" sz="1000"/>
            </a:p>
          </p:txBody>
        </p:sp>
        <p:sp>
          <p:nvSpPr>
            <p:cNvPr id="106" name="Text Box 118"/>
            <p:cNvSpPr txBox="1">
              <a:spLocks noChangeArrowheads="1"/>
            </p:cNvSpPr>
            <p:nvPr/>
          </p:nvSpPr>
          <p:spPr bwMode="auto">
            <a:xfrm>
              <a:off x="3924300" y="2852738"/>
              <a:ext cx="151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Pre-Cape (basement)</a:t>
              </a:r>
              <a:endParaRPr lang="en-GB" sz="1000"/>
            </a:p>
          </p:txBody>
        </p:sp>
        <p:sp>
          <p:nvSpPr>
            <p:cNvPr id="107" name="Text Box 119"/>
            <p:cNvSpPr txBox="1">
              <a:spLocks noChangeArrowheads="1"/>
            </p:cNvSpPr>
            <p:nvPr/>
          </p:nvSpPr>
          <p:spPr bwMode="auto">
            <a:xfrm>
              <a:off x="5487988" y="4987925"/>
              <a:ext cx="3698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24</a:t>
              </a:r>
              <a:r>
                <a:rPr lang="en-ZA" sz="1000">
                  <a:cs typeface="Arial" charset="0"/>
                </a:rPr>
                <a:t>º</a:t>
              </a:r>
            </a:p>
          </p:txBody>
        </p:sp>
        <p:sp>
          <p:nvSpPr>
            <p:cNvPr id="108" name="Text Box 120"/>
            <p:cNvSpPr txBox="1">
              <a:spLocks noChangeArrowheads="1"/>
            </p:cNvSpPr>
            <p:nvPr/>
          </p:nvSpPr>
          <p:spPr bwMode="auto">
            <a:xfrm rot="19594648">
              <a:off x="7029450" y="4562475"/>
              <a:ext cx="7445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/>
                <a:t>AFFZ</a:t>
              </a:r>
              <a:endParaRPr lang="en-GB" sz="1400"/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 rot="21113047">
              <a:off x="4784725" y="4005263"/>
              <a:ext cx="71438" cy="714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6224588" y="4205288"/>
              <a:ext cx="285750" cy="171450"/>
            </a:xfrm>
            <a:custGeom>
              <a:avLst/>
              <a:gdLst>
                <a:gd name="T0" fmla="*/ 0 w 180"/>
                <a:gd name="T1" fmla="*/ 0 h 108"/>
                <a:gd name="T2" fmla="*/ 104 w 180"/>
                <a:gd name="T3" fmla="*/ 29 h 108"/>
                <a:gd name="T4" fmla="*/ 180 w 180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0" h="108">
                  <a:moveTo>
                    <a:pt x="0" y="0"/>
                  </a:moveTo>
                  <a:cubicBezTo>
                    <a:pt x="17" y="4"/>
                    <a:pt x="74" y="11"/>
                    <a:pt x="104" y="29"/>
                  </a:cubicBezTo>
                  <a:cubicBezTo>
                    <a:pt x="134" y="47"/>
                    <a:pt x="164" y="92"/>
                    <a:pt x="180" y="10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1" name="AutoShape 138"/>
            <p:cNvSpPr>
              <a:spLocks noChangeArrowheads="1"/>
            </p:cNvSpPr>
            <p:nvPr/>
          </p:nvSpPr>
          <p:spPr bwMode="auto">
            <a:xfrm rot="11791606">
              <a:off x="6273800" y="4229100"/>
              <a:ext cx="82550" cy="69850"/>
            </a:xfrm>
            <a:prstGeom prst="triangle">
              <a:avLst>
                <a:gd name="adj" fmla="val 3527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4997450" y="4283075"/>
              <a:ext cx="244475" cy="38100"/>
            </a:xfrm>
            <a:custGeom>
              <a:avLst/>
              <a:gdLst>
                <a:gd name="T0" fmla="*/ 0 w 154"/>
                <a:gd name="T1" fmla="*/ 2 h 24"/>
                <a:gd name="T2" fmla="*/ 78 w 154"/>
                <a:gd name="T3" fmla="*/ 4 h 24"/>
                <a:gd name="T4" fmla="*/ 154 w 154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" h="24">
                  <a:moveTo>
                    <a:pt x="0" y="2"/>
                  </a:moveTo>
                  <a:cubicBezTo>
                    <a:pt x="13" y="2"/>
                    <a:pt x="52" y="0"/>
                    <a:pt x="78" y="4"/>
                  </a:cubicBezTo>
                  <a:cubicBezTo>
                    <a:pt x="104" y="8"/>
                    <a:pt x="138" y="20"/>
                    <a:pt x="154" y="2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2046288" y="1916113"/>
              <a:ext cx="5545138" cy="3384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4" name="Text Box 144"/>
            <p:cNvSpPr txBox="1">
              <a:spLocks noChangeArrowheads="1"/>
            </p:cNvSpPr>
            <p:nvPr/>
          </p:nvSpPr>
          <p:spPr bwMode="auto">
            <a:xfrm>
              <a:off x="4572000" y="3213100"/>
              <a:ext cx="13462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limit of deformation</a:t>
              </a:r>
              <a:endParaRPr lang="en-GB" sz="1000"/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3563938" y="2565400"/>
              <a:ext cx="287337" cy="142875"/>
            </a:xfrm>
            <a:prstGeom prst="rect">
              <a:avLst/>
            </a:prstGeom>
            <a:solidFill>
              <a:srgbClr val="BBA1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3563938" y="2708275"/>
              <a:ext cx="287337" cy="14446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17" name="Text Box 147"/>
            <p:cNvSpPr txBox="1">
              <a:spLocks noChangeArrowheads="1"/>
            </p:cNvSpPr>
            <p:nvPr/>
          </p:nvSpPr>
          <p:spPr bwMode="auto">
            <a:xfrm>
              <a:off x="3851275" y="2349500"/>
              <a:ext cx="18557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  Witteberg Group</a:t>
              </a:r>
              <a:endParaRPr lang="en-GB" sz="1000"/>
            </a:p>
          </p:txBody>
        </p:sp>
        <p:sp>
          <p:nvSpPr>
            <p:cNvPr id="118" name="Text Box 148"/>
            <p:cNvSpPr txBox="1">
              <a:spLocks noChangeArrowheads="1"/>
            </p:cNvSpPr>
            <p:nvPr/>
          </p:nvSpPr>
          <p:spPr bwMode="auto">
            <a:xfrm>
              <a:off x="3924300" y="2492375"/>
              <a:ext cx="17510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Bokkeveld Group</a:t>
              </a:r>
              <a:endParaRPr lang="en-GB" sz="1000"/>
            </a:p>
          </p:txBody>
        </p:sp>
        <p:sp>
          <p:nvSpPr>
            <p:cNvPr id="119" name="Text Box 149"/>
            <p:cNvSpPr txBox="1">
              <a:spLocks noChangeArrowheads="1"/>
            </p:cNvSpPr>
            <p:nvPr/>
          </p:nvSpPr>
          <p:spPr bwMode="auto">
            <a:xfrm>
              <a:off x="3851275" y="2636838"/>
              <a:ext cx="21399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  Table Mountain Group</a:t>
              </a:r>
              <a:endParaRPr lang="en-GB" sz="1000"/>
            </a:p>
          </p:txBody>
        </p:sp>
        <p:sp>
          <p:nvSpPr>
            <p:cNvPr id="120" name="AutoShape 150"/>
            <p:cNvSpPr>
              <a:spLocks/>
            </p:cNvSpPr>
            <p:nvPr/>
          </p:nvSpPr>
          <p:spPr bwMode="auto">
            <a:xfrm>
              <a:off x="5292725" y="2420938"/>
              <a:ext cx="71438" cy="431800"/>
            </a:xfrm>
            <a:prstGeom prst="rightBrace">
              <a:avLst>
                <a:gd name="adj1" fmla="val 50370"/>
                <a:gd name="adj2" fmla="val 50000"/>
              </a:avLst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6238875" y="2057400"/>
              <a:ext cx="493713" cy="4763"/>
            </a:xfrm>
            <a:custGeom>
              <a:avLst/>
              <a:gdLst>
                <a:gd name="T0" fmla="*/ 0 w 311"/>
                <a:gd name="T1" fmla="*/ 0 h 3"/>
                <a:gd name="T2" fmla="*/ 311 w 311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1" h="3">
                  <a:moveTo>
                    <a:pt x="0" y="0"/>
                  </a:moveTo>
                  <a:lnTo>
                    <a:pt x="311" y="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6443663" y="2060575"/>
              <a:ext cx="73025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2209800" y="2193925"/>
              <a:ext cx="257175" cy="4763"/>
            </a:xfrm>
            <a:custGeom>
              <a:avLst/>
              <a:gdLst>
                <a:gd name="T0" fmla="*/ 0 w 162"/>
                <a:gd name="T1" fmla="*/ 0 h 3"/>
                <a:gd name="T2" fmla="*/ 162 w 162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2" h="3">
                  <a:moveTo>
                    <a:pt x="0" y="0"/>
                  </a:moveTo>
                  <a:lnTo>
                    <a:pt x="162" y="3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4" name="AutoShape 154"/>
            <p:cNvSpPr>
              <a:spLocks noChangeArrowheads="1"/>
            </p:cNvSpPr>
            <p:nvPr/>
          </p:nvSpPr>
          <p:spPr bwMode="auto">
            <a:xfrm>
              <a:off x="2268538" y="1989138"/>
              <a:ext cx="142875" cy="503237"/>
            </a:xfrm>
            <a:prstGeom prst="upArrow">
              <a:avLst>
                <a:gd name="adj1" fmla="val 50000"/>
                <a:gd name="adj2" fmla="val 8805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2411413" y="1916113"/>
              <a:ext cx="215900" cy="2174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ZA"/>
                <a:t>N</a:t>
              </a:r>
              <a:endParaRPr lang="en-GB"/>
            </a:p>
          </p:txBody>
        </p:sp>
        <p:sp>
          <p:nvSpPr>
            <p:cNvPr id="126" name="Text Box 158"/>
            <p:cNvSpPr txBox="1">
              <a:spLocks noChangeArrowheads="1"/>
            </p:cNvSpPr>
            <p:nvPr/>
          </p:nvSpPr>
          <p:spPr bwMode="auto">
            <a:xfrm>
              <a:off x="6659563" y="1989138"/>
              <a:ext cx="93662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900"/>
                <a:t>normal fault</a:t>
              </a:r>
              <a:endParaRPr lang="en-GB" sz="90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6251575" y="2274888"/>
              <a:ext cx="428625" cy="84137"/>
            </a:xfrm>
            <a:custGeom>
              <a:avLst/>
              <a:gdLst>
                <a:gd name="T0" fmla="*/ 0 w 270"/>
                <a:gd name="T1" fmla="*/ 53 h 53"/>
                <a:gd name="T2" fmla="*/ 80 w 270"/>
                <a:gd name="T3" fmla="*/ 9 h 53"/>
                <a:gd name="T4" fmla="*/ 172 w 270"/>
                <a:gd name="T5" fmla="*/ 1 h 53"/>
                <a:gd name="T6" fmla="*/ 224 w 270"/>
                <a:gd name="T7" fmla="*/ 15 h 53"/>
                <a:gd name="T8" fmla="*/ 270 w 270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53">
                  <a:moveTo>
                    <a:pt x="0" y="53"/>
                  </a:moveTo>
                  <a:cubicBezTo>
                    <a:pt x="13" y="46"/>
                    <a:pt x="51" y="18"/>
                    <a:pt x="80" y="9"/>
                  </a:cubicBezTo>
                  <a:cubicBezTo>
                    <a:pt x="109" y="0"/>
                    <a:pt x="148" y="0"/>
                    <a:pt x="172" y="1"/>
                  </a:cubicBezTo>
                  <a:cubicBezTo>
                    <a:pt x="196" y="2"/>
                    <a:pt x="208" y="7"/>
                    <a:pt x="224" y="15"/>
                  </a:cubicBezTo>
                  <a:cubicBezTo>
                    <a:pt x="240" y="23"/>
                    <a:pt x="260" y="43"/>
                    <a:pt x="270" y="51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28" name="Text Box 160"/>
            <p:cNvSpPr txBox="1">
              <a:spLocks noChangeArrowheads="1"/>
            </p:cNvSpPr>
            <p:nvPr/>
          </p:nvSpPr>
          <p:spPr bwMode="auto">
            <a:xfrm>
              <a:off x="6659563" y="2192338"/>
              <a:ext cx="808037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900"/>
                <a:t>thrust fault</a:t>
              </a:r>
              <a:endParaRPr lang="en-GB" sz="900"/>
            </a:p>
          </p:txBody>
        </p:sp>
        <p:sp>
          <p:nvSpPr>
            <p:cNvPr id="129" name="AutoShape 161"/>
            <p:cNvSpPr>
              <a:spLocks noChangeArrowheads="1"/>
            </p:cNvSpPr>
            <p:nvPr/>
          </p:nvSpPr>
          <p:spPr bwMode="auto">
            <a:xfrm flipV="1">
              <a:off x="6443663" y="2276475"/>
              <a:ext cx="73025" cy="730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6283325" y="2552700"/>
              <a:ext cx="381000" cy="34925"/>
            </a:xfrm>
            <a:custGeom>
              <a:avLst/>
              <a:gdLst>
                <a:gd name="T0" fmla="*/ 0 w 240"/>
                <a:gd name="T1" fmla="*/ 22 h 22"/>
                <a:gd name="T2" fmla="*/ 56 w 240"/>
                <a:gd name="T3" fmla="*/ 8 h 22"/>
                <a:gd name="T4" fmla="*/ 110 w 240"/>
                <a:gd name="T5" fmla="*/ 0 h 22"/>
                <a:gd name="T6" fmla="*/ 192 w 240"/>
                <a:gd name="T7" fmla="*/ 8 h 22"/>
                <a:gd name="T8" fmla="*/ 240 w 240"/>
                <a:gd name="T9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2">
                  <a:moveTo>
                    <a:pt x="0" y="22"/>
                  </a:moveTo>
                  <a:cubicBezTo>
                    <a:pt x="9" y="20"/>
                    <a:pt x="38" y="12"/>
                    <a:pt x="56" y="8"/>
                  </a:cubicBezTo>
                  <a:cubicBezTo>
                    <a:pt x="74" y="4"/>
                    <a:pt x="87" y="0"/>
                    <a:pt x="110" y="0"/>
                  </a:cubicBezTo>
                  <a:cubicBezTo>
                    <a:pt x="133" y="0"/>
                    <a:pt x="170" y="5"/>
                    <a:pt x="192" y="8"/>
                  </a:cubicBezTo>
                  <a:cubicBezTo>
                    <a:pt x="214" y="11"/>
                    <a:pt x="230" y="17"/>
                    <a:pt x="240" y="2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1" name="Text Box 163"/>
            <p:cNvSpPr txBox="1">
              <a:spLocks noChangeArrowheads="1"/>
            </p:cNvSpPr>
            <p:nvPr/>
          </p:nvSpPr>
          <p:spPr bwMode="auto">
            <a:xfrm>
              <a:off x="6659563" y="2408238"/>
              <a:ext cx="936625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900"/>
                <a:t>structural trends</a:t>
              </a:r>
              <a:endParaRPr lang="en-GB" sz="90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903538" y="2638425"/>
              <a:ext cx="3546475" cy="1677988"/>
            </a:xfrm>
            <a:custGeom>
              <a:avLst/>
              <a:gdLst>
                <a:gd name="T0" fmla="*/ 8 w 2234"/>
                <a:gd name="T1" fmla="*/ 135 h 1057"/>
                <a:gd name="T2" fmla="*/ 8 w 2234"/>
                <a:gd name="T3" fmla="*/ 317 h 1057"/>
                <a:gd name="T4" fmla="*/ 69 w 2234"/>
                <a:gd name="T5" fmla="*/ 484 h 1057"/>
                <a:gd name="T6" fmla="*/ 98 w 2234"/>
                <a:gd name="T7" fmla="*/ 634 h 1057"/>
                <a:gd name="T8" fmla="*/ 69 w 2234"/>
                <a:gd name="T9" fmla="*/ 670 h 1057"/>
                <a:gd name="T10" fmla="*/ 113 w 2234"/>
                <a:gd name="T11" fmla="*/ 756 h 1057"/>
                <a:gd name="T12" fmla="*/ 189 w 2234"/>
                <a:gd name="T13" fmla="*/ 906 h 1057"/>
                <a:gd name="T14" fmla="*/ 280 w 2234"/>
                <a:gd name="T15" fmla="*/ 997 h 1057"/>
                <a:gd name="T16" fmla="*/ 552 w 2234"/>
                <a:gd name="T17" fmla="*/ 1042 h 1057"/>
                <a:gd name="T18" fmla="*/ 824 w 2234"/>
                <a:gd name="T19" fmla="*/ 1042 h 1057"/>
                <a:gd name="T20" fmla="*/ 789 w 2234"/>
                <a:gd name="T21" fmla="*/ 930 h 1057"/>
                <a:gd name="T22" fmla="*/ 824 w 2234"/>
                <a:gd name="T23" fmla="*/ 861 h 1057"/>
                <a:gd name="T24" fmla="*/ 1142 w 2234"/>
                <a:gd name="T25" fmla="*/ 816 h 1057"/>
                <a:gd name="T26" fmla="*/ 1459 w 2234"/>
                <a:gd name="T27" fmla="*/ 816 h 1057"/>
                <a:gd name="T28" fmla="*/ 1339 w 2234"/>
                <a:gd name="T29" fmla="*/ 872 h 1057"/>
                <a:gd name="T30" fmla="*/ 1215 w 2234"/>
                <a:gd name="T31" fmla="*/ 938 h 1057"/>
                <a:gd name="T32" fmla="*/ 1167 w 2234"/>
                <a:gd name="T33" fmla="*/ 958 h 1057"/>
                <a:gd name="T34" fmla="*/ 1245 w 2234"/>
                <a:gd name="T35" fmla="*/ 958 h 1057"/>
                <a:gd name="T36" fmla="*/ 1473 w 2234"/>
                <a:gd name="T37" fmla="*/ 886 h 1057"/>
                <a:gd name="T38" fmla="*/ 1613 w 2234"/>
                <a:gd name="T39" fmla="*/ 870 h 1057"/>
                <a:gd name="T40" fmla="*/ 1739 w 2234"/>
                <a:gd name="T41" fmla="*/ 906 h 1057"/>
                <a:gd name="T42" fmla="*/ 1875 w 2234"/>
                <a:gd name="T43" fmla="*/ 930 h 1057"/>
                <a:gd name="T44" fmla="*/ 2004 w 2234"/>
                <a:gd name="T45" fmla="*/ 952 h 1057"/>
                <a:gd name="T46" fmla="*/ 2161 w 2234"/>
                <a:gd name="T47" fmla="*/ 978 h 1057"/>
                <a:gd name="T48" fmla="*/ 2230 w 2234"/>
                <a:gd name="T49" fmla="*/ 906 h 1057"/>
                <a:gd name="T50" fmla="*/ 2069 w 2234"/>
                <a:gd name="T51" fmla="*/ 874 h 1057"/>
                <a:gd name="T52" fmla="*/ 1958 w 2234"/>
                <a:gd name="T53" fmla="*/ 861 h 1057"/>
                <a:gd name="T54" fmla="*/ 1731 w 2234"/>
                <a:gd name="T55" fmla="*/ 816 h 1057"/>
                <a:gd name="T56" fmla="*/ 1414 w 2234"/>
                <a:gd name="T57" fmla="*/ 770 h 1057"/>
                <a:gd name="T58" fmla="*/ 1185 w 2234"/>
                <a:gd name="T59" fmla="*/ 774 h 1057"/>
                <a:gd name="T60" fmla="*/ 773 w 2234"/>
                <a:gd name="T61" fmla="*/ 818 h 1057"/>
                <a:gd name="T62" fmla="*/ 495 w 2234"/>
                <a:gd name="T63" fmla="*/ 832 h 1057"/>
                <a:gd name="T64" fmla="*/ 259 w 2234"/>
                <a:gd name="T65" fmla="*/ 736 h 1057"/>
                <a:gd name="T66" fmla="*/ 139 w 2234"/>
                <a:gd name="T67" fmla="*/ 650 h 1057"/>
                <a:gd name="T68" fmla="*/ 121 w 2234"/>
                <a:gd name="T69" fmla="*/ 510 h 1057"/>
                <a:gd name="T70" fmla="*/ 71 w 2234"/>
                <a:gd name="T71" fmla="*/ 348 h 1057"/>
                <a:gd name="T72" fmla="*/ 125 w 2234"/>
                <a:gd name="T73" fmla="*/ 230 h 1057"/>
                <a:gd name="T74" fmla="*/ 30 w 2234"/>
                <a:gd name="T75" fmla="*/ 33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34" h="1057">
                  <a:moveTo>
                    <a:pt x="3" y="0"/>
                  </a:moveTo>
                  <a:cubicBezTo>
                    <a:pt x="0" y="17"/>
                    <a:pt x="7" y="97"/>
                    <a:pt x="8" y="135"/>
                  </a:cubicBezTo>
                  <a:cubicBezTo>
                    <a:pt x="9" y="173"/>
                    <a:pt x="8" y="196"/>
                    <a:pt x="8" y="226"/>
                  </a:cubicBezTo>
                  <a:cubicBezTo>
                    <a:pt x="8" y="256"/>
                    <a:pt x="1" y="287"/>
                    <a:pt x="8" y="317"/>
                  </a:cubicBezTo>
                  <a:cubicBezTo>
                    <a:pt x="15" y="347"/>
                    <a:pt x="43" y="379"/>
                    <a:pt x="53" y="407"/>
                  </a:cubicBezTo>
                  <a:cubicBezTo>
                    <a:pt x="63" y="435"/>
                    <a:pt x="62" y="454"/>
                    <a:pt x="69" y="484"/>
                  </a:cubicBezTo>
                  <a:cubicBezTo>
                    <a:pt x="76" y="514"/>
                    <a:pt x="93" y="564"/>
                    <a:pt x="98" y="589"/>
                  </a:cubicBezTo>
                  <a:cubicBezTo>
                    <a:pt x="103" y="614"/>
                    <a:pt x="98" y="619"/>
                    <a:pt x="98" y="634"/>
                  </a:cubicBezTo>
                  <a:cubicBezTo>
                    <a:pt x="98" y="649"/>
                    <a:pt x="103" y="673"/>
                    <a:pt x="98" y="679"/>
                  </a:cubicBezTo>
                  <a:cubicBezTo>
                    <a:pt x="93" y="685"/>
                    <a:pt x="73" y="667"/>
                    <a:pt x="69" y="670"/>
                  </a:cubicBezTo>
                  <a:cubicBezTo>
                    <a:pt x="65" y="673"/>
                    <a:pt x="68" y="682"/>
                    <a:pt x="75" y="696"/>
                  </a:cubicBezTo>
                  <a:cubicBezTo>
                    <a:pt x="82" y="710"/>
                    <a:pt x="101" y="740"/>
                    <a:pt x="113" y="756"/>
                  </a:cubicBezTo>
                  <a:cubicBezTo>
                    <a:pt x="125" y="772"/>
                    <a:pt x="134" y="769"/>
                    <a:pt x="147" y="794"/>
                  </a:cubicBezTo>
                  <a:cubicBezTo>
                    <a:pt x="160" y="819"/>
                    <a:pt x="181" y="879"/>
                    <a:pt x="189" y="906"/>
                  </a:cubicBezTo>
                  <a:cubicBezTo>
                    <a:pt x="197" y="933"/>
                    <a:pt x="182" y="941"/>
                    <a:pt x="197" y="956"/>
                  </a:cubicBezTo>
                  <a:cubicBezTo>
                    <a:pt x="212" y="971"/>
                    <a:pt x="246" y="984"/>
                    <a:pt x="280" y="997"/>
                  </a:cubicBezTo>
                  <a:cubicBezTo>
                    <a:pt x="314" y="1010"/>
                    <a:pt x="358" y="1029"/>
                    <a:pt x="403" y="1036"/>
                  </a:cubicBezTo>
                  <a:cubicBezTo>
                    <a:pt x="448" y="1043"/>
                    <a:pt x="505" y="1041"/>
                    <a:pt x="552" y="1042"/>
                  </a:cubicBezTo>
                  <a:cubicBezTo>
                    <a:pt x="599" y="1043"/>
                    <a:pt x="643" y="1042"/>
                    <a:pt x="688" y="1042"/>
                  </a:cubicBezTo>
                  <a:cubicBezTo>
                    <a:pt x="733" y="1042"/>
                    <a:pt x="794" y="1057"/>
                    <a:pt x="824" y="1042"/>
                  </a:cubicBezTo>
                  <a:cubicBezTo>
                    <a:pt x="854" y="1027"/>
                    <a:pt x="876" y="971"/>
                    <a:pt x="870" y="952"/>
                  </a:cubicBezTo>
                  <a:cubicBezTo>
                    <a:pt x="864" y="933"/>
                    <a:pt x="817" y="939"/>
                    <a:pt x="789" y="930"/>
                  </a:cubicBezTo>
                  <a:cubicBezTo>
                    <a:pt x="761" y="921"/>
                    <a:pt x="695" y="908"/>
                    <a:pt x="701" y="896"/>
                  </a:cubicBezTo>
                  <a:cubicBezTo>
                    <a:pt x="707" y="884"/>
                    <a:pt x="773" y="874"/>
                    <a:pt x="824" y="861"/>
                  </a:cubicBezTo>
                  <a:cubicBezTo>
                    <a:pt x="875" y="848"/>
                    <a:pt x="953" y="823"/>
                    <a:pt x="1006" y="816"/>
                  </a:cubicBezTo>
                  <a:cubicBezTo>
                    <a:pt x="1059" y="809"/>
                    <a:pt x="1090" y="814"/>
                    <a:pt x="1142" y="816"/>
                  </a:cubicBezTo>
                  <a:cubicBezTo>
                    <a:pt x="1194" y="818"/>
                    <a:pt x="1264" y="826"/>
                    <a:pt x="1317" y="826"/>
                  </a:cubicBezTo>
                  <a:cubicBezTo>
                    <a:pt x="1370" y="826"/>
                    <a:pt x="1443" y="811"/>
                    <a:pt x="1459" y="816"/>
                  </a:cubicBezTo>
                  <a:cubicBezTo>
                    <a:pt x="1475" y="821"/>
                    <a:pt x="1433" y="847"/>
                    <a:pt x="1413" y="856"/>
                  </a:cubicBezTo>
                  <a:cubicBezTo>
                    <a:pt x="1393" y="865"/>
                    <a:pt x="1355" y="867"/>
                    <a:pt x="1339" y="872"/>
                  </a:cubicBezTo>
                  <a:cubicBezTo>
                    <a:pt x="1323" y="877"/>
                    <a:pt x="1340" y="875"/>
                    <a:pt x="1319" y="886"/>
                  </a:cubicBezTo>
                  <a:cubicBezTo>
                    <a:pt x="1298" y="897"/>
                    <a:pt x="1238" y="926"/>
                    <a:pt x="1215" y="938"/>
                  </a:cubicBezTo>
                  <a:cubicBezTo>
                    <a:pt x="1192" y="950"/>
                    <a:pt x="1189" y="953"/>
                    <a:pt x="1181" y="956"/>
                  </a:cubicBezTo>
                  <a:cubicBezTo>
                    <a:pt x="1173" y="959"/>
                    <a:pt x="1161" y="957"/>
                    <a:pt x="1167" y="958"/>
                  </a:cubicBezTo>
                  <a:cubicBezTo>
                    <a:pt x="1173" y="959"/>
                    <a:pt x="1206" y="964"/>
                    <a:pt x="1219" y="964"/>
                  </a:cubicBezTo>
                  <a:cubicBezTo>
                    <a:pt x="1232" y="964"/>
                    <a:pt x="1226" y="964"/>
                    <a:pt x="1245" y="958"/>
                  </a:cubicBezTo>
                  <a:cubicBezTo>
                    <a:pt x="1264" y="952"/>
                    <a:pt x="1293" y="942"/>
                    <a:pt x="1331" y="930"/>
                  </a:cubicBezTo>
                  <a:cubicBezTo>
                    <a:pt x="1369" y="918"/>
                    <a:pt x="1435" y="894"/>
                    <a:pt x="1473" y="886"/>
                  </a:cubicBezTo>
                  <a:cubicBezTo>
                    <a:pt x="1511" y="878"/>
                    <a:pt x="1534" y="887"/>
                    <a:pt x="1557" y="884"/>
                  </a:cubicBezTo>
                  <a:cubicBezTo>
                    <a:pt x="1580" y="881"/>
                    <a:pt x="1592" y="871"/>
                    <a:pt x="1613" y="870"/>
                  </a:cubicBezTo>
                  <a:cubicBezTo>
                    <a:pt x="1634" y="869"/>
                    <a:pt x="1662" y="870"/>
                    <a:pt x="1683" y="876"/>
                  </a:cubicBezTo>
                  <a:cubicBezTo>
                    <a:pt x="1704" y="882"/>
                    <a:pt x="1717" y="898"/>
                    <a:pt x="1739" y="906"/>
                  </a:cubicBezTo>
                  <a:cubicBezTo>
                    <a:pt x="1761" y="914"/>
                    <a:pt x="1792" y="920"/>
                    <a:pt x="1815" y="924"/>
                  </a:cubicBezTo>
                  <a:cubicBezTo>
                    <a:pt x="1838" y="928"/>
                    <a:pt x="1854" y="926"/>
                    <a:pt x="1875" y="930"/>
                  </a:cubicBezTo>
                  <a:cubicBezTo>
                    <a:pt x="1896" y="934"/>
                    <a:pt x="1918" y="942"/>
                    <a:pt x="1939" y="946"/>
                  </a:cubicBezTo>
                  <a:cubicBezTo>
                    <a:pt x="1960" y="950"/>
                    <a:pt x="1983" y="950"/>
                    <a:pt x="2004" y="952"/>
                  </a:cubicBezTo>
                  <a:cubicBezTo>
                    <a:pt x="2025" y="954"/>
                    <a:pt x="2041" y="956"/>
                    <a:pt x="2067" y="960"/>
                  </a:cubicBezTo>
                  <a:cubicBezTo>
                    <a:pt x="2093" y="964"/>
                    <a:pt x="2140" y="974"/>
                    <a:pt x="2161" y="978"/>
                  </a:cubicBezTo>
                  <a:cubicBezTo>
                    <a:pt x="2182" y="982"/>
                    <a:pt x="2183" y="996"/>
                    <a:pt x="2194" y="984"/>
                  </a:cubicBezTo>
                  <a:cubicBezTo>
                    <a:pt x="2205" y="972"/>
                    <a:pt x="2234" y="923"/>
                    <a:pt x="2230" y="906"/>
                  </a:cubicBezTo>
                  <a:cubicBezTo>
                    <a:pt x="2226" y="889"/>
                    <a:pt x="2194" y="887"/>
                    <a:pt x="2167" y="882"/>
                  </a:cubicBezTo>
                  <a:cubicBezTo>
                    <a:pt x="2140" y="877"/>
                    <a:pt x="2098" y="877"/>
                    <a:pt x="2069" y="874"/>
                  </a:cubicBezTo>
                  <a:cubicBezTo>
                    <a:pt x="2040" y="871"/>
                    <a:pt x="2013" y="864"/>
                    <a:pt x="1995" y="862"/>
                  </a:cubicBezTo>
                  <a:cubicBezTo>
                    <a:pt x="1977" y="860"/>
                    <a:pt x="1987" y="861"/>
                    <a:pt x="1958" y="861"/>
                  </a:cubicBezTo>
                  <a:cubicBezTo>
                    <a:pt x="1929" y="861"/>
                    <a:pt x="1860" y="868"/>
                    <a:pt x="1822" y="861"/>
                  </a:cubicBezTo>
                  <a:cubicBezTo>
                    <a:pt x="1784" y="854"/>
                    <a:pt x="1769" y="839"/>
                    <a:pt x="1731" y="816"/>
                  </a:cubicBezTo>
                  <a:cubicBezTo>
                    <a:pt x="1693" y="793"/>
                    <a:pt x="1648" y="733"/>
                    <a:pt x="1595" y="725"/>
                  </a:cubicBezTo>
                  <a:cubicBezTo>
                    <a:pt x="1542" y="717"/>
                    <a:pt x="1459" y="763"/>
                    <a:pt x="1414" y="770"/>
                  </a:cubicBezTo>
                  <a:cubicBezTo>
                    <a:pt x="1369" y="777"/>
                    <a:pt x="1361" y="769"/>
                    <a:pt x="1323" y="770"/>
                  </a:cubicBezTo>
                  <a:cubicBezTo>
                    <a:pt x="1285" y="771"/>
                    <a:pt x="1257" y="768"/>
                    <a:pt x="1185" y="774"/>
                  </a:cubicBezTo>
                  <a:cubicBezTo>
                    <a:pt x="1113" y="780"/>
                    <a:pt x="958" y="799"/>
                    <a:pt x="889" y="806"/>
                  </a:cubicBezTo>
                  <a:cubicBezTo>
                    <a:pt x="820" y="813"/>
                    <a:pt x="815" y="814"/>
                    <a:pt x="773" y="818"/>
                  </a:cubicBezTo>
                  <a:cubicBezTo>
                    <a:pt x="731" y="822"/>
                    <a:pt x="681" y="830"/>
                    <a:pt x="635" y="832"/>
                  </a:cubicBezTo>
                  <a:cubicBezTo>
                    <a:pt x="589" y="834"/>
                    <a:pt x="536" y="839"/>
                    <a:pt x="495" y="832"/>
                  </a:cubicBezTo>
                  <a:cubicBezTo>
                    <a:pt x="454" y="825"/>
                    <a:pt x="428" y="806"/>
                    <a:pt x="389" y="790"/>
                  </a:cubicBezTo>
                  <a:cubicBezTo>
                    <a:pt x="350" y="774"/>
                    <a:pt x="292" y="747"/>
                    <a:pt x="259" y="736"/>
                  </a:cubicBezTo>
                  <a:cubicBezTo>
                    <a:pt x="226" y="725"/>
                    <a:pt x="209" y="739"/>
                    <a:pt x="189" y="725"/>
                  </a:cubicBezTo>
                  <a:cubicBezTo>
                    <a:pt x="169" y="711"/>
                    <a:pt x="148" y="677"/>
                    <a:pt x="139" y="650"/>
                  </a:cubicBezTo>
                  <a:cubicBezTo>
                    <a:pt x="130" y="623"/>
                    <a:pt x="140" y="587"/>
                    <a:pt x="137" y="564"/>
                  </a:cubicBezTo>
                  <a:cubicBezTo>
                    <a:pt x="134" y="541"/>
                    <a:pt x="127" y="528"/>
                    <a:pt x="121" y="510"/>
                  </a:cubicBezTo>
                  <a:cubicBezTo>
                    <a:pt x="115" y="492"/>
                    <a:pt x="106" y="480"/>
                    <a:pt x="98" y="453"/>
                  </a:cubicBezTo>
                  <a:cubicBezTo>
                    <a:pt x="90" y="426"/>
                    <a:pt x="78" y="378"/>
                    <a:pt x="71" y="348"/>
                  </a:cubicBezTo>
                  <a:cubicBezTo>
                    <a:pt x="64" y="318"/>
                    <a:pt x="44" y="291"/>
                    <a:pt x="53" y="271"/>
                  </a:cubicBezTo>
                  <a:cubicBezTo>
                    <a:pt x="62" y="251"/>
                    <a:pt x="124" y="260"/>
                    <a:pt x="125" y="230"/>
                  </a:cubicBezTo>
                  <a:cubicBezTo>
                    <a:pt x="126" y="200"/>
                    <a:pt x="75" y="123"/>
                    <a:pt x="59" y="90"/>
                  </a:cubicBezTo>
                  <a:cubicBezTo>
                    <a:pt x="43" y="57"/>
                    <a:pt x="39" y="48"/>
                    <a:pt x="30" y="33"/>
                  </a:cubicBezTo>
                  <a:cubicBezTo>
                    <a:pt x="21" y="18"/>
                    <a:pt x="9" y="7"/>
                    <a:pt x="3" y="0"/>
                  </a:cubicBezTo>
                  <a:close/>
                </a:path>
              </a:pathLst>
            </a:custGeom>
            <a:solidFill>
              <a:srgbClr val="BBA1F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16238" y="4354513"/>
              <a:ext cx="1439862" cy="503237"/>
            </a:xfrm>
            <a:custGeom>
              <a:avLst/>
              <a:gdLst>
                <a:gd name="T0" fmla="*/ 0 w 907"/>
                <a:gd name="T1" fmla="*/ 143 h 317"/>
                <a:gd name="T2" fmla="*/ 90 w 907"/>
                <a:gd name="T3" fmla="*/ 52 h 317"/>
                <a:gd name="T4" fmla="*/ 181 w 907"/>
                <a:gd name="T5" fmla="*/ 7 h 317"/>
                <a:gd name="T6" fmla="*/ 227 w 907"/>
                <a:gd name="T7" fmla="*/ 7 h 317"/>
                <a:gd name="T8" fmla="*/ 272 w 907"/>
                <a:gd name="T9" fmla="*/ 7 h 317"/>
                <a:gd name="T10" fmla="*/ 363 w 907"/>
                <a:gd name="T11" fmla="*/ 52 h 317"/>
                <a:gd name="T12" fmla="*/ 408 w 907"/>
                <a:gd name="T13" fmla="*/ 52 h 317"/>
                <a:gd name="T14" fmla="*/ 499 w 907"/>
                <a:gd name="T15" fmla="*/ 52 h 317"/>
                <a:gd name="T16" fmla="*/ 589 w 907"/>
                <a:gd name="T17" fmla="*/ 52 h 317"/>
                <a:gd name="T18" fmla="*/ 645 w 907"/>
                <a:gd name="T19" fmla="*/ 77 h 317"/>
                <a:gd name="T20" fmla="*/ 715 w 907"/>
                <a:gd name="T21" fmla="*/ 63 h 317"/>
                <a:gd name="T22" fmla="*/ 785 w 907"/>
                <a:gd name="T23" fmla="*/ 43 h 317"/>
                <a:gd name="T24" fmla="*/ 862 w 907"/>
                <a:gd name="T25" fmla="*/ 52 h 317"/>
                <a:gd name="T26" fmla="*/ 907 w 907"/>
                <a:gd name="T27" fmla="*/ 97 h 317"/>
                <a:gd name="T28" fmla="*/ 865 w 907"/>
                <a:gd name="T29" fmla="*/ 113 h 317"/>
                <a:gd name="T30" fmla="*/ 779 w 907"/>
                <a:gd name="T31" fmla="*/ 147 h 317"/>
                <a:gd name="T32" fmla="*/ 725 w 907"/>
                <a:gd name="T33" fmla="*/ 188 h 317"/>
                <a:gd name="T34" fmla="*/ 637 w 907"/>
                <a:gd name="T35" fmla="*/ 181 h 317"/>
                <a:gd name="T36" fmla="*/ 567 w 907"/>
                <a:gd name="T37" fmla="*/ 209 h 317"/>
                <a:gd name="T38" fmla="*/ 509 w 907"/>
                <a:gd name="T39" fmla="*/ 231 h 317"/>
                <a:gd name="T40" fmla="*/ 455 w 907"/>
                <a:gd name="T41" fmla="*/ 263 h 317"/>
                <a:gd name="T42" fmla="*/ 415 w 907"/>
                <a:gd name="T43" fmla="*/ 289 h 317"/>
                <a:gd name="T44" fmla="*/ 369 w 907"/>
                <a:gd name="T45" fmla="*/ 315 h 317"/>
                <a:gd name="T46" fmla="*/ 317 w 907"/>
                <a:gd name="T47" fmla="*/ 279 h 317"/>
                <a:gd name="T48" fmla="*/ 181 w 907"/>
                <a:gd name="T49" fmla="*/ 233 h 317"/>
                <a:gd name="T50" fmla="*/ 135 w 907"/>
                <a:gd name="T51" fmla="*/ 179 h 317"/>
                <a:gd name="T52" fmla="*/ 39 w 907"/>
                <a:gd name="T53" fmla="*/ 163 h 317"/>
                <a:gd name="T54" fmla="*/ 0 w 907"/>
                <a:gd name="T55" fmla="*/ 14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7" h="317">
                  <a:moveTo>
                    <a:pt x="0" y="143"/>
                  </a:moveTo>
                  <a:cubicBezTo>
                    <a:pt x="0" y="128"/>
                    <a:pt x="60" y="75"/>
                    <a:pt x="90" y="52"/>
                  </a:cubicBezTo>
                  <a:cubicBezTo>
                    <a:pt x="120" y="29"/>
                    <a:pt x="158" y="14"/>
                    <a:pt x="181" y="7"/>
                  </a:cubicBezTo>
                  <a:cubicBezTo>
                    <a:pt x="204" y="0"/>
                    <a:pt x="212" y="7"/>
                    <a:pt x="227" y="7"/>
                  </a:cubicBezTo>
                  <a:cubicBezTo>
                    <a:pt x="242" y="7"/>
                    <a:pt x="249" y="0"/>
                    <a:pt x="272" y="7"/>
                  </a:cubicBezTo>
                  <a:cubicBezTo>
                    <a:pt x="295" y="14"/>
                    <a:pt x="340" y="45"/>
                    <a:pt x="363" y="52"/>
                  </a:cubicBezTo>
                  <a:cubicBezTo>
                    <a:pt x="386" y="59"/>
                    <a:pt x="385" y="52"/>
                    <a:pt x="408" y="52"/>
                  </a:cubicBezTo>
                  <a:cubicBezTo>
                    <a:pt x="431" y="52"/>
                    <a:pt x="469" y="52"/>
                    <a:pt x="499" y="52"/>
                  </a:cubicBezTo>
                  <a:cubicBezTo>
                    <a:pt x="529" y="52"/>
                    <a:pt x="565" y="48"/>
                    <a:pt x="589" y="52"/>
                  </a:cubicBezTo>
                  <a:cubicBezTo>
                    <a:pt x="613" y="56"/>
                    <a:pt x="624" y="75"/>
                    <a:pt x="645" y="77"/>
                  </a:cubicBezTo>
                  <a:cubicBezTo>
                    <a:pt x="666" y="79"/>
                    <a:pt x="692" y="69"/>
                    <a:pt x="715" y="63"/>
                  </a:cubicBezTo>
                  <a:cubicBezTo>
                    <a:pt x="738" y="57"/>
                    <a:pt x="761" y="45"/>
                    <a:pt x="785" y="43"/>
                  </a:cubicBezTo>
                  <a:cubicBezTo>
                    <a:pt x="809" y="41"/>
                    <a:pt x="842" y="43"/>
                    <a:pt x="862" y="52"/>
                  </a:cubicBezTo>
                  <a:cubicBezTo>
                    <a:pt x="882" y="61"/>
                    <a:pt x="907" y="87"/>
                    <a:pt x="907" y="97"/>
                  </a:cubicBezTo>
                  <a:cubicBezTo>
                    <a:pt x="907" y="107"/>
                    <a:pt x="886" y="105"/>
                    <a:pt x="865" y="113"/>
                  </a:cubicBezTo>
                  <a:cubicBezTo>
                    <a:pt x="844" y="121"/>
                    <a:pt x="802" y="135"/>
                    <a:pt x="779" y="147"/>
                  </a:cubicBezTo>
                  <a:cubicBezTo>
                    <a:pt x="756" y="159"/>
                    <a:pt x="749" y="182"/>
                    <a:pt x="725" y="188"/>
                  </a:cubicBezTo>
                  <a:cubicBezTo>
                    <a:pt x="701" y="194"/>
                    <a:pt x="663" y="178"/>
                    <a:pt x="637" y="181"/>
                  </a:cubicBezTo>
                  <a:cubicBezTo>
                    <a:pt x="611" y="184"/>
                    <a:pt x="588" y="201"/>
                    <a:pt x="567" y="209"/>
                  </a:cubicBezTo>
                  <a:cubicBezTo>
                    <a:pt x="546" y="217"/>
                    <a:pt x="528" y="222"/>
                    <a:pt x="509" y="231"/>
                  </a:cubicBezTo>
                  <a:cubicBezTo>
                    <a:pt x="490" y="240"/>
                    <a:pt x="471" y="253"/>
                    <a:pt x="455" y="263"/>
                  </a:cubicBezTo>
                  <a:cubicBezTo>
                    <a:pt x="439" y="273"/>
                    <a:pt x="429" y="280"/>
                    <a:pt x="415" y="289"/>
                  </a:cubicBezTo>
                  <a:cubicBezTo>
                    <a:pt x="401" y="298"/>
                    <a:pt x="385" y="317"/>
                    <a:pt x="369" y="315"/>
                  </a:cubicBezTo>
                  <a:cubicBezTo>
                    <a:pt x="353" y="313"/>
                    <a:pt x="348" y="293"/>
                    <a:pt x="317" y="279"/>
                  </a:cubicBezTo>
                  <a:cubicBezTo>
                    <a:pt x="286" y="265"/>
                    <a:pt x="211" y="250"/>
                    <a:pt x="181" y="233"/>
                  </a:cubicBezTo>
                  <a:cubicBezTo>
                    <a:pt x="151" y="216"/>
                    <a:pt x="158" y="191"/>
                    <a:pt x="135" y="179"/>
                  </a:cubicBezTo>
                  <a:cubicBezTo>
                    <a:pt x="112" y="167"/>
                    <a:pt x="61" y="169"/>
                    <a:pt x="39" y="163"/>
                  </a:cubicBezTo>
                  <a:cubicBezTo>
                    <a:pt x="17" y="157"/>
                    <a:pt x="8" y="147"/>
                    <a:pt x="0" y="143"/>
                  </a:cubicBezTo>
                  <a:close/>
                </a:path>
              </a:pathLst>
            </a:custGeom>
            <a:solidFill>
              <a:srgbClr val="BBA1F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6807200" y="4043363"/>
              <a:ext cx="285750" cy="185737"/>
            </a:xfrm>
            <a:custGeom>
              <a:avLst/>
              <a:gdLst>
                <a:gd name="T0" fmla="*/ 82 w 180"/>
                <a:gd name="T1" fmla="*/ 109 h 117"/>
                <a:gd name="T2" fmla="*/ 32 w 180"/>
                <a:gd name="T3" fmla="*/ 47 h 117"/>
                <a:gd name="T4" fmla="*/ 2 w 180"/>
                <a:gd name="T5" fmla="*/ 15 h 117"/>
                <a:gd name="T6" fmla="*/ 42 w 180"/>
                <a:gd name="T7" fmla="*/ 1 h 117"/>
                <a:gd name="T8" fmla="*/ 134 w 180"/>
                <a:gd name="T9" fmla="*/ 21 h 117"/>
                <a:gd name="T10" fmla="*/ 180 w 180"/>
                <a:gd name="T11" fmla="*/ 67 h 117"/>
                <a:gd name="T12" fmla="*/ 134 w 180"/>
                <a:gd name="T13" fmla="*/ 101 h 117"/>
                <a:gd name="T14" fmla="*/ 82 w 180"/>
                <a:gd name="T15" fmla="*/ 10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17">
                  <a:moveTo>
                    <a:pt x="82" y="109"/>
                  </a:moveTo>
                  <a:cubicBezTo>
                    <a:pt x="65" y="100"/>
                    <a:pt x="45" y="63"/>
                    <a:pt x="32" y="47"/>
                  </a:cubicBezTo>
                  <a:cubicBezTo>
                    <a:pt x="19" y="31"/>
                    <a:pt x="0" y="23"/>
                    <a:pt x="2" y="15"/>
                  </a:cubicBezTo>
                  <a:cubicBezTo>
                    <a:pt x="4" y="7"/>
                    <a:pt x="20" y="0"/>
                    <a:pt x="42" y="1"/>
                  </a:cubicBezTo>
                  <a:cubicBezTo>
                    <a:pt x="64" y="2"/>
                    <a:pt x="111" y="10"/>
                    <a:pt x="134" y="21"/>
                  </a:cubicBezTo>
                  <a:cubicBezTo>
                    <a:pt x="157" y="32"/>
                    <a:pt x="180" y="54"/>
                    <a:pt x="180" y="67"/>
                  </a:cubicBezTo>
                  <a:cubicBezTo>
                    <a:pt x="180" y="80"/>
                    <a:pt x="150" y="94"/>
                    <a:pt x="134" y="101"/>
                  </a:cubicBezTo>
                  <a:cubicBezTo>
                    <a:pt x="118" y="108"/>
                    <a:pt x="98" y="117"/>
                    <a:pt x="82" y="109"/>
                  </a:cubicBezTo>
                  <a:close/>
                </a:path>
              </a:pathLst>
            </a:custGeom>
            <a:solidFill>
              <a:srgbClr val="BBA1F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970213" y="3019425"/>
              <a:ext cx="4410075" cy="1139825"/>
            </a:xfrm>
            <a:custGeom>
              <a:avLst/>
              <a:gdLst>
                <a:gd name="T0" fmla="*/ 91 w 2778"/>
                <a:gd name="T1" fmla="*/ 0 h 718"/>
                <a:gd name="T2" fmla="*/ 179 w 2778"/>
                <a:gd name="T3" fmla="*/ 268 h 718"/>
                <a:gd name="T4" fmla="*/ 239 w 2778"/>
                <a:gd name="T5" fmla="*/ 432 h 718"/>
                <a:gd name="T6" fmla="*/ 271 w 2778"/>
                <a:gd name="T7" fmla="*/ 470 h 718"/>
                <a:gd name="T8" fmla="*/ 321 w 2778"/>
                <a:gd name="T9" fmla="*/ 486 h 718"/>
                <a:gd name="T10" fmla="*/ 473 w 2778"/>
                <a:gd name="T11" fmla="*/ 546 h 718"/>
                <a:gd name="T12" fmla="*/ 579 w 2778"/>
                <a:gd name="T13" fmla="*/ 568 h 718"/>
                <a:gd name="T14" fmla="*/ 749 w 2778"/>
                <a:gd name="T15" fmla="*/ 558 h 718"/>
                <a:gd name="T16" fmla="*/ 961 w 2778"/>
                <a:gd name="T17" fmla="*/ 534 h 718"/>
                <a:gd name="T18" fmla="*/ 1129 w 2778"/>
                <a:gd name="T19" fmla="*/ 516 h 718"/>
                <a:gd name="T20" fmla="*/ 1209 w 2778"/>
                <a:gd name="T21" fmla="*/ 508 h 718"/>
                <a:gd name="T22" fmla="*/ 1380 w 2778"/>
                <a:gd name="T23" fmla="*/ 473 h 718"/>
                <a:gd name="T24" fmla="*/ 1441 w 2778"/>
                <a:gd name="T25" fmla="*/ 459 h 718"/>
                <a:gd name="T26" fmla="*/ 1613 w 2778"/>
                <a:gd name="T27" fmla="*/ 444 h 718"/>
                <a:gd name="T28" fmla="*/ 1903 w 2778"/>
                <a:gd name="T29" fmla="*/ 502 h 718"/>
                <a:gd name="T30" fmla="*/ 2112 w 2778"/>
                <a:gd name="T31" fmla="*/ 519 h 718"/>
                <a:gd name="T32" fmla="*/ 2215 w 2778"/>
                <a:gd name="T33" fmla="*/ 532 h 718"/>
                <a:gd name="T34" fmla="*/ 2447 w 2778"/>
                <a:gd name="T35" fmla="*/ 558 h 718"/>
                <a:gd name="T36" fmla="*/ 2733 w 2778"/>
                <a:gd name="T37" fmla="*/ 612 h 718"/>
                <a:gd name="T38" fmla="*/ 2719 w 2778"/>
                <a:gd name="T39" fmla="*/ 660 h 718"/>
                <a:gd name="T40" fmla="*/ 2619 w 2778"/>
                <a:gd name="T41" fmla="*/ 706 h 718"/>
                <a:gd name="T42" fmla="*/ 2599 w 2778"/>
                <a:gd name="T43" fmla="*/ 710 h 718"/>
                <a:gd name="T44" fmla="*/ 2515 w 2778"/>
                <a:gd name="T45" fmla="*/ 657 h 718"/>
                <a:gd name="T46" fmla="*/ 2473 w 2778"/>
                <a:gd name="T47" fmla="*/ 648 h 718"/>
                <a:gd name="T48" fmla="*/ 2442 w 2778"/>
                <a:gd name="T49" fmla="*/ 644 h 718"/>
                <a:gd name="T50" fmla="*/ 2409 w 2778"/>
                <a:gd name="T51" fmla="*/ 656 h 718"/>
                <a:gd name="T52" fmla="*/ 2368 w 2778"/>
                <a:gd name="T53" fmla="*/ 632 h 718"/>
                <a:gd name="T54" fmla="*/ 2315 w 2778"/>
                <a:gd name="T55" fmla="*/ 612 h 718"/>
                <a:gd name="T56" fmla="*/ 2233 w 2778"/>
                <a:gd name="T57" fmla="*/ 592 h 718"/>
                <a:gd name="T58" fmla="*/ 2123 w 2778"/>
                <a:gd name="T59" fmla="*/ 580 h 718"/>
                <a:gd name="T60" fmla="*/ 2031 w 2778"/>
                <a:gd name="T61" fmla="*/ 576 h 718"/>
                <a:gd name="T62" fmla="*/ 1937 w 2778"/>
                <a:gd name="T63" fmla="*/ 582 h 718"/>
                <a:gd name="T64" fmla="*/ 1905 w 2778"/>
                <a:gd name="T65" fmla="*/ 618 h 718"/>
                <a:gd name="T66" fmla="*/ 1881 w 2778"/>
                <a:gd name="T67" fmla="*/ 622 h 718"/>
                <a:gd name="T68" fmla="*/ 1801 w 2778"/>
                <a:gd name="T69" fmla="*/ 620 h 718"/>
                <a:gd name="T70" fmla="*/ 1771 w 2778"/>
                <a:gd name="T71" fmla="*/ 612 h 718"/>
                <a:gd name="T72" fmla="*/ 1731 w 2778"/>
                <a:gd name="T73" fmla="*/ 596 h 718"/>
                <a:gd name="T74" fmla="*/ 1673 w 2778"/>
                <a:gd name="T75" fmla="*/ 562 h 718"/>
                <a:gd name="T76" fmla="*/ 1633 w 2778"/>
                <a:gd name="T77" fmla="*/ 530 h 718"/>
                <a:gd name="T78" fmla="*/ 1585 w 2778"/>
                <a:gd name="T79" fmla="*/ 500 h 718"/>
                <a:gd name="T80" fmla="*/ 1519 w 2778"/>
                <a:gd name="T81" fmla="*/ 488 h 718"/>
                <a:gd name="T82" fmla="*/ 1373 w 2778"/>
                <a:gd name="T83" fmla="*/ 526 h 718"/>
                <a:gd name="T84" fmla="*/ 1265 w 2778"/>
                <a:gd name="T85" fmla="*/ 526 h 718"/>
                <a:gd name="T86" fmla="*/ 1129 w 2778"/>
                <a:gd name="T87" fmla="*/ 534 h 718"/>
                <a:gd name="T88" fmla="*/ 1005 w 2778"/>
                <a:gd name="T89" fmla="*/ 554 h 718"/>
                <a:gd name="T90" fmla="*/ 835 w 2778"/>
                <a:gd name="T91" fmla="*/ 566 h 718"/>
                <a:gd name="T92" fmla="*/ 625 w 2778"/>
                <a:gd name="T93" fmla="*/ 592 h 718"/>
                <a:gd name="T94" fmla="*/ 493 w 2778"/>
                <a:gd name="T95" fmla="*/ 594 h 718"/>
                <a:gd name="T96" fmla="*/ 389 w 2778"/>
                <a:gd name="T97" fmla="*/ 580 h 718"/>
                <a:gd name="T98" fmla="*/ 335 w 2778"/>
                <a:gd name="T99" fmla="*/ 548 h 718"/>
                <a:gd name="T100" fmla="*/ 201 w 2778"/>
                <a:gd name="T101" fmla="*/ 488 h 718"/>
                <a:gd name="T102" fmla="*/ 157 w 2778"/>
                <a:gd name="T103" fmla="*/ 486 h 718"/>
                <a:gd name="T104" fmla="*/ 101 w 2778"/>
                <a:gd name="T105" fmla="*/ 420 h 718"/>
                <a:gd name="T106" fmla="*/ 91 w 2778"/>
                <a:gd name="T107" fmla="*/ 296 h 718"/>
                <a:gd name="T108" fmla="*/ 57 w 2778"/>
                <a:gd name="T109" fmla="*/ 222 h 718"/>
                <a:gd name="T110" fmla="*/ 29 w 2778"/>
                <a:gd name="T111" fmla="*/ 112 h 718"/>
                <a:gd name="T112" fmla="*/ 3 w 2778"/>
                <a:gd name="T113" fmla="*/ 38 h 718"/>
                <a:gd name="T114" fmla="*/ 47 w 2778"/>
                <a:gd name="T115" fmla="*/ 14 h 718"/>
                <a:gd name="T116" fmla="*/ 91 w 2778"/>
                <a:gd name="T117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78" h="718">
                  <a:moveTo>
                    <a:pt x="91" y="0"/>
                  </a:moveTo>
                  <a:cubicBezTo>
                    <a:pt x="113" y="42"/>
                    <a:pt x="154" y="196"/>
                    <a:pt x="179" y="268"/>
                  </a:cubicBezTo>
                  <a:cubicBezTo>
                    <a:pt x="204" y="340"/>
                    <a:pt x="224" y="398"/>
                    <a:pt x="239" y="432"/>
                  </a:cubicBezTo>
                  <a:cubicBezTo>
                    <a:pt x="254" y="466"/>
                    <a:pt x="257" y="461"/>
                    <a:pt x="271" y="470"/>
                  </a:cubicBezTo>
                  <a:cubicBezTo>
                    <a:pt x="285" y="479"/>
                    <a:pt x="287" y="473"/>
                    <a:pt x="321" y="486"/>
                  </a:cubicBezTo>
                  <a:cubicBezTo>
                    <a:pt x="355" y="499"/>
                    <a:pt x="430" y="532"/>
                    <a:pt x="473" y="546"/>
                  </a:cubicBezTo>
                  <a:cubicBezTo>
                    <a:pt x="516" y="560"/>
                    <a:pt x="533" y="566"/>
                    <a:pt x="579" y="568"/>
                  </a:cubicBezTo>
                  <a:cubicBezTo>
                    <a:pt x="625" y="570"/>
                    <a:pt x="685" y="564"/>
                    <a:pt x="749" y="558"/>
                  </a:cubicBezTo>
                  <a:cubicBezTo>
                    <a:pt x="813" y="552"/>
                    <a:pt x="898" y="541"/>
                    <a:pt x="961" y="534"/>
                  </a:cubicBezTo>
                  <a:cubicBezTo>
                    <a:pt x="1024" y="527"/>
                    <a:pt x="1088" y="520"/>
                    <a:pt x="1129" y="516"/>
                  </a:cubicBezTo>
                  <a:cubicBezTo>
                    <a:pt x="1170" y="512"/>
                    <a:pt x="1167" y="515"/>
                    <a:pt x="1209" y="508"/>
                  </a:cubicBezTo>
                  <a:cubicBezTo>
                    <a:pt x="1251" y="501"/>
                    <a:pt x="1341" y="481"/>
                    <a:pt x="1380" y="473"/>
                  </a:cubicBezTo>
                  <a:cubicBezTo>
                    <a:pt x="1419" y="465"/>
                    <a:pt x="1402" y="464"/>
                    <a:pt x="1441" y="459"/>
                  </a:cubicBezTo>
                  <a:cubicBezTo>
                    <a:pt x="1480" y="454"/>
                    <a:pt x="1536" y="437"/>
                    <a:pt x="1613" y="444"/>
                  </a:cubicBezTo>
                  <a:cubicBezTo>
                    <a:pt x="1690" y="451"/>
                    <a:pt x="1820" y="490"/>
                    <a:pt x="1903" y="502"/>
                  </a:cubicBezTo>
                  <a:cubicBezTo>
                    <a:pt x="1986" y="514"/>
                    <a:pt x="2060" y="514"/>
                    <a:pt x="2112" y="519"/>
                  </a:cubicBezTo>
                  <a:cubicBezTo>
                    <a:pt x="2164" y="524"/>
                    <a:pt x="2159" y="526"/>
                    <a:pt x="2215" y="532"/>
                  </a:cubicBezTo>
                  <a:cubicBezTo>
                    <a:pt x="2271" y="538"/>
                    <a:pt x="2361" y="545"/>
                    <a:pt x="2447" y="558"/>
                  </a:cubicBezTo>
                  <a:cubicBezTo>
                    <a:pt x="2533" y="571"/>
                    <a:pt x="2688" y="595"/>
                    <a:pt x="2733" y="612"/>
                  </a:cubicBezTo>
                  <a:cubicBezTo>
                    <a:pt x="2778" y="629"/>
                    <a:pt x="2738" y="644"/>
                    <a:pt x="2719" y="660"/>
                  </a:cubicBezTo>
                  <a:cubicBezTo>
                    <a:pt x="2700" y="676"/>
                    <a:pt x="2639" y="698"/>
                    <a:pt x="2619" y="706"/>
                  </a:cubicBezTo>
                  <a:cubicBezTo>
                    <a:pt x="2599" y="714"/>
                    <a:pt x="2616" y="718"/>
                    <a:pt x="2599" y="710"/>
                  </a:cubicBezTo>
                  <a:cubicBezTo>
                    <a:pt x="2582" y="702"/>
                    <a:pt x="2536" y="667"/>
                    <a:pt x="2515" y="657"/>
                  </a:cubicBezTo>
                  <a:cubicBezTo>
                    <a:pt x="2494" y="647"/>
                    <a:pt x="2485" y="650"/>
                    <a:pt x="2473" y="648"/>
                  </a:cubicBezTo>
                  <a:cubicBezTo>
                    <a:pt x="2461" y="646"/>
                    <a:pt x="2453" y="643"/>
                    <a:pt x="2442" y="644"/>
                  </a:cubicBezTo>
                  <a:cubicBezTo>
                    <a:pt x="2431" y="645"/>
                    <a:pt x="2421" y="658"/>
                    <a:pt x="2409" y="656"/>
                  </a:cubicBezTo>
                  <a:cubicBezTo>
                    <a:pt x="2397" y="654"/>
                    <a:pt x="2384" y="639"/>
                    <a:pt x="2368" y="632"/>
                  </a:cubicBezTo>
                  <a:cubicBezTo>
                    <a:pt x="2352" y="625"/>
                    <a:pt x="2337" y="619"/>
                    <a:pt x="2315" y="612"/>
                  </a:cubicBezTo>
                  <a:cubicBezTo>
                    <a:pt x="2293" y="605"/>
                    <a:pt x="2265" y="597"/>
                    <a:pt x="2233" y="592"/>
                  </a:cubicBezTo>
                  <a:cubicBezTo>
                    <a:pt x="2201" y="587"/>
                    <a:pt x="2157" y="583"/>
                    <a:pt x="2123" y="580"/>
                  </a:cubicBezTo>
                  <a:cubicBezTo>
                    <a:pt x="2089" y="577"/>
                    <a:pt x="2062" y="576"/>
                    <a:pt x="2031" y="576"/>
                  </a:cubicBezTo>
                  <a:cubicBezTo>
                    <a:pt x="2000" y="576"/>
                    <a:pt x="1958" y="575"/>
                    <a:pt x="1937" y="582"/>
                  </a:cubicBezTo>
                  <a:cubicBezTo>
                    <a:pt x="1916" y="589"/>
                    <a:pt x="1914" y="611"/>
                    <a:pt x="1905" y="618"/>
                  </a:cubicBezTo>
                  <a:cubicBezTo>
                    <a:pt x="1896" y="625"/>
                    <a:pt x="1898" y="622"/>
                    <a:pt x="1881" y="622"/>
                  </a:cubicBezTo>
                  <a:cubicBezTo>
                    <a:pt x="1864" y="622"/>
                    <a:pt x="1819" y="622"/>
                    <a:pt x="1801" y="620"/>
                  </a:cubicBezTo>
                  <a:cubicBezTo>
                    <a:pt x="1783" y="618"/>
                    <a:pt x="1783" y="616"/>
                    <a:pt x="1771" y="612"/>
                  </a:cubicBezTo>
                  <a:cubicBezTo>
                    <a:pt x="1759" y="608"/>
                    <a:pt x="1747" y="604"/>
                    <a:pt x="1731" y="596"/>
                  </a:cubicBezTo>
                  <a:cubicBezTo>
                    <a:pt x="1715" y="588"/>
                    <a:pt x="1689" y="573"/>
                    <a:pt x="1673" y="562"/>
                  </a:cubicBezTo>
                  <a:cubicBezTo>
                    <a:pt x="1657" y="551"/>
                    <a:pt x="1648" y="540"/>
                    <a:pt x="1633" y="530"/>
                  </a:cubicBezTo>
                  <a:cubicBezTo>
                    <a:pt x="1618" y="520"/>
                    <a:pt x="1604" y="507"/>
                    <a:pt x="1585" y="500"/>
                  </a:cubicBezTo>
                  <a:cubicBezTo>
                    <a:pt x="1566" y="493"/>
                    <a:pt x="1554" y="484"/>
                    <a:pt x="1519" y="488"/>
                  </a:cubicBezTo>
                  <a:cubicBezTo>
                    <a:pt x="1484" y="492"/>
                    <a:pt x="1415" y="520"/>
                    <a:pt x="1373" y="526"/>
                  </a:cubicBezTo>
                  <a:cubicBezTo>
                    <a:pt x="1331" y="532"/>
                    <a:pt x="1306" y="525"/>
                    <a:pt x="1265" y="526"/>
                  </a:cubicBezTo>
                  <a:cubicBezTo>
                    <a:pt x="1224" y="527"/>
                    <a:pt x="1172" y="529"/>
                    <a:pt x="1129" y="534"/>
                  </a:cubicBezTo>
                  <a:cubicBezTo>
                    <a:pt x="1086" y="539"/>
                    <a:pt x="1054" y="549"/>
                    <a:pt x="1005" y="554"/>
                  </a:cubicBezTo>
                  <a:cubicBezTo>
                    <a:pt x="956" y="559"/>
                    <a:pt x="898" y="560"/>
                    <a:pt x="835" y="566"/>
                  </a:cubicBezTo>
                  <a:cubicBezTo>
                    <a:pt x="772" y="572"/>
                    <a:pt x="682" y="587"/>
                    <a:pt x="625" y="592"/>
                  </a:cubicBezTo>
                  <a:cubicBezTo>
                    <a:pt x="568" y="597"/>
                    <a:pt x="532" y="596"/>
                    <a:pt x="493" y="594"/>
                  </a:cubicBezTo>
                  <a:cubicBezTo>
                    <a:pt x="454" y="592"/>
                    <a:pt x="415" y="588"/>
                    <a:pt x="389" y="580"/>
                  </a:cubicBezTo>
                  <a:cubicBezTo>
                    <a:pt x="363" y="572"/>
                    <a:pt x="366" y="563"/>
                    <a:pt x="335" y="548"/>
                  </a:cubicBezTo>
                  <a:cubicBezTo>
                    <a:pt x="304" y="533"/>
                    <a:pt x="231" y="498"/>
                    <a:pt x="201" y="488"/>
                  </a:cubicBezTo>
                  <a:cubicBezTo>
                    <a:pt x="171" y="478"/>
                    <a:pt x="174" y="497"/>
                    <a:pt x="157" y="486"/>
                  </a:cubicBezTo>
                  <a:cubicBezTo>
                    <a:pt x="140" y="475"/>
                    <a:pt x="112" y="452"/>
                    <a:pt x="101" y="420"/>
                  </a:cubicBezTo>
                  <a:cubicBezTo>
                    <a:pt x="90" y="388"/>
                    <a:pt x="98" y="329"/>
                    <a:pt x="91" y="296"/>
                  </a:cubicBezTo>
                  <a:cubicBezTo>
                    <a:pt x="84" y="263"/>
                    <a:pt x="67" y="253"/>
                    <a:pt x="57" y="222"/>
                  </a:cubicBezTo>
                  <a:cubicBezTo>
                    <a:pt x="47" y="191"/>
                    <a:pt x="38" y="143"/>
                    <a:pt x="29" y="112"/>
                  </a:cubicBezTo>
                  <a:cubicBezTo>
                    <a:pt x="20" y="81"/>
                    <a:pt x="0" y="54"/>
                    <a:pt x="3" y="38"/>
                  </a:cubicBezTo>
                  <a:cubicBezTo>
                    <a:pt x="6" y="22"/>
                    <a:pt x="32" y="20"/>
                    <a:pt x="47" y="14"/>
                  </a:cubicBezTo>
                  <a:cubicBezTo>
                    <a:pt x="62" y="8"/>
                    <a:pt x="82" y="3"/>
                    <a:pt x="91" y="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6" name="AutoShape 169"/>
            <p:cNvSpPr>
              <a:spLocks noChangeArrowheads="1"/>
            </p:cNvSpPr>
            <p:nvPr/>
          </p:nvSpPr>
          <p:spPr bwMode="auto">
            <a:xfrm flipV="1">
              <a:off x="5076825" y="4292600"/>
              <a:ext cx="71438" cy="73025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7" name="Oval 136"/>
            <p:cNvSpPr>
              <a:spLocks noChangeArrowheads="1"/>
            </p:cNvSpPr>
            <p:nvPr/>
          </p:nvSpPr>
          <p:spPr bwMode="auto">
            <a:xfrm>
              <a:off x="6443663" y="4292600"/>
              <a:ext cx="73025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8" name="Oval 137"/>
            <p:cNvSpPr>
              <a:spLocks noChangeArrowheads="1"/>
            </p:cNvSpPr>
            <p:nvPr/>
          </p:nvSpPr>
          <p:spPr bwMode="auto">
            <a:xfrm>
              <a:off x="2484438" y="4365625"/>
              <a:ext cx="71437" cy="714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39" name="Oval 138"/>
            <p:cNvSpPr>
              <a:spLocks noChangeArrowheads="1"/>
            </p:cNvSpPr>
            <p:nvPr/>
          </p:nvSpPr>
          <p:spPr bwMode="auto">
            <a:xfrm>
              <a:off x="3924300" y="4076700"/>
              <a:ext cx="71438" cy="730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0" name="Text Box 173"/>
            <p:cNvSpPr txBox="1">
              <a:spLocks noChangeArrowheads="1"/>
            </p:cNvSpPr>
            <p:nvPr/>
          </p:nvSpPr>
          <p:spPr bwMode="auto">
            <a:xfrm>
              <a:off x="3832225" y="3789363"/>
              <a:ext cx="292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b="1"/>
                <a:t>L</a:t>
              </a:r>
              <a:endParaRPr lang="en-GB" sz="1400" b="1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157788" y="3457575"/>
              <a:ext cx="4762" cy="965200"/>
            </a:xfrm>
            <a:custGeom>
              <a:avLst/>
              <a:gdLst>
                <a:gd name="T0" fmla="*/ 3 w 3"/>
                <a:gd name="T1" fmla="*/ 0 h 608"/>
                <a:gd name="T2" fmla="*/ 0 w 3"/>
                <a:gd name="T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608">
                  <a:moveTo>
                    <a:pt x="3" y="0"/>
                  </a:moveTo>
                  <a:lnTo>
                    <a:pt x="0" y="60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2060575" y="2346325"/>
              <a:ext cx="5535613" cy="2595563"/>
            </a:xfrm>
            <a:custGeom>
              <a:avLst/>
              <a:gdLst>
                <a:gd name="T0" fmla="*/ 0 w 3487"/>
                <a:gd name="T1" fmla="*/ 0 h 1635"/>
                <a:gd name="T2" fmla="*/ 72 w 3487"/>
                <a:gd name="T3" fmla="*/ 156 h 1635"/>
                <a:gd name="T4" fmla="*/ 170 w 3487"/>
                <a:gd name="T5" fmla="*/ 352 h 1635"/>
                <a:gd name="T6" fmla="*/ 236 w 3487"/>
                <a:gd name="T7" fmla="*/ 528 h 1635"/>
                <a:gd name="T8" fmla="*/ 256 w 3487"/>
                <a:gd name="T9" fmla="*/ 692 h 1635"/>
                <a:gd name="T10" fmla="*/ 226 w 3487"/>
                <a:gd name="T11" fmla="*/ 786 h 1635"/>
                <a:gd name="T12" fmla="*/ 190 w 3487"/>
                <a:gd name="T13" fmla="*/ 824 h 1635"/>
                <a:gd name="T14" fmla="*/ 176 w 3487"/>
                <a:gd name="T15" fmla="*/ 863 h 1635"/>
                <a:gd name="T16" fmla="*/ 138 w 3487"/>
                <a:gd name="T17" fmla="*/ 804 h 1635"/>
                <a:gd name="T18" fmla="*/ 110 w 3487"/>
                <a:gd name="T19" fmla="*/ 866 h 1635"/>
                <a:gd name="T20" fmla="*/ 176 w 3487"/>
                <a:gd name="T21" fmla="*/ 1000 h 1635"/>
                <a:gd name="T22" fmla="*/ 340 w 3487"/>
                <a:gd name="T23" fmla="*/ 1234 h 1635"/>
                <a:gd name="T24" fmla="*/ 267 w 3487"/>
                <a:gd name="T25" fmla="*/ 1272 h 1635"/>
                <a:gd name="T26" fmla="*/ 324 w 3487"/>
                <a:gd name="T27" fmla="*/ 1424 h 1635"/>
                <a:gd name="T28" fmla="*/ 357 w 3487"/>
                <a:gd name="T29" fmla="*/ 1362 h 1635"/>
                <a:gd name="T30" fmla="*/ 372 w 3487"/>
                <a:gd name="T31" fmla="*/ 1318 h 1635"/>
                <a:gd name="T32" fmla="*/ 403 w 3487"/>
                <a:gd name="T33" fmla="*/ 1317 h 1635"/>
                <a:gd name="T34" fmla="*/ 432 w 3487"/>
                <a:gd name="T35" fmla="*/ 1324 h 1635"/>
                <a:gd name="T36" fmla="*/ 462 w 3487"/>
                <a:gd name="T37" fmla="*/ 1360 h 1635"/>
                <a:gd name="T38" fmla="*/ 466 w 3487"/>
                <a:gd name="T39" fmla="*/ 1450 h 1635"/>
                <a:gd name="T40" fmla="*/ 542 w 3487"/>
                <a:gd name="T41" fmla="*/ 1422 h 1635"/>
                <a:gd name="T42" fmla="*/ 626 w 3487"/>
                <a:gd name="T43" fmla="*/ 1474 h 1635"/>
                <a:gd name="T44" fmla="*/ 696 w 3487"/>
                <a:gd name="T45" fmla="*/ 1568 h 1635"/>
                <a:gd name="T46" fmla="*/ 766 w 3487"/>
                <a:gd name="T47" fmla="*/ 1589 h 1635"/>
                <a:gd name="T48" fmla="*/ 856 w 3487"/>
                <a:gd name="T49" fmla="*/ 1635 h 1635"/>
                <a:gd name="T50" fmla="*/ 902 w 3487"/>
                <a:gd name="T51" fmla="*/ 1589 h 1635"/>
                <a:gd name="T52" fmla="*/ 1034 w 3487"/>
                <a:gd name="T53" fmla="*/ 1504 h 1635"/>
                <a:gd name="T54" fmla="*/ 1126 w 3487"/>
                <a:gd name="T55" fmla="*/ 1462 h 1635"/>
                <a:gd name="T56" fmla="*/ 1178 w 3487"/>
                <a:gd name="T57" fmla="*/ 1440 h 1635"/>
                <a:gd name="T58" fmla="*/ 1264 w 3487"/>
                <a:gd name="T59" fmla="*/ 1453 h 1635"/>
                <a:gd name="T60" fmla="*/ 1350 w 3487"/>
                <a:gd name="T61" fmla="*/ 1446 h 1635"/>
                <a:gd name="T62" fmla="*/ 1390 w 3487"/>
                <a:gd name="T63" fmla="*/ 1430 h 1635"/>
                <a:gd name="T64" fmla="*/ 1452 w 3487"/>
                <a:gd name="T65" fmla="*/ 1438 h 1635"/>
                <a:gd name="T66" fmla="*/ 1537 w 3487"/>
                <a:gd name="T67" fmla="*/ 1408 h 1635"/>
                <a:gd name="T68" fmla="*/ 1582 w 3487"/>
                <a:gd name="T69" fmla="*/ 1362 h 1635"/>
                <a:gd name="T70" fmla="*/ 1627 w 3487"/>
                <a:gd name="T71" fmla="*/ 1317 h 1635"/>
                <a:gd name="T72" fmla="*/ 1772 w 3487"/>
                <a:gd name="T73" fmla="*/ 1296 h 1635"/>
                <a:gd name="T74" fmla="*/ 1900 w 3487"/>
                <a:gd name="T75" fmla="*/ 1317 h 1635"/>
                <a:gd name="T76" fmla="*/ 1990 w 3487"/>
                <a:gd name="T77" fmla="*/ 1302 h 1635"/>
                <a:gd name="T78" fmla="*/ 2081 w 3487"/>
                <a:gd name="T79" fmla="*/ 1272 h 1635"/>
                <a:gd name="T80" fmla="*/ 2172 w 3487"/>
                <a:gd name="T81" fmla="*/ 1272 h 1635"/>
                <a:gd name="T82" fmla="*/ 2353 w 3487"/>
                <a:gd name="T83" fmla="*/ 1317 h 1635"/>
                <a:gd name="T84" fmla="*/ 2444 w 3487"/>
                <a:gd name="T85" fmla="*/ 1338 h 1635"/>
                <a:gd name="T86" fmla="*/ 2516 w 3487"/>
                <a:gd name="T87" fmla="*/ 1336 h 1635"/>
                <a:gd name="T88" fmla="*/ 2535 w 3487"/>
                <a:gd name="T89" fmla="*/ 1317 h 1635"/>
                <a:gd name="T90" fmla="*/ 2580 w 3487"/>
                <a:gd name="T91" fmla="*/ 1272 h 1635"/>
                <a:gd name="T92" fmla="*/ 2671 w 3487"/>
                <a:gd name="T93" fmla="*/ 1272 h 1635"/>
                <a:gd name="T94" fmla="*/ 2722 w 3487"/>
                <a:gd name="T95" fmla="*/ 1288 h 1635"/>
                <a:gd name="T96" fmla="*/ 2764 w 3487"/>
                <a:gd name="T97" fmla="*/ 1288 h 1635"/>
                <a:gd name="T98" fmla="*/ 2807 w 3487"/>
                <a:gd name="T99" fmla="*/ 1272 h 1635"/>
                <a:gd name="T100" fmla="*/ 2807 w 3487"/>
                <a:gd name="T101" fmla="*/ 1226 h 1635"/>
                <a:gd name="T102" fmla="*/ 2826 w 3487"/>
                <a:gd name="T103" fmla="*/ 1201 h 1635"/>
                <a:gd name="T104" fmla="*/ 2877 w 3487"/>
                <a:gd name="T105" fmla="*/ 1179 h 1635"/>
                <a:gd name="T106" fmla="*/ 3079 w 3487"/>
                <a:gd name="T107" fmla="*/ 1181 h 1635"/>
                <a:gd name="T108" fmla="*/ 3256 w 3487"/>
                <a:gd name="T109" fmla="*/ 1100 h 1635"/>
                <a:gd name="T110" fmla="*/ 3356 w 3487"/>
                <a:gd name="T111" fmla="*/ 1046 h 1635"/>
                <a:gd name="T112" fmla="*/ 3398 w 3487"/>
                <a:gd name="T113" fmla="*/ 1018 h 1635"/>
                <a:gd name="T114" fmla="*/ 3487 w 3487"/>
                <a:gd name="T115" fmla="*/ 954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87" h="1635">
                  <a:moveTo>
                    <a:pt x="0" y="0"/>
                  </a:moveTo>
                  <a:cubicBezTo>
                    <a:pt x="12" y="26"/>
                    <a:pt x="44" y="97"/>
                    <a:pt x="72" y="156"/>
                  </a:cubicBezTo>
                  <a:cubicBezTo>
                    <a:pt x="100" y="215"/>
                    <a:pt x="143" y="290"/>
                    <a:pt x="170" y="352"/>
                  </a:cubicBezTo>
                  <a:cubicBezTo>
                    <a:pt x="197" y="414"/>
                    <a:pt x="222" y="472"/>
                    <a:pt x="236" y="528"/>
                  </a:cubicBezTo>
                  <a:cubicBezTo>
                    <a:pt x="250" y="584"/>
                    <a:pt x="258" y="649"/>
                    <a:pt x="256" y="692"/>
                  </a:cubicBezTo>
                  <a:cubicBezTo>
                    <a:pt x="254" y="735"/>
                    <a:pt x="237" y="764"/>
                    <a:pt x="226" y="786"/>
                  </a:cubicBezTo>
                  <a:cubicBezTo>
                    <a:pt x="215" y="808"/>
                    <a:pt x="198" y="811"/>
                    <a:pt x="190" y="824"/>
                  </a:cubicBezTo>
                  <a:cubicBezTo>
                    <a:pt x="182" y="837"/>
                    <a:pt x="185" y="866"/>
                    <a:pt x="176" y="863"/>
                  </a:cubicBezTo>
                  <a:cubicBezTo>
                    <a:pt x="167" y="860"/>
                    <a:pt x="149" y="804"/>
                    <a:pt x="138" y="804"/>
                  </a:cubicBezTo>
                  <a:cubicBezTo>
                    <a:pt x="127" y="804"/>
                    <a:pt x="104" y="833"/>
                    <a:pt x="110" y="866"/>
                  </a:cubicBezTo>
                  <a:cubicBezTo>
                    <a:pt x="116" y="899"/>
                    <a:pt x="138" y="939"/>
                    <a:pt x="176" y="1000"/>
                  </a:cubicBezTo>
                  <a:cubicBezTo>
                    <a:pt x="214" y="1061"/>
                    <a:pt x="325" y="1189"/>
                    <a:pt x="340" y="1234"/>
                  </a:cubicBezTo>
                  <a:cubicBezTo>
                    <a:pt x="355" y="1279"/>
                    <a:pt x="270" y="1240"/>
                    <a:pt x="267" y="1272"/>
                  </a:cubicBezTo>
                  <a:cubicBezTo>
                    <a:pt x="264" y="1304"/>
                    <a:pt x="309" y="1409"/>
                    <a:pt x="324" y="1424"/>
                  </a:cubicBezTo>
                  <a:cubicBezTo>
                    <a:pt x="339" y="1439"/>
                    <a:pt x="349" y="1380"/>
                    <a:pt x="357" y="1362"/>
                  </a:cubicBezTo>
                  <a:cubicBezTo>
                    <a:pt x="365" y="1344"/>
                    <a:pt x="364" y="1325"/>
                    <a:pt x="372" y="1318"/>
                  </a:cubicBezTo>
                  <a:cubicBezTo>
                    <a:pt x="380" y="1311"/>
                    <a:pt x="393" y="1316"/>
                    <a:pt x="403" y="1317"/>
                  </a:cubicBezTo>
                  <a:cubicBezTo>
                    <a:pt x="413" y="1318"/>
                    <a:pt x="422" y="1317"/>
                    <a:pt x="432" y="1324"/>
                  </a:cubicBezTo>
                  <a:cubicBezTo>
                    <a:pt x="442" y="1331"/>
                    <a:pt x="456" y="1339"/>
                    <a:pt x="462" y="1360"/>
                  </a:cubicBezTo>
                  <a:cubicBezTo>
                    <a:pt x="468" y="1381"/>
                    <a:pt x="453" y="1440"/>
                    <a:pt x="466" y="1450"/>
                  </a:cubicBezTo>
                  <a:cubicBezTo>
                    <a:pt x="479" y="1460"/>
                    <a:pt x="515" y="1418"/>
                    <a:pt x="542" y="1422"/>
                  </a:cubicBezTo>
                  <a:cubicBezTo>
                    <a:pt x="569" y="1426"/>
                    <a:pt x="600" y="1450"/>
                    <a:pt x="626" y="1474"/>
                  </a:cubicBezTo>
                  <a:cubicBezTo>
                    <a:pt x="652" y="1498"/>
                    <a:pt x="673" y="1549"/>
                    <a:pt x="696" y="1568"/>
                  </a:cubicBezTo>
                  <a:cubicBezTo>
                    <a:pt x="719" y="1587"/>
                    <a:pt x="739" y="1578"/>
                    <a:pt x="766" y="1589"/>
                  </a:cubicBezTo>
                  <a:cubicBezTo>
                    <a:pt x="793" y="1600"/>
                    <a:pt x="833" y="1635"/>
                    <a:pt x="856" y="1635"/>
                  </a:cubicBezTo>
                  <a:cubicBezTo>
                    <a:pt x="879" y="1635"/>
                    <a:pt x="872" y="1611"/>
                    <a:pt x="902" y="1589"/>
                  </a:cubicBezTo>
                  <a:cubicBezTo>
                    <a:pt x="932" y="1567"/>
                    <a:pt x="997" y="1525"/>
                    <a:pt x="1034" y="1504"/>
                  </a:cubicBezTo>
                  <a:cubicBezTo>
                    <a:pt x="1071" y="1483"/>
                    <a:pt x="1102" y="1473"/>
                    <a:pt x="1126" y="1462"/>
                  </a:cubicBezTo>
                  <a:cubicBezTo>
                    <a:pt x="1150" y="1451"/>
                    <a:pt x="1155" y="1442"/>
                    <a:pt x="1178" y="1440"/>
                  </a:cubicBezTo>
                  <a:cubicBezTo>
                    <a:pt x="1201" y="1438"/>
                    <a:pt x="1235" y="1452"/>
                    <a:pt x="1264" y="1453"/>
                  </a:cubicBezTo>
                  <a:cubicBezTo>
                    <a:pt x="1293" y="1454"/>
                    <a:pt x="1329" y="1450"/>
                    <a:pt x="1350" y="1446"/>
                  </a:cubicBezTo>
                  <a:cubicBezTo>
                    <a:pt x="1371" y="1442"/>
                    <a:pt x="1373" y="1431"/>
                    <a:pt x="1390" y="1430"/>
                  </a:cubicBezTo>
                  <a:cubicBezTo>
                    <a:pt x="1407" y="1429"/>
                    <a:pt x="1428" y="1442"/>
                    <a:pt x="1452" y="1438"/>
                  </a:cubicBezTo>
                  <a:cubicBezTo>
                    <a:pt x="1476" y="1434"/>
                    <a:pt x="1515" y="1421"/>
                    <a:pt x="1537" y="1408"/>
                  </a:cubicBezTo>
                  <a:cubicBezTo>
                    <a:pt x="1559" y="1395"/>
                    <a:pt x="1567" y="1377"/>
                    <a:pt x="1582" y="1362"/>
                  </a:cubicBezTo>
                  <a:cubicBezTo>
                    <a:pt x="1597" y="1347"/>
                    <a:pt x="1595" y="1328"/>
                    <a:pt x="1627" y="1317"/>
                  </a:cubicBezTo>
                  <a:cubicBezTo>
                    <a:pt x="1659" y="1306"/>
                    <a:pt x="1727" y="1296"/>
                    <a:pt x="1772" y="1296"/>
                  </a:cubicBezTo>
                  <a:cubicBezTo>
                    <a:pt x="1817" y="1296"/>
                    <a:pt x="1864" y="1316"/>
                    <a:pt x="1900" y="1317"/>
                  </a:cubicBezTo>
                  <a:cubicBezTo>
                    <a:pt x="1936" y="1318"/>
                    <a:pt x="1960" y="1309"/>
                    <a:pt x="1990" y="1302"/>
                  </a:cubicBezTo>
                  <a:cubicBezTo>
                    <a:pt x="2020" y="1295"/>
                    <a:pt x="2051" y="1277"/>
                    <a:pt x="2081" y="1272"/>
                  </a:cubicBezTo>
                  <a:cubicBezTo>
                    <a:pt x="2111" y="1267"/>
                    <a:pt x="2127" y="1265"/>
                    <a:pt x="2172" y="1272"/>
                  </a:cubicBezTo>
                  <a:cubicBezTo>
                    <a:pt x="2217" y="1279"/>
                    <a:pt x="2308" y="1306"/>
                    <a:pt x="2353" y="1317"/>
                  </a:cubicBezTo>
                  <a:cubicBezTo>
                    <a:pt x="2398" y="1328"/>
                    <a:pt x="2417" y="1335"/>
                    <a:pt x="2444" y="1338"/>
                  </a:cubicBezTo>
                  <a:cubicBezTo>
                    <a:pt x="2471" y="1341"/>
                    <a:pt x="2501" y="1339"/>
                    <a:pt x="2516" y="1336"/>
                  </a:cubicBezTo>
                  <a:cubicBezTo>
                    <a:pt x="2531" y="1333"/>
                    <a:pt x="2524" y="1328"/>
                    <a:pt x="2535" y="1317"/>
                  </a:cubicBezTo>
                  <a:cubicBezTo>
                    <a:pt x="2546" y="1306"/>
                    <a:pt x="2557" y="1279"/>
                    <a:pt x="2580" y="1272"/>
                  </a:cubicBezTo>
                  <a:cubicBezTo>
                    <a:pt x="2603" y="1265"/>
                    <a:pt x="2647" y="1269"/>
                    <a:pt x="2671" y="1272"/>
                  </a:cubicBezTo>
                  <a:cubicBezTo>
                    <a:pt x="2695" y="1275"/>
                    <a:pt x="2707" y="1285"/>
                    <a:pt x="2722" y="1288"/>
                  </a:cubicBezTo>
                  <a:cubicBezTo>
                    <a:pt x="2737" y="1291"/>
                    <a:pt x="2750" y="1291"/>
                    <a:pt x="2764" y="1288"/>
                  </a:cubicBezTo>
                  <a:cubicBezTo>
                    <a:pt x="2778" y="1285"/>
                    <a:pt x="2800" y="1282"/>
                    <a:pt x="2807" y="1272"/>
                  </a:cubicBezTo>
                  <a:cubicBezTo>
                    <a:pt x="2814" y="1262"/>
                    <a:pt x="2804" y="1238"/>
                    <a:pt x="2807" y="1226"/>
                  </a:cubicBezTo>
                  <a:cubicBezTo>
                    <a:pt x="2810" y="1214"/>
                    <a:pt x="2814" y="1209"/>
                    <a:pt x="2826" y="1201"/>
                  </a:cubicBezTo>
                  <a:cubicBezTo>
                    <a:pt x="2838" y="1193"/>
                    <a:pt x="2835" y="1182"/>
                    <a:pt x="2877" y="1179"/>
                  </a:cubicBezTo>
                  <a:cubicBezTo>
                    <a:pt x="2919" y="1176"/>
                    <a:pt x="3016" y="1194"/>
                    <a:pt x="3079" y="1181"/>
                  </a:cubicBezTo>
                  <a:cubicBezTo>
                    <a:pt x="3142" y="1168"/>
                    <a:pt x="3210" y="1122"/>
                    <a:pt x="3256" y="1100"/>
                  </a:cubicBezTo>
                  <a:cubicBezTo>
                    <a:pt x="3302" y="1078"/>
                    <a:pt x="3332" y="1060"/>
                    <a:pt x="3356" y="1046"/>
                  </a:cubicBezTo>
                  <a:cubicBezTo>
                    <a:pt x="3380" y="1032"/>
                    <a:pt x="3376" y="1033"/>
                    <a:pt x="3398" y="1018"/>
                  </a:cubicBezTo>
                  <a:cubicBezTo>
                    <a:pt x="3420" y="1003"/>
                    <a:pt x="3469" y="967"/>
                    <a:pt x="3487" y="95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76600" y="3994150"/>
              <a:ext cx="647700" cy="82550"/>
            </a:xfrm>
            <a:custGeom>
              <a:avLst/>
              <a:gdLst>
                <a:gd name="T0" fmla="*/ 0 w 408"/>
                <a:gd name="T1" fmla="*/ 52 h 52"/>
                <a:gd name="T2" fmla="*/ 90 w 408"/>
                <a:gd name="T3" fmla="*/ 7 h 52"/>
                <a:gd name="T4" fmla="*/ 226 w 408"/>
                <a:gd name="T5" fmla="*/ 7 h 52"/>
                <a:gd name="T6" fmla="*/ 317 w 408"/>
                <a:gd name="T7" fmla="*/ 7 h 52"/>
                <a:gd name="T8" fmla="*/ 408 w 408"/>
                <a:gd name="T9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52">
                  <a:moveTo>
                    <a:pt x="0" y="52"/>
                  </a:moveTo>
                  <a:cubicBezTo>
                    <a:pt x="26" y="33"/>
                    <a:pt x="52" y="14"/>
                    <a:pt x="90" y="7"/>
                  </a:cubicBezTo>
                  <a:cubicBezTo>
                    <a:pt x="128" y="0"/>
                    <a:pt x="188" y="7"/>
                    <a:pt x="226" y="7"/>
                  </a:cubicBezTo>
                  <a:cubicBezTo>
                    <a:pt x="264" y="7"/>
                    <a:pt x="287" y="7"/>
                    <a:pt x="317" y="7"/>
                  </a:cubicBezTo>
                  <a:cubicBezTo>
                    <a:pt x="347" y="7"/>
                    <a:pt x="377" y="7"/>
                    <a:pt x="408" y="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3243263" y="3914775"/>
              <a:ext cx="266700" cy="119063"/>
            </a:xfrm>
            <a:custGeom>
              <a:avLst/>
              <a:gdLst>
                <a:gd name="T0" fmla="*/ 0 w 168"/>
                <a:gd name="T1" fmla="*/ 75 h 75"/>
                <a:gd name="T2" fmla="*/ 66 w 168"/>
                <a:gd name="T3" fmla="*/ 12 h 75"/>
                <a:gd name="T4" fmla="*/ 168 w 168"/>
                <a:gd name="T5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8" h="75">
                  <a:moveTo>
                    <a:pt x="0" y="75"/>
                  </a:moveTo>
                  <a:cubicBezTo>
                    <a:pt x="11" y="65"/>
                    <a:pt x="38" y="24"/>
                    <a:pt x="66" y="12"/>
                  </a:cubicBezTo>
                  <a:cubicBezTo>
                    <a:pt x="94" y="0"/>
                    <a:pt x="147" y="6"/>
                    <a:pt x="168" y="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3419475" y="4170363"/>
              <a:ext cx="712788" cy="50800"/>
            </a:xfrm>
            <a:custGeom>
              <a:avLst/>
              <a:gdLst>
                <a:gd name="T0" fmla="*/ 0 w 449"/>
                <a:gd name="T1" fmla="*/ 32 h 32"/>
                <a:gd name="T2" fmla="*/ 96 w 449"/>
                <a:gd name="T3" fmla="*/ 6 h 32"/>
                <a:gd name="T4" fmla="*/ 233 w 449"/>
                <a:gd name="T5" fmla="*/ 4 h 32"/>
                <a:gd name="T6" fmla="*/ 449 w 449"/>
                <a:gd name="T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9" h="32">
                  <a:moveTo>
                    <a:pt x="0" y="32"/>
                  </a:moveTo>
                  <a:cubicBezTo>
                    <a:pt x="16" y="28"/>
                    <a:pt x="57" y="11"/>
                    <a:pt x="96" y="6"/>
                  </a:cubicBezTo>
                  <a:cubicBezTo>
                    <a:pt x="135" y="1"/>
                    <a:pt x="174" y="0"/>
                    <a:pt x="233" y="4"/>
                  </a:cubicBezTo>
                  <a:cubicBezTo>
                    <a:pt x="292" y="8"/>
                    <a:pt x="404" y="23"/>
                    <a:pt x="449" y="2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5232400" y="3889375"/>
              <a:ext cx="373063" cy="73025"/>
            </a:xfrm>
            <a:custGeom>
              <a:avLst/>
              <a:gdLst>
                <a:gd name="T0" fmla="*/ 0 w 235"/>
                <a:gd name="T1" fmla="*/ 6 h 46"/>
                <a:gd name="T2" fmla="*/ 49 w 235"/>
                <a:gd name="T3" fmla="*/ 1 h 46"/>
                <a:gd name="T4" fmla="*/ 138 w 235"/>
                <a:gd name="T5" fmla="*/ 9 h 46"/>
                <a:gd name="T6" fmla="*/ 235 w 235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46">
                  <a:moveTo>
                    <a:pt x="0" y="6"/>
                  </a:moveTo>
                  <a:cubicBezTo>
                    <a:pt x="8" y="5"/>
                    <a:pt x="26" y="0"/>
                    <a:pt x="49" y="1"/>
                  </a:cubicBezTo>
                  <a:cubicBezTo>
                    <a:pt x="72" y="2"/>
                    <a:pt x="107" y="2"/>
                    <a:pt x="138" y="9"/>
                  </a:cubicBezTo>
                  <a:cubicBezTo>
                    <a:pt x="169" y="16"/>
                    <a:pt x="215" y="38"/>
                    <a:pt x="235" y="4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5940425" y="4076700"/>
              <a:ext cx="360363" cy="73025"/>
            </a:xfrm>
            <a:custGeom>
              <a:avLst/>
              <a:gdLst>
                <a:gd name="T0" fmla="*/ 0 w 227"/>
                <a:gd name="T1" fmla="*/ 0 h 46"/>
                <a:gd name="T2" fmla="*/ 140 w 227"/>
                <a:gd name="T3" fmla="*/ 24 h 46"/>
                <a:gd name="T4" fmla="*/ 227 w 227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6">
                  <a:moveTo>
                    <a:pt x="0" y="0"/>
                  </a:moveTo>
                  <a:cubicBezTo>
                    <a:pt x="23" y="4"/>
                    <a:pt x="102" y="16"/>
                    <a:pt x="140" y="24"/>
                  </a:cubicBezTo>
                  <a:cubicBezTo>
                    <a:pt x="178" y="32"/>
                    <a:pt x="209" y="42"/>
                    <a:pt x="227" y="4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6804025" y="3933825"/>
              <a:ext cx="463550" cy="142875"/>
            </a:xfrm>
            <a:custGeom>
              <a:avLst/>
              <a:gdLst>
                <a:gd name="T0" fmla="*/ 0 w 292"/>
                <a:gd name="T1" fmla="*/ 0 h 90"/>
                <a:gd name="T2" fmla="*/ 93 w 292"/>
                <a:gd name="T3" fmla="*/ 12 h 90"/>
                <a:gd name="T4" fmla="*/ 196 w 292"/>
                <a:gd name="T5" fmla="*/ 47 h 90"/>
                <a:gd name="T6" fmla="*/ 273 w 292"/>
                <a:gd name="T7" fmla="*/ 84 h 90"/>
                <a:gd name="T8" fmla="*/ 292 w 292"/>
                <a:gd name="T9" fmla="*/ 8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90">
                  <a:moveTo>
                    <a:pt x="0" y="0"/>
                  </a:moveTo>
                  <a:cubicBezTo>
                    <a:pt x="16" y="2"/>
                    <a:pt x="60" y="4"/>
                    <a:pt x="93" y="12"/>
                  </a:cubicBezTo>
                  <a:cubicBezTo>
                    <a:pt x="126" y="20"/>
                    <a:pt x="166" y="35"/>
                    <a:pt x="196" y="47"/>
                  </a:cubicBezTo>
                  <a:cubicBezTo>
                    <a:pt x="226" y="59"/>
                    <a:pt x="257" y="78"/>
                    <a:pt x="273" y="84"/>
                  </a:cubicBezTo>
                  <a:cubicBezTo>
                    <a:pt x="289" y="90"/>
                    <a:pt x="288" y="86"/>
                    <a:pt x="292" y="86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5580063" y="3789363"/>
              <a:ext cx="360362" cy="144462"/>
            </a:xfrm>
            <a:custGeom>
              <a:avLst/>
              <a:gdLst>
                <a:gd name="T0" fmla="*/ 0 w 227"/>
                <a:gd name="T1" fmla="*/ 0 h 91"/>
                <a:gd name="T2" fmla="*/ 64 w 227"/>
                <a:gd name="T3" fmla="*/ 31 h 91"/>
                <a:gd name="T4" fmla="*/ 144 w 227"/>
                <a:gd name="T5" fmla="*/ 55 h 91"/>
                <a:gd name="T6" fmla="*/ 201 w 227"/>
                <a:gd name="T7" fmla="*/ 75 h 91"/>
                <a:gd name="T8" fmla="*/ 227 w 227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91">
                  <a:moveTo>
                    <a:pt x="0" y="0"/>
                  </a:moveTo>
                  <a:cubicBezTo>
                    <a:pt x="11" y="5"/>
                    <a:pt x="40" y="22"/>
                    <a:pt x="64" y="31"/>
                  </a:cubicBezTo>
                  <a:cubicBezTo>
                    <a:pt x="88" y="40"/>
                    <a:pt x="121" y="48"/>
                    <a:pt x="144" y="55"/>
                  </a:cubicBezTo>
                  <a:cubicBezTo>
                    <a:pt x="167" y="62"/>
                    <a:pt x="187" y="69"/>
                    <a:pt x="201" y="75"/>
                  </a:cubicBezTo>
                  <a:cubicBezTo>
                    <a:pt x="215" y="81"/>
                    <a:pt x="222" y="88"/>
                    <a:pt x="227" y="9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03575" y="4570413"/>
              <a:ext cx="576263" cy="82550"/>
            </a:xfrm>
            <a:custGeom>
              <a:avLst/>
              <a:gdLst>
                <a:gd name="T0" fmla="*/ 0 w 363"/>
                <a:gd name="T1" fmla="*/ 52 h 52"/>
                <a:gd name="T2" fmla="*/ 91 w 363"/>
                <a:gd name="T3" fmla="*/ 7 h 52"/>
                <a:gd name="T4" fmla="*/ 272 w 363"/>
                <a:gd name="T5" fmla="*/ 7 h 52"/>
                <a:gd name="T6" fmla="*/ 363 w 363"/>
                <a:gd name="T7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52">
                  <a:moveTo>
                    <a:pt x="0" y="52"/>
                  </a:moveTo>
                  <a:cubicBezTo>
                    <a:pt x="23" y="33"/>
                    <a:pt x="46" y="14"/>
                    <a:pt x="91" y="7"/>
                  </a:cubicBezTo>
                  <a:cubicBezTo>
                    <a:pt x="136" y="0"/>
                    <a:pt x="227" y="7"/>
                    <a:pt x="272" y="7"/>
                  </a:cubicBezTo>
                  <a:cubicBezTo>
                    <a:pt x="317" y="7"/>
                    <a:pt x="340" y="7"/>
                    <a:pt x="363" y="7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990850" y="4410075"/>
              <a:ext cx="257175" cy="152400"/>
            </a:xfrm>
            <a:custGeom>
              <a:avLst/>
              <a:gdLst>
                <a:gd name="T0" fmla="*/ 0 w 162"/>
                <a:gd name="T1" fmla="*/ 96 h 96"/>
                <a:gd name="T2" fmla="*/ 72 w 162"/>
                <a:gd name="T3" fmla="*/ 24 h 96"/>
                <a:gd name="T4" fmla="*/ 162 w 162"/>
                <a:gd name="T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2" h="96">
                  <a:moveTo>
                    <a:pt x="0" y="96"/>
                  </a:moveTo>
                  <a:cubicBezTo>
                    <a:pt x="12" y="84"/>
                    <a:pt x="45" y="40"/>
                    <a:pt x="72" y="24"/>
                  </a:cubicBezTo>
                  <a:cubicBezTo>
                    <a:pt x="99" y="8"/>
                    <a:pt x="143" y="5"/>
                    <a:pt x="162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2" name="Oval 151"/>
            <p:cNvSpPr>
              <a:spLocks noChangeArrowheads="1"/>
            </p:cNvSpPr>
            <p:nvPr/>
          </p:nvSpPr>
          <p:spPr bwMode="auto">
            <a:xfrm>
              <a:off x="5724525" y="3933825"/>
              <a:ext cx="71438" cy="7143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3" name="Text Box 184"/>
            <p:cNvSpPr txBox="1">
              <a:spLocks noChangeArrowheads="1"/>
            </p:cNvSpPr>
            <p:nvPr/>
          </p:nvSpPr>
          <p:spPr bwMode="auto">
            <a:xfrm>
              <a:off x="5724525" y="3789363"/>
              <a:ext cx="2159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b="1"/>
                <a:t>S</a:t>
              </a:r>
              <a:endParaRPr lang="en-GB" sz="1400" b="1"/>
            </a:p>
          </p:txBody>
        </p:sp>
        <p:sp>
          <p:nvSpPr>
            <p:cNvPr id="154" name="Text Box 103"/>
            <p:cNvSpPr txBox="1">
              <a:spLocks noChangeArrowheads="1"/>
            </p:cNvSpPr>
            <p:nvPr/>
          </p:nvSpPr>
          <p:spPr bwMode="auto">
            <a:xfrm>
              <a:off x="4859338" y="4025900"/>
              <a:ext cx="2174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400" b="1"/>
                <a:t>U</a:t>
              </a:r>
              <a:endParaRPr lang="en-GB" sz="1400" b="1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5075238" y="3932238"/>
              <a:ext cx="290512" cy="19050"/>
            </a:xfrm>
            <a:custGeom>
              <a:avLst/>
              <a:gdLst>
                <a:gd name="T0" fmla="*/ 0 w 183"/>
                <a:gd name="T1" fmla="*/ 9 h 12"/>
                <a:gd name="T2" fmla="*/ 46 w 183"/>
                <a:gd name="T3" fmla="*/ 1 h 12"/>
                <a:gd name="T4" fmla="*/ 91 w 183"/>
                <a:gd name="T5" fmla="*/ 1 h 12"/>
                <a:gd name="T6" fmla="*/ 142 w 183"/>
                <a:gd name="T7" fmla="*/ 4 h 12"/>
                <a:gd name="T8" fmla="*/ 183 w 18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">
                  <a:moveTo>
                    <a:pt x="0" y="9"/>
                  </a:moveTo>
                  <a:cubicBezTo>
                    <a:pt x="8" y="8"/>
                    <a:pt x="31" y="2"/>
                    <a:pt x="46" y="1"/>
                  </a:cubicBezTo>
                  <a:cubicBezTo>
                    <a:pt x="61" y="0"/>
                    <a:pt x="75" y="1"/>
                    <a:pt x="91" y="1"/>
                  </a:cubicBezTo>
                  <a:cubicBezTo>
                    <a:pt x="107" y="1"/>
                    <a:pt x="127" y="2"/>
                    <a:pt x="142" y="4"/>
                  </a:cubicBezTo>
                  <a:cubicBezTo>
                    <a:pt x="157" y="6"/>
                    <a:pt x="175" y="10"/>
                    <a:pt x="183" y="1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6" name="AutoShape 187"/>
            <p:cNvSpPr>
              <a:spLocks noChangeArrowheads="1"/>
            </p:cNvSpPr>
            <p:nvPr/>
          </p:nvSpPr>
          <p:spPr bwMode="auto">
            <a:xfrm flipV="1">
              <a:off x="5219700" y="3933825"/>
              <a:ext cx="73025" cy="7143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4140200" y="4005263"/>
              <a:ext cx="1069975" cy="71437"/>
            </a:xfrm>
            <a:custGeom>
              <a:avLst/>
              <a:gdLst>
                <a:gd name="T0" fmla="*/ 0 w 674"/>
                <a:gd name="T1" fmla="*/ 45 h 45"/>
                <a:gd name="T2" fmla="*/ 90 w 674"/>
                <a:gd name="T3" fmla="*/ 31 h 45"/>
                <a:gd name="T4" fmla="*/ 136 w 674"/>
                <a:gd name="T5" fmla="*/ 31 h 45"/>
                <a:gd name="T6" fmla="*/ 228 w 674"/>
                <a:gd name="T7" fmla="*/ 33 h 45"/>
                <a:gd name="T8" fmla="*/ 334 w 674"/>
                <a:gd name="T9" fmla="*/ 19 h 45"/>
                <a:gd name="T10" fmla="*/ 406 w 674"/>
                <a:gd name="T11" fmla="*/ 7 h 45"/>
                <a:gd name="T12" fmla="*/ 470 w 674"/>
                <a:gd name="T13" fmla="*/ 0 h 45"/>
                <a:gd name="T14" fmla="*/ 559 w 674"/>
                <a:gd name="T15" fmla="*/ 5 h 45"/>
                <a:gd name="T16" fmla="*/ 674 w 674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4" h="45">
                  <a:moveTo>
                    <a:pt x="0" y="45"/>
                  </a:moveTo>
                  <a:cubicBezTo>
                    <a:pt x="15" y="43"/>
                    <a:pt x="67" y="33"/>
                    <a:pt x="90" y="31"/>
                  </a:cubicBezTo>
                  <a:cubicBezTo>
                    <a:pt x="113" y="29"/>
                    <a:pt x="113" y="31"/>
                    <a:pt x="136" y="31"/>
                  </a:cubicBezTo>
                  <a:cubicBezTo>
                    <a:pt x="159" y="31"/>
                    <a:pt x="195" y="35"/>
                    <a:pt x="228" y="33"/>
                  </a:cubicBezTo>
                  <a:cubicBezTo>
                    <a:pt x="261" y="31"/>
                    <a:pt x="304" y="23"/>
                    <a:pt x="334" y="19"/>
                  </a:cubicBezTo>
                  <a:cubicBezTo>
                    <a:pt x="364" y="15"/>
                    <a:pt x="383" y="10"/>
                    <a:pt x="406" y="7"/>
                  </a:cubicBezTo>
                  <a:cubicBezTo>
                    <a:pt x="429" y="4"/>
                    <a:pt x="445" y="0"/>
                    <a:pt x="470" y="0"/>
                  </a:cubicBezTo>
                  <a:cubicBezTo>
                    <a:pt x="495" y="0"/>
                    <a:pt x="525" y="5"/>
                    <a:pt x="559" y="5"/>
                  </a:cubicBezTo>
                  <a:cubicBezTo>
                    <a:pt x="593" y="5"/>
                    <a:pt x="650" y="1"/>
                    <a:pt x="674" y="0"/>
                  </a:cubicBezTo>
                </a:path>
              </a:pathLst>
            </a:custGeom>
            <a:solidFill>
              <a:schemeClr val="tx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5748338" y="4332288"/>
              <a:ext cx="217487" cy="90487"/>
            </a:xfrm>
            <a:custGeom>
              <a:avLst/>
              <a:gdLst>
                <a:gd name="T0" fmla="*/ 0 w 137"/>
                <a:gd name="T1" fmla="*/ 0 h 57"/>
                <a:gd name="T2" fmla="*/ 77 w 137"/>
                <a:gd name="T3" fmla="*/ 27 h 57"/>
                <a:gd name="T4" fmla="*/ 137 w 137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7" h="57">
                  <a:moveTo>
                    <a:pt x="0" y="0"/>
                  </a:moveTo>
                  <a:cubicBezTo>
                    <a:pt x="12" y="4"/>
                    <a:pt x="54" y="17"/>
                    <a:pt x="77" y="27"/>
                  </a:cubicBezTo>
                  <a:cubicBezTo>
                    <a:pt x="100" y="37"/>
                    <a:pt x="125" y="51"/>
                    <a:pt x="137" y="5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59" name="AutoShape 189"/>
            <p:cNvSpPr>
              <a:spLocks noChangeArrowheads="1"/>
            </p:cNvSpPr>
            <p:nvPr/>
          </p:nvSpPr>
          <p:spPr bwMode="auto">
            <a:xfrm rot="7516345" flipV="1">
              <a:off x="5829301" y="4370387"/>
              <a:ext cx="69850" cy="73025"/>
            </a:xfrm>
            <a:prstGeom prst="triangle">
              <a:avLst>
                <a:gd name="adj" fmla="val 1318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ZA"/>
            </a:p>
          </p:txBody>
        </p:sp>
        <p:sp>
          <p:nvSpPr>
            <p:cNvPr id="160" name="Text Box 95"/>
            <p:cNvSpPr txBox="1">
              <a:spLocks noChangeArrowheads="1"/>
            </p:cNvSpPr>
            <p:nvPr/>
          </p:nvSpPr>
          <p:spPr bwMode="auto">
            <a:xfrm>
              <a:off x="5148263" y="4365625"/>
              <a:ext cx="2159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ZA" sz="1000"/>
                <a:t>A</a:t>
              </a:r>
              <a:endParaRPr lang="en-GB" sz="1000"/>
            </a:p>
          </p:txBody>
        </p:sp>
      </p:grpSp>
    </p:spTree>
    <p:extLst>
      <p:ext uri="{BB962C8B-B14F-4D97-AF65-F5344CB8AC3E}">
        <p14:creationId xmlns:p14="http://schemas.microsoft.com/office/powerpoint/2010/main" val="38176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152400"/>
            <a:ext cx="9144000" cy="6858000"/>
            <a:chOff x="0" y="0"/>
            <a:chExt cx="9144000" cy="6858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916238" y="620713"/>
              <a:ext cx="2447925" cy="1812925"/>
            </a:xfrm>
            <a:custGeom>
              <a:avLst/>
              <a:gdLst>
                <a:gd name="T0" fmla="*/ 0 w 1542"/>
                <a:gd name="T1" fmla="*/ 0 h 1142"/>
                <a:gd name="T2" fmla="*/ 287338 w 1542"/>
                <a:gd name="T3" fmla="*/ 647700 h 1142"/>
                <a:gd name="T4" fmla="*/ 647700 w 1542"/>
                <a:gd name="T5" fmla="*/ 1152525 h 1142"/>
                <a:gd name="T6" fmla="*/ 1079500 w 1542"/>
                <a:gd name="T7" fmla="*/ 1512888 h 1142"/>
                <a:gd name="T8" fmla="*/ 1584325 w 1542"/>
                <a:gd name="T9" fmla="*/ 1728788 h 1142"/>
                <a:gd name="T10" fmla="*/ 2087563 w 1542"/>
                <a:gd name="T11" fmla="*/ 1800225 h 1142"/>
                <a:gd name="T12" fmla="*/ 2447925 w 1542"/>
                <a:gd name="T13" fmla="*/ 1800225 h 11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42" h="1142">
                  <a:moveTo>
                    <a:pt x="0" y="0"/>
                  </a:moveTo>
                  <a:cubicBezTo>
                    <a:pt x="56" y="143"/>
                    <a:pt x="113" y="287"/>
                    <a:pt x="181" y="408"/>
                  </a:cubicBezTo>
                  <a:cubicBezTo>
                    <a:pt x="249" y="529"/>
                    <a:pt x="325" y="635"/>
                    <a:pt x="408" y="726"/>
                  </a:cubicBezTo>
                  <a:cubicBezTo>
                    <a:pt x="491" y="817"/>
                    <a:pt x="582" y="893"/>
                    <a:pt x="680" y="953"/>
                  </a:cubicBezTo>
                  <a:cubicBezTo>
                    <a:pt x="778" y="1013"/>
                    <a:pt x="892" y="1059"/>
                    <a:pt x="998" y="1089"/>
                  </a:cubicBezTo>
                  <a:cubicBezTo>
                    <a:pt x="1104" y="1119"/>
                    <a:pt x="1224" y="1126"/>
                    <a:pt x="1315" y="1134"/>
                  </a:cubicBezTo>
                  <a:cubicBezTo>
                    <a:pt x="1406" y="1142"/>
                    <a:pt x="1474" y="1138"/>
                    <a:pt x="1542" y="1134"/>
                  </a:cubicBez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555875" y="1773238"/>
              <a:ext cx="1439863" cy="3743325"/>
            </a:xfrm>
            <a:custGeom>
              <a:avLst/>
              <a:gdLst>
                <a:gd name="T0" fmla="*/ 0 w 907"/>
                <a:gd name="T1" fmla="*/ 0 h 2358"/>
                <a:gd name="T2" fmla="*/ 431800 w 907"/>
                <a:gd name="T3" fmla="*/ 1079500 h 2358"/>
                <a:gd name="T4" fmla="*/ 936625 w 907"/>
                <a:gd name="T5" fmla="*/ 2087563 h 2358"/>
                <a:gd name="T6" fmla="*/ 1368425 w 907"/>
                <a:gd name="T7" fmla="*/ 3024188 h 2358"/>
                <a:gd name="T8" fmla="*/ 1368425 w 907"/>
                <a:gd name="T9" fmla="*/ 3743325 h 23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7" h="2358">
                  <a:moveTo>
                    <a:pt x="0" y="0"/>
                  </a:moveTo>
                  <a:cubicBezTo>
                    <a:pt x="87" y="230"/>
                    <a:pt x="174" y="461"/>
                    <a:pt x="272" y="680"/>
                  </a:cubicBezTo>
                  <a:cubicBezTo>
                    <a:pt x="370" y="899"/>
                    <a:pt x="492" y="1111"/>
                    <a:pt x="590" y="1315"/>
                  </a:cubicBezTo>
                  <a:cubicBezTo>
                    <a:pt x="688" y="1519"/>
                    <a:pt x="817" y="1731"/>
                    <a:pt x="862" y="1905"/>
                  </a:cubicBezTo>
                  <a:cubicBezTo>
                    <a:pt x="907" y="2079"/>
                    <a:pt x="884" y="2218"/>
                    <a:pt x="862" y="2358"/>
                  </a:cubicBez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215063" y="2420938"/>
              <a:ext cx="2101850" cy="3744912"/>
            </a:xfrm>
            <a:custGeom>
              <a:avLst/>
              <a:gdLst>
                <a:gd name="T0" fmla="*/ 2101850 w 1324"/>
                <a:gd name="T1" fmla="*/ 0 h 2359"/>
                <a:gd name="T2" fmla="*/ 1525588 w 1324"/>
                <a:gd name="T3" fmla="*/ 720725 h 2359"/>
                <a:gd name="T4" fmla="*/ 804863 w 1324"/>
                <a:gd name="T5" fmla="*/ 1223962 h 2359"/>
                <a:gd name="T6" fmla="*/ 301625 w 1324"/>
                <a:gd name="T7" fmla="*/ 1800225 h 2359"/>
                <a:gd name="T8" fmla="*/ 85725 w 1324"/>
                <a:gd name="T9" fmla="*/ 2663825 h 2359"/>
                <a:gd name="T10" fmla="*/ 12700 w 1324"/>
                <a:gd name="T11" fmla="*/ 3384550 h 2359"/>
                <a:gd name="T12" fmla="*/ 12700 w 1324"/>
                <a:gd name="T13" fmla="*/ 3744912 h 23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24" h="2359">
                  <a:moveTo>
                    <a:pt x="1324" y="0"/>
                  </a:moveTo>
                  <a:cubicBezTo>
                    <a:pt x="1210" y="162"/>
                    <a:pt x="1097" y="325"/>
                    <a:pt x="961" y="454"/>
                  </a:cubicBezTo>
                  <a:cubicBezTo>
                    <a:pt x="825" y="583"/>
                    <a:pt x="636" y="658"/>
                    <a:pt x="507" y="771"/>
                  </a:cubicBezTo>
                  <a:cubicBezTo>
                    <a:pt x="378" y="884"/>
                    <a:pt x="265" y="983"/>
                    <a:pt x="190" y="1134"/>
                  </a:cubicBezTo>
                  <a:cubicBezTo>
                    <a:pt x="115" y="1285"/>
                    <a:pt x="84" y="1512"/>
                    <a:pt x="54" y="1678"/>
                  </a:cubicBezTo>
                  <a:cubicBezTo>
                    <a:pt x="24" y="1844"/>
                    <a:pt x="16" y="2019"/>
                    <a:pt x="8" y="2132"/>
                  </a:cubicBezTo>
                  <a:cubicBezTo>
                    <a:pt x="0" y="2245"/>
                    <a:pt x="8" y="2321"/>
                    <a:pt x="8" y="2359"/>
                  </a:cubicBez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364163" y="620713"/>
              <a:ext cx="1944687" cy="1800225"/>
            </a:xfrm>
            <a:custGeom>
              <a:avLst/>
              <a:gdLst>
                <a:gd name="T0" fmla="*/ 0 w 1225"/>
                <a:gd name="T1" fmla="*/ 1800225 h 1134"/>
                <a:gd name="T2" fmla="*/ 431800 w 1225"/>
                <a:gd name="T3" fmla="*/ 1655763 h 1134"/>
                <a:gd name="T4" fmla="*/ 863600 w 1225"/>
                <a:gd name="T5" fmla="*/ 1295400 h 1134"/>
                <a:gd name="T6" fmla="*/ 1223962 w 1225"/>
                <a:gd name="T7" fmla="*/ 936625 h 1134"/>
                <a:gd name="T8" fmla="*/ 1728787 w 1225"/>
                <a:gd name="T9" fmla="*/ 287338 h 1134"/>
                <a:gd name="T10" fmla="*/ 1944687 w 1225"/>
                <a:gd name="T11" fmla="*/ 0 h 11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25" h="1134">
                  <a:moveTo>
                    <a:pt x="0" y="1134"/>
                  </a:moveTo>
                  <a:cubicBezTo>
                    <a:pt x="90" y="1115"/>
                    <a:pt x="181" y="1096"/>
                    <a:pt x="272" y="1043"/>
                  </a:cubicBezTo>
                  <a:cubicBezTo>
                    <a:pt x="363" y="990"/>
                    <a:pt x="461" y="891"/>
                    <a:pt x="544" y="816"/>
                  </a:cubicBezTo>
                  <a:cubicBezTo>
                    <a:pt x="627" y="741"/>
                    <a:pt x="680" y="696"/>
                    <a:pt x="771" y="590"/>
                  </a:cubicBezTo>
                  <a:cubicBezTo>
                    <a:pt x="862" y="484"/>
                    <a:pt x="1013" y="279"/>
                    <a:pt x="1089" y="181"/>
                  </a:cubicBezTo>
                  <a:cubicBezTo>
                    <a:pt x="1165" y="83"/>
                    <a:pt x="1195" y="41"/>
                    <a:pt x="1225" y="0"/>
                  </a:cubicBez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3276600" y="2997200"/>
              <a:ext cx="431800" cy="8636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3276600" y="2997200"/>
              <a:ext cx="358775" cy="28733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3419475" y="3284538"/>
              <a:ext cx="215900" cy="730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6516688" y="3213100"/>
              <a:ext cx="719137" cy="6477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6804025" y="3213100"/>
              <a:ext cx="431800" cy="14446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6804025" y="3357563"/>
              <a:ext cx="144463" cy="1428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7189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MG0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2860" y="491490"/>
            <a:ext cx="399337" cy="4674870"/>
          </a:xfrm>
          <a:custGeom>
            <a:avLst/>
            <a:gdLst>
              <a:gd name="connsiteX0" fmla="*/ 194310 w 399337"/>
              <a:gd name="connsiteY0" fmla="*/ 0 h 4674870"/>
              <a:gd name="connsiteX1" fmla="*/ 262890 w 399337"/>
              <a:gd name="connsiteY1" fmla="*/ 857250 h 4674870"/>
              <a:gd name="connsiteX2" fmla="*/ 217170 w 399337"/>
              <a:gd name="connsiteY2" fmla="*/ 1291590 h 4674870"/>
              <a:gd name="connsiteX3" fmla="*/ 262890 w 399337"/>
              <a:gd name="connsiteY3" fmla="*/ 1760220 h 4674870"/>
              <a:gd name="connsiteX4" fmla="*/ 388620 w 399337"/>
              <a:gd name="connsiteY4" fmla="*/ 2217420 h 4674870"/>
              <a:gd name="connsiteX5" fmla="*/ 388620 w 399337"/>
              <a:gd name="connsiteY5" fmla="*/ 2617470 h 4674870"/>
              <a:gd name="connsiteX6" fmla="*/ 354330 w 399337"/>
              <a:gd name="connsiteY6" fmla="*/ 3223260 h 4674870"/>
              <a:gd name="connsiteX7" fmla="*/ 240030 w 399337"/>
              <a:gd name="connsiteY7" fmla="*/ 3897630 h 4674870"/>
              <a:gd name="connsiteX8" fmla="*/ 0 w 399337"/>
              <a:gd name="connsiteY8" fmla="*/ 4674870 h 467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337" h="4674870">
                <a:moveTo>
                  <a:pt x="194310" y="0"/>
                </a:moveTo>
                <a:cubicBezTo>
                  <a:pt x="226695" y="320992"/>
                  <a:pt x="259080" y="641985"/>
                  <a:pt x="262890" y="857250"/>
                </a:cubicBezTo>
                <a:cubicBezTo>
                  <a:pt x="266700" y="1072515"/>
                  <a:pt x="217170" y="1141095"/>
                  <a:pt x="217170" y="1291590"/>
                </a:cubicBezTo>
                <a:cubicBezTo>
                  <a:pt x="217170" y="1442085"/>
                  <a:pt x="234315" y="1605915"/>
                  <a:pt x="262890" y="1760220"/>
                </a:cubicBezTo>
                <a:cubicBezTo>
                  <a:pt x="291465" y="1914525"/>
                  <a:pt x="367665" y="2074545"/>
                  <a:pt x="388620" y="2217420"/>
                </a:cubicBezTo>
                <a:cubicBezTo>
                  <a:pt x="409575" y="2360295"/>
                  <a:pt x="394335" y="2449830"/>
                  <a:pt x="388620" y="2617470"/>
                </a:cubicBezTo>
                <a:cubicBezTo>
                  <a:pt x="382905" y="2785110"/>
                  <a:pt x="379095" y="3009900"/>
                  <a:pt x="354330" y="3223260"/>
                </a:cubicBezTo>
                <a:cubicBezTo>
                  <a:pt x="329565" y="3436620"/>
                  <a:pt x="299085" y="3655695"/>
                  <a:pt x="240030" y="3897630"/>
                </a:cubicBezTo>
                <a:cubicBezTo>
                  <a:pt x="180975" y="4139565"/>
                  <a:pt x="90487" y="4407217"/>
                  <a:pt x="0" y="4674870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Freeform 2"/>
          <p:cNvSpPr/>
          <p:nvPr/>
        </p:nvSpPr>
        <p:spPr>
          <a:xfrm>
            <a:off x="3669462" y="1783080"/>
            <a:ext cx="1485468" cy="3360420"/>
          </a:xfrm>
          <a:custGeom>
            <a:avLst/>
            <a:gdLst>
              <a:gd name="connsiteX0" fmla="*/ 10998 w 1485468"/>
              <a:gd name="connsiteY0" fmla="*/ 3360420 h 3360420"/>
              <a:gd name="connsiteX1" fmla="*/ 10998 w 1485468"/>
              <a:gd name="connsiteY1" fmla="*/ 2731770 h 3360420"/>
              <a:gd name="connsiteX2" fmla="*/ 125298 w 1485468"/>
              <a:gd name="connsiteY2" fmla="*/ 2297430 h 3360420"/>
              <a:gd name="connsiteX3" fmla="*/ 262458 w 1485468"/>
              <a:gd name="connsiteY3" fmla="*/ 1908810 h 3360420"/>
              <a:gd name="connsiteX4" fmla="*/ 353898 w 1485468"/>
              <a:gd name="connsiteY4" fmla="*/ 1337310 h 3360420"/>
              <a:gd name="connsiteX5" fmla="*/ 468198 w 1485468"/>
              <a:gd name="connsiteY5" fmla="*/ 788670 h 3360420"/>
              <a:gd name="connsiteX6" fmla="*/ 628218 w 1485468"/>
              <a:gd name="connsiteY6" fmla="*/ 491490 h 3360420"/>
              <a:gd name="connsiteX7" fmla="*/ 1096848 w 1485468"/>
              <a:gd name="connsiteY7" fmla="*/ 182880 h 3360420"/>
              <a:gd name="connsiteX8" fmla="*/ 1485468 w 1485468"/>
              <a:gd name="connsiteY8" fmla="*/ 0 h 336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468" h="3360420">
                <a:moveTo>
                  <a:pt x="10998" y="3360420"/>
                </a:moveTo>
                <a:cubicBezTo>
                  <a:pt x="1473" y="3134677"/>
                  <a:pt x="-8052" y="2908935"/>
                  <a:pt x="10998" y="2731770"/>
                </a:cubicBezTo>
                <a:cubicBezTo>
                  <a:pt x="30048" y="2554605"/>
                  <a:pt x="83388" y="2434590"/>
                  <a:pt x="125298" y="2297430"/>
                </a:cubicBezTo>
                <a:cubicBezTo>
                  <a:pt x="167208" y="2160270"/>
                  <a:pt x="224358" y="2068830"/>
                  <a:pt x="262458" y="1908810"/>
                </a:cubicBezTo>
                <a:cubicBezTo>
                  <a:pt x="300558" y="1748790"/>
                  <a:pt x="319608" y="1524000"/>
                  <a:pt x="353898" y="1337310"/>
                </a:cubicBezTo>
                <a:cubicBezTo>
                  <a:pt x="388188" y="1150620"/>
                  <a:pt x="422478" y="929640"/>
                  <a:pt x="468198" y="788670"/>
                </a:cubicBezTo>
                <a:cubicBezTo>
                  <a:pt x="513918" y="647700"/>
                  <a:pt x="523443" y="592455"/>
                  <a:pt x="628218" y="491490"/>
                </a:cubicBezTo>
                <a:cubicBezTo>
                  <a:pt x="732993" y="390525"/>
                  <a:pt x="953973" y="264795"/>
                  <a:pt x="1096848" y="182880"/>
                </a:cubicBezTo>
                <a:cubicBezTo>
                  <a:pt x="1239723" y="100965"/>
                  <a:pt x="1362595" y="50482"/>
                  <a:pt x="1485468" y="0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628650" y="720090"/>
            <a:ext cx="2434590" cy="4572000"/>
          </a:xfrm>
          <a:custGeom>
            <a:avLst/>
            <a:gdLst>
              <a:gd name="connsiteX0" fmla="*/ 0 w 2434590"/>
              <a:gd name="connsiteY0" fmla="*/ 0 h 4572000"/>
              <a:gd name="connsiteX1" fmla="*/ 160020 w 2434590"/>
              <a:gd name="connsiteY1" fmla="*/ 628650 h 4572000"/>
              <a:gd name="connsiteX2" fmla="*/ 377190 w 2434590"/>
              <a:gd name="connsiteY2" fmla="*/ 1154430 h 4572000"/>
              <a:gd name="connsiteX3" fmla="*/ 685800 w 2434590"/>
              <a:gd name="connsiteY3" fmla="*/ 1691640 h 4572000"/>
              <a:gd name="connsiteX4" fmla="*/ 982980 w 2434590"/>
              <a:gd name="connsiteY4" fmla="*/ 2080260 h 4572000"/>
              <a:gd name="connsiteX5" fmla="*/ 1211580 w 2434590"/>
              <a:gd name="connsiteY5" fmla="*/ 2343150 h 4572000"/>
              <a:gd name="connsiteX6" fmla="*/ 1360170 w 2434590"/>
              <a:gd name="connsiteY6" fmla="*/ 2731770 h 4572000"/>
              <a:gd name="connsiteX7" fmla="*/ 1485900 w 2434590"/>
              <a:gd name="connsiteY7" fmla="*/ 3177540 h 4572000"/>
              <a:gd name="connsiteX8" fmla="*/ 1794510 w 2434590"/>
              <a:gd name="connsiteY8" fmla="*/ 3509010 h 4572000"/>
              <a:gd name="connsiteX9" fmla="*/ 2103120 w 2434590"/>
              <a:gd name="connsiteY9" fmla="*/ 4069080 h 4572000"/>
              <a:gd name="connsiteX10" fmla="*/ 2217420 w 2434590"/>
              <a:gd name="connsiteY10" fmla="*/ 4240530 h 4572000"/>
              <a:gd name="connsiteX11" fmla="*/ 2434590 w 2434590"/>
              <a:gd name="connsiteY11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4590" h="4572000">
                <a:moveTo>
                  <a:pt x="0" y="0"/>
                </a:moveTo>
                <a:cubicBezTo>
                  <a:pt x="48577" y="218122"/>
                  <a:pt x="97155" y="436245"/>
                  <a:pt x="160020" y="628650"/>
                </a:cubicBezTo>
                <a:cubicBezTo>
                  <a:pt x="222885" y="821055"/>
                  <a:pt x="289560" y="977265"/>
                  <a:pt x="377190" y="1154430"/>
                </a:cubicBezTo>
                <a:cubicBezTo>
                  <a:pt x="464820" y="1331595"/>
                  <a:pt x="584835" y="1537335"/>
                  <a:pt x="685800" y="1691640"/>
                </a:cubicBezTo>
                <a:cubicBezTo>
                  <a:pt x="786765" y="1845945"/>
                  <a:pt x="895350" y="1971675"/>
                  <a:pt x="982980" y="2080260"/>
                </a:cubicBezTo>
                <a:cubicBezTo>
                  <a:pt x="1070610" y="2188845"/>
                  <a:pt x="1148715" y="2234565"/>
                  <a:pt x="1211580" y="2343150"/>
                </a:cubicBezTo>
                <a:cubicBezTo>
                  <a:pt x="1274445" y="2451735"/>
                  <a:pt x="1314450" y="2592705"/>
                  <a:pt x="1360170" y="2731770"/>
                </a:cubicBezTo>
                <a:cubicBezTo>
                  <a:pt x="1405890" y="2870835"/>
                  <a:pt x="1413510" y="3048000"/>
                  <a:pt x="1485900" y="3177540"/>
                </a:cubicBezTo>
                <a:cubicBezTo>
                  <a:pt x="1558290" y="3307080"/>
                  <a:pt x="1691640" y="3360420"/>
                  <a:pt x="1794510" y="3509010"/>
                </a:cubicBezTo>
                <a:cubicBezTo>
                  <a:pt x="1897380" y="3657600"/>
                  <a:pt x="2032635" y="3947160"/>
                  <a:pt x="2103120" y="4069080"/>
                </a:cubicBezTo>
                <a:cubicBezTo>
                  <a:pt x="2173605" y="4191000"/>
                  <a:pt x="2217420" y="4240530"/>
                  <a:pt x="2217420" y="4240530"/>
                </a:cubicBezTo>
                <a:lnTo>
                  <a:pt x="2434590" y="4572000"/>
                </a:lnTo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45720" y="3874770"/>
            <a:ext cx="2011680" cy="1463040"/>
          </a:xfrm>
          <a:custGeom>
            <a:avLst/>
            <a:gdLst>
              <a:gd name="connsiteX0" fmla="*/ 0 w 2011680"/>
              <a:gd name="connsiteY0" fmla="*/ 1463040 h 1463040"/>
              <a:gd name="connsiteX1" fmla="*/ 434340 w 2011680"/>
              <a:gd name="connsiteY1" fmla="*/ 982980 h 1463040"/>
              <a:gd name="connsiteX2" fmla="*/ 754380 w 2011680"/>
              <a:gd name="connsiteY2" fmla="*/ 788670 h 1463040"/>
              <a:gd name="connsiteX3" fmla="*/ 1280160 w 2011680"/>
              <a:gd name="connsiteY3" fmla="*/ 502920 h 1463040"/>
              <a:gd name="connsiteX4" fmla="*/ 1645920 w 2011680"/>
              <a:gd name="connsiteY4" fmla="*/ 205740 h 1463040"/>
              <a:gd name="connsiteX5" fmla="*/ 2011680 w 2011680"/>
              <a:gd name="connsiteY5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680" h="1463040">
                <a:moveTo>
                  <a:pt x="0" y="1463040"/>
                </a:moveTo>
                <a:cubicBezTo>
                  <a:pt x="154305" y="1279207"/>
                  <a:pt x="308610" y="1095375"/>
                  <a:pt x="434340" y="982980"/>
                </a:cubicBezTo>
                <a:cubicBezTo>
                  <a:pt x="560070" y="870585"/>
                  <a:pt x="613410" y="868680"/>
                  <a:pt x="754380" y="788670"/>
                </a:cubicBezTo>
                <a:cubicBezTo>
                  <a:pt x="895350" y="708660"/>
                  <a:pt x="1131570" y="600075"/>
                  <a:pt x="1280160" y="502920"/>
                </a:cubicBezTo>
                <a:cubicBezTo>
                  <a:pt x="1428750" y="405765"/>
                  <a:pt x="1524000" y="289560"/>
                  <a:pt x="1645920" y="205740"/>
                </a:cubicBezTo>
                <a:cubicBezTo>
                  <a:pt x="1767840" y="121920"/>
                  <a:pt x="1889760" y="60960"/>
                  <a:pt x="2011680" y="0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2269459" y="1463040"/>
            <a:ext cx="2039651" cy="2560320"/>
          </a:xfrm>
          <a:custGeom>
            <a:avLst/>
            <a:gdLst>
              <a:gd name="connsiteX0" fmla="*/ 5111 w 2039651"/>
              <a:gd name="connsiteY0" fmla="*/ 2560320 h 2560320"/>
              <a:gd name="connsiteX1" fmla="*/ 16541 w 2039651"/>
              <a:gd name="connsiteY1" fmla="*/ 2228850 h 2560320"/>
              <a:gd name="connsiteX2" fmla="*/ 142271 w 2039651"/>
              <a:gd name="connsiteY2" fmla="*/ 1897380 h 2560320"/>
              <a:gd name="connsiteX3" fmla="*/ 313721 w 2039651"/>
              <a:gd name="connsiteY3" fmla="*/ 1737360 h 2560320"/>
              <a:gd name="connsiteX4" fmla="*/ 736631 w 2039651"/>
              <a:gd name="connsiteY4" fmla="*/ 1577340 h 2560320"/>
              <a:gd name="connsiteX5" fmla="*/ 1353851 w 2039651"/>
              <a:gd name="connsiteY5" fmla="*/ 1257300 h 2560320"/>
              <a:gd name="connsiteX6" fmla="*/ 1639601 w 2039651"/>
              <a:gd name="connsiteY6" fmla="*/ 971550 h 2560320"/>
              <a:gd name="connsiteX7" fmla="*/ 1856771 w 2039651"/>
              <a:gd name="connsiteY7" fmla="*/ 731520 h 2560320"/>
              <a:gd name="connsiteX8" fmla="*/ 1891061 w 2039651"/>
              <a:gd name="connsiteY8" fmla="*/ 320040 h 2560320"/>
              <a:gd name="connsiteX9" fmla="*/ 1982501 w 2039651"/>
              <a:gd name="connsiteY9" fmla="*/ 80010 h 2560320"/>
              <a:gd name="connsiteX10" fmla="*/ 2039651 w 2039651"/>
              <a:gd name="connsiteY10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651" h="2560320">
                <a:moveTo>
                  <a:pt x="5111" y="2560320"/>
                </a:moveTo>
                <a:cubicBezTo>
                  <a:pt x="-604" y="2449830"/>
                  <a:pt x="-6319" y="2339340"/>
                  <a:pt x="16541" y="2228850"/>
                </a:cubicBezTo>
                <a:cubicBezTo>
                  <a:pt x="39401" y="2118360"/>
                  <a:pt x="92741" y="1979295"/>
                  <a:pt x="142271" y="1897380"/>
                </a:cubicBezTo>
                <a:cubicBezTo>
                  <a:pt x="191801" y="1815465"/>
                  <a:pt x="214661" y="1790700"/>
                  <a:pt x="313721" y="1737360"/>
                </a:cubicBezTo>
                <a:cubicBezTo>
                  <a:pt x="412781" y="1684020"/>
                  <a:pt x="563276" y="1657350"/>
                  <a:pt x="736631" y="1577340"/>
                </a:cubicBezTo>
                <a:cubicBezTo>
                  <a:pt x="909986" y="1497330"/>
                  <a:pt x="1203356" y="1358265"/>
                  <a:pt x="1353851" y="1257300"/>
                </a:cubicBezTo>
                <a:cubicBezTo>
                  <a:pt x="1504346" y="1156335"/>
                  <a:pt x="1555781" y="1059180"/>
                  <a:pt x="1639601" y="971550"/>
                </a:cubicBezTo>
                <a:cubicBezTo>
                  <a:pt x="1723421" y="883920"/>
                  <a:pt x="1814861" y="840105"/>
                  <a:pt x="1856771" y="731520"/>
                </a:cubicBezTo>
                <a:cubicBezTo>
                  <a:pt x="1898681" y="622935"/>
                  <a:pt x="1870106" y="428625"/>
                  <a:pt x="1891061" y="320040"/>
                </a:cubicBezTo>
                <a:cubicBezTo>
                  <a:pt x="1912016" y="211455"/>
                  <a:pt x="1957736" y="133350"/>
                  <a:pt x="1982501" y="80010"/>
                </a:cubicBezTo>
                <a:cubicBezTo>
                  <a:pt x="2007266" y="26670"/>
                  <a:pt x="2023458" y="13335"/>
                  <a:pt x="2039651" y="0"/>
                </a:cubicBezTo>
              </a:path>
            </a:pathLst>
          </a:custGeom>
          <a:noFill/>
          <a:ln w="127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422910" y="2068830"/>
            <a:ext cx="80010" cy="502920"/>
          </a:xfrm>
          <a:custGeom>
            <a:avLst/>
            <a:gdLst>
              <a:gd name="connsiteX0" fmla="*/ 0 w 80010"/>
              <a:gd name="connsiteY0" fmla="*/ 0 h 502920"/>
              <a:gd name="connsiteX1" fmla="*/ 80010 w 80010"/>
              <a:gd name="connsiteY1" fmla="*/ 502920 h 502920"/>
              <a:gd name="connsiteX2" fmla="*/ 80010 w 80010"/>
              <a:gd name="connsiteY2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" h="502920">
                <a:moveTo>
                  <a:pt x="0" y="0"/>
                </a:moveTo>
                <a:lnTo>
                  <a:pt x="80010" y="502920"/>
                </a:lnTo>
                <a:lnTo>
                  <a:pt x="80010" y="50292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411480" y="2068830"/>
            <a:ext cx="125730" cy="114300"/>
          </a:xfrm>
          <a:custGeom>
            <a:avLst/>
            <a:gdLst>
              <a:gd name="connsiteX0" fmla="*/ 0 w 125730"/>
              <a:gd name="connsiteY0" fmla="*/ 0 h 114300"/>
              <a:gd name="connsiteX1" fmla="*/ 125730 w 125730"/>
              <a:gd name="connsiteY1" fmla="*/ 114300 h 114300"/>
              <a:gd name="connsiteX2" fmla="*/ 125730 w 125730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" h="114300">
                <a:moveTo>
                  <a:pt x="0" y="0"/>
                </a:moveTo>
                <a:lnTo>
                  <a:pt x="125730" y="114300"/>
                </a:lnTo>
                <a:lnTo>
                  <a:pt x="125730" y="1143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3749040" y="3371850"/>
            <a:ext cx="114300" cy="411480"/>
          </a:xfrm>
          <a:custGeom>
            <a:avLst/>
            <a:gdLst>
              <a:gd name="connsiteX0" fmla="*/ 0 w 114300"/>
              <a:gd name="connsiteY0" fmla="*/ 411480 h 411480"/>
              <a:gd name="connsiteX1" fmla="*/ 114300 w 114300"/>
              <a:gd name="connsiteY1" fmla="*/ 0 h 411480"/>
              <a:gd name="connsiteX2" fmla="*/ 114300 w 114300"/>
              <a:gd name="connsiteY2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" h="411480">
                <a:moveTo>
                  <a:pt x="0" y="411480"/>
                </a:moveTo>
                <a:lnTo>
                  <a:pt x="114300" y="0"/>
                </a:lnTo>
                <a:lnTo>
                  <a:pt x="114300" y="0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3703320" y="3336290"/>
            <a:ext cx="167204" cy="92710"/>
          </a:xfrm>
          <a:custGeom>
            <a:avLst/>
            <a:gdLst>
              <a:gd name="connsiteX0" fmla="*/ 0 w 167204"/>
              <a:gd name="connsiteY0" fmla="*/ 92710 h 92710"/>
              <a:gd name="connsiteX1" fmla="*/ 148590 w 167204"/>
              <a:gd name="connsiteY1" fmla="*/ 12700 h 92710"/>
              <a:gd name="connsiteX2" fmla="*/ 160020 w 167204"/>
              <a:gd name="connsiteY2" fmla="*/ 1270 h 9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04" h="92710">
                <a:moveTo>
                  <a:pt x="0" y="92710"/>
                </a:moveTo>
                <a:lnTo>
                  <a:pt x="148590" y="12700"/>
                </a:lnTo>
                <a:cubicBezTo>
                  <a:pt x="175260" y="-2540"/>
                  <a:pt x="167640" y="-635"/>
                  <a:pt x="160020" y="127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1565910" y="2526030"/>
            <a:ext cx="331470" cy="331470"/>
          </a:xfrm>
          <a:custGeom>
            <a:avLst/>
            <a:gdLst>
              <a:gd name="connsiteX0" fmla="*/ 331470 w 331470"/>
              <a:gd name="connsiteY0" fmla="*/ 331470 h 331470"/>
              <a:gd name="connsiteX1" fmla="*/ 0 w 331470"/>
              <a:gd name="connsiteY1" fmla="*/ 0 h 331470"/>
              <a:gd name="connsiteX2" fmla="*/ 0 w 331470"/>
              <a:gd name="connsiteY2" fmla="*/ 0 h 3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470" h="331470">
                <a:moveTo>
                  <a:pt x="331470" y="33147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1588770" y="2526030"/>
            <a:ext cx="217170" cy="68580"/>
          </a:xfrm>
          <a:custGeom>
            <a:avLst/>
            <a:gdLst>
              <a:gd name="connsiteX0" fmla="*/ 0 w 217170"/>
              <a:gd name="connsiteY0" fmla="*/ 0 h 68580"/>
              <a:gd name="connsiteX1" fmla="*/ 217170 w 217170"/>
              <a:gd name="connsiteY1" fmla="*/ 68580 h 68580"/>
              <a:gd name="connsiteX2" fmla="*/ 217170 w 217170"/>
              <a:gd name="connsiteY2" fmla="*/ 68580 h 6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" h="68580">
                <a:moveTo>
                  <a:pt x="0" y="0"/>
                </a:moveTo>
                <a:lnTo>
                  <a:pt x="217170" y="68580"/>
                </a:lnTo>
                <a:lnTo>
                  <a:pt x="217170" y="6858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35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23850" y="-26988"/>
            <a:ext cx="10082213" cy="7389813"/>
            <a:chOff x="-323850" y="-26988"/>
            <a:chExt cx="10082213" cy="7389813"/>
          </a:xfrm>
        </p:grpSpPr>
        <p:pic>
          <p:nvPicPr>
            <p:cNvPr id="5" name="Picture 4" descr="08Union 04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3850" y="-26988"/>
              <a:ext cx="10082213" cy="7389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42988" y="3141663"/>
              <a:ext cx="3960812" cy="1439862"/>
            </a:xfrm>
            <a:custGeom>
              <a:avLst/>
              <a:gdLst>
                <a:gd name="T0" fmla="*/ 0 w 2495"/>
                <a:gd name="T1" fmla="*/ 1439862 h 907"/>
                <a:gd name="T2" fmla="*/ 720725 w 2495"/>
                <a:gd name="T3" fmla="*/ 1150937 h 907"/>
                <a:gd name="T4" fmla="*/ 1368425 w 2495"/>
                <a:gd name="T5" fmla="*/ 792162 h 907"/>
                <a:gd name="T6" fmla="*/ 2016125 w 2495"/>
                <a:gd name="T7" fmla="*/ 503237 h 907"/>
                <a:gd name="T8" fmla="*/ 2736850 w 2495"/>
                <a:gd name="T9" fmla="*/ 358775 h 907"/>
                <a:gd name="T10" fmla="*/ 3960812 w 2495"/>
                <a:gd name="T11" fmla="*/ 0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5" h="907">
                  <a:moveTo>
                    <a:pt x="0" y="907"/>
                  </a:moveTo>
                  <a:cubicBezTo>
                    <a:pt x="155" y="850"/>
                    <a:pt x="310" y="793"/>
                    <a:pt x="454" y="725"/>
                  </a:cubicBezTo>
                  <a:cubicBezTo>
                    <a:pt x="598" y="657"/>
                    <a:pt x="726" y="567"/>
                    <a:pt x="862" y="499"/>
                  </a:cubicBezTo>
                  <a:cubicBezTo>
                    <a:pt x="998" y="431"/>
                    <a:pt x="1126" y="362"/>
                    <a:pt x="1270" y="317"/>
                  </a:cubicBezTo>
                  <a:cubicBezTo>
                    <a:pt x="1414" y="272"/>
                    <a:pt x="1520" y="279"/>
                    <a:pt x="1724" y="226"/>
                  </a:cubicBezTo>
                  <a:cubicBezTo>
                    <a:pt x="1928" y="173"/>
                    <a:pt x="2211" y="86"/>
                    <a:pt x="2495" y="0"/>
                  </a:cubicBezTo>
                </a:path>
              </a:pathLst>
            </a:custGeom>
            <a:noFill/>
            <a:ln w="3175" cap="flat" cmpd="sng">
              <a:solidFill>
                <a:srgbClr val="66FF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948488" y="3429000"/>
              <a:ext cx="2663825" cy="1728788"/>
            </a:xfrm>
            <a:custGeom>
              <a:avLst/>
              <a:gdLst>
                <a:gd name="T0" fmla="*/ 0 w 1678"/>
                <a:gd name="T1" fmla="*/ 0 h 1089"/>
                <a:gd name="T2" fmla="*/ 215900 w 1678"/>
                <a:gd name="T3" fmla="*/ 71438 h 1089"/>
                <a:gd name="T4" fmla="*/ 719138 w 1678"/>
                <a:gd name="T5" fmla="*/ 431800 h 1089"/>
                <a:gd name="T6" fmla="*/ 1368425 w 1678"/>
                <a:gd name="T7" fmla="*/ 863600 h 1089"/>
                <a:gd name="T8" fmla="*/ 1727200 w 1678"/>
                <a:gd name="T9" fmla="*/ 1152525 h 1089"/>
                <a:gd name="T10" fmla="*/ 2087563 w 1678"/>
                <a:gd name="T11" fmla="*/ 1295400 h 1089"/>
                <a:gd name="T12" fmla="*/ 2376488 w 1678"/>
                <a:gd name="T13" fmla="*/ 1584325 h 1089"/>
                <a:gd name="T14" fmla="*/ 2663825 w 1678"/>
                <a:gd name="T15" fmla="*/ 1728788 h 10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78" h="1089">
                  <a:moveTo>
                    <a:pt x="0" y="0"/>
                  </a:moveTo>
                  <a:cubicBezTo>
                    <a:pt x="30" y="0"/>
                    <a:pt x="61" y="0"/>
                    <a:pt x="136" y="45"/>
                  </a:cubicBezTo>
                  <a:cubicBezTo>
                    <a:pt x="211" y="90"/>
                    <a:pt x="332" y="189"/>
                    <a:pt x="453" y="272"/>
                  </a:cubicBezTo>
                  <a:cubicBezTo>
                    <a:pt x="574" y="355"/>
                    <a:pt x="756" y="468"/>
                    <a:pt x="862" y="544"/>
                  </a:cubicBezTo>
                  <a:cubicBezTo>
                    <a:pt x="968" y="620"/>
                    <a:pt x="1013" y="681"/>
                    <a:pt x="1088" y="726"/>
                  </a:cubicBezTo>
                  <a:cubicBezTo>
                    <a:pt x="1163" y="771"/>
                    <a:pt x="1247" y="771"/>
                    <a:pt x="1315" y="816"/>
                  </a:cubicBezTo>
                  <a:cubicBezTo>
                    <a:pt x="1383" y="861"/>
                    <a:pt x="1437" y="952"/>
                    <a:pt x="1497" y="998"/>
                  </a:cubicBezTo>
                  <a:cubicBezTo>
                    <a:pt x="1557" y="1044"/>
                    <a:pt x="1617" y="1066"/>
                    <a:pt x="1678" y="1089"/>
                  </a:cubicBezTo>
                </a:path>
              </a:pathLst>
            </a:custGeom>
            <a:noFill/>
            <a:ln w="3175" cap="flat" cmpd="sng">
              <a:solidFill>
                <a:srgbClr val="66FF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924300" y="836613"/>
              <a:ext cx="1800225" cy="4537075"/>
            </a:xfrm>
            <a:custGeom>
              <a:avLst/>
              <a:gdLst>
                <a:gd name="T0" fmla="*/ 0 w 1134"/>
                <a:gd name="T1" fmla="*/ 4537075 h 2858"/>
                <a:gd name="T2" fmla="*/ 142875 w 1134"/>
                <a:gd name="T3" fmla="*/ 4248150 h 2858"/>
                <a:gd name="T4" fmla="*/ 287338 w 1134"/>
                <a:gd name="T5" fmla="*/ 3887788 h 2858"/>
                <a:gd name="T6" fmla="*/ 719138 w 1134"/>
                <a:gd name="T7" fmla="*/ 3168650 h 2858"/>
                <a:gd name="T8" fmla="*/ 1008063 w 1134"/>
                <a:gd name="T9" fmla="*/ 2447925 h 2858"/>
                <a:gd name="T10" fmla="*/ 1368425 w 1134"/>
                <a:gd name="T11" fmla="*/ 1655763 h 2858"/>
                <a:gd name="T12" fmla="*/ 1584325 w 1134"/>
                <a:gd name="T13" fmla="*/ 792163 h 2858"/>
                <a:gd name="T14" fmla="*/ 1655763 w 1134"/>
                <a:gd name="T15" fmla="*/ 215900 h 2858"/>
                <a:gd name="T16" fmla="*/ 1800225 w 1134"/>
                <a:gd name="T17" fmla="*/ 0 h 28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4" h="2858">
                  <a:moveTo>
                    <a:pt x="0" y="2858"/>
                  </a:moveTo>
                  <a:cubicBezTo>
                    <a:pt x="30" y="2801"/>
                    <a:pt x="60" y="2744"/>
                    <a:pt x="90" y="2676"/>
                  </a:cubicBezTo>
                  <a:cubicBezTo>
                    <a:pt x="120" y="2608"/>
                    <a:pt x="121" y="2562"/>
                    <a:pt x="181" y="2449"/>
                  </a:cubicBezTo>
                  <a:cubicBezTo>
                    <a:pt x="241" y="2336"/>
                    <a:pt x="377" y="2147"/>
                    <a:pt x="453" y="1996"/>
                  </a:cubicBezTo>
                  <a:cubicBezTo>
                    <a:pt x="529" y="1845"/>
                    <a:pt x="567" y="1701"/>
                    <a:pt x="635" y="1542"/>
                  </a:cubicBezTo>
                  <a:cubicBezTo>
                    <a:pt x="703" y="1383"/>
                    <a:pt x="802" y="1217"/>
                    <a:pt x="862" y="1043"/>
                  </a:cubicBezTo>
                  <a:cubicBezTo>
                    <a:pt x="922" y="869"/>
                    <a:pt x="968" y="650"/>
                    <a:pt x="998" y="499"/>
                  </a:cubicBezTo>
                  <a:cubicBezTo>
                    <a:pt x="1028" y="348"/>
                    <a:pt x="1020" y="219"/>
                    <a:pt x="1043" y="136"/>
                  </a:cubicBezTo>
                  <a:cubicBezTo>
                    <a:pt x="1066" y="53"/>
                    <a:pt x="1100" y="26"/>
                    <a:pt x="1134" y="0"/>
                  </a:cubicBezTo>
                </a:path>
              </a:pathLst>
            </a:custGeom>
            <a:noFill/>
            <a:ln w="3175" cap="flat" cmpd="sng">
              <a:solidFill>
                <a:srgbClr val="66FF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427538" y="696913"/>
              <a:ext cx="4818062" cy="4676775"/>
            </a:xfrm>
            <a:custGeom>
              <a:avLst/>
              <a:gdLst>
                <a:gd name="T0" fmla="*/ 0 w 3035"/>
                <a:gd name="T1" fmla="*/ 4676775 h 2946"/>
                <a:gd name="T2" fmla="*/ 360362 w 3035"/>
                <a:gd name="T3" fmla="*/ 4171950 h 2946"/>
                <a:gd name="T4" fmla="*/ 720725 w 3035"/>
                <a:gd name="T5" fmla="*/ 3811588 h 2946"/>
                <a:gd name="T6" fmla="*/ 1081087 w 3035"/>
                <a:gd name="T7" fmla="*/ 3379788 h 2946"/>
                <a:gd name="T8" fmla="*/ 1436687 w 3035"/>
                <a:gd name="T9" fmla="*/ 3105150 h 2946"/>
                <a:gd name="T10" fmla="*/ 1885950 w 3035"/>
                <a:gd name="T11" fmla="*/ 3019425 h 2946"/>
                <a:gd name="T12" fmla="*/ 2219325 w 3035"/>
                <a:gd name="T13" fmla="*/ 2873375 h 2946"/>
                <a:gd name="T14" fmla="*/ 2592387 w 3035"/>
                <a:gd name="T15" fmla="*/ 2660650 h 2946"/>
                <a:gd name="T16" fmla="*/ 2952750 w 3035"/>
                <a:gd name="T17" fmla="*/ 2371725 h 2946"/>
                <a:gd name="T18" fmla="*/ 3313112 w 3035"/>
                <a:gd name="T19" fmla="*/ 1868488 h 2946"/>
                <a:gd name="T20" fmla="*/ 3673475 w 3035"/>
                <a:gd name="T21" fmla="*/ 1363663 h 2946"/>
                <a:gd name="T22" fmla="*/ 4222750 w 3035"/>
                <a:gd name="T23" fmla="*/ 1131888 h 2946"/>
                <a:gd name="T24" fmla="*/ 4541837 w 3035"/>
                <a:gd name="T25" fmla="*/ 682625 h 2946"/>
                <a:gd name="T26" fmla="*/ 4687887 w 3035"/>
                <a:gd name="T27" fmla="*/ 290513 h 2946"/>
                <a:gd name="T28" fmla="*/ 4818062 w 3035"/>
                <a:gd name="T29" fmla="*/ 0 h 29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035" h="2946">
                  <a:moveTo>
                    <a:pt x="0" y="2946"/>
                  </a:moveTo>
                  <a:cubicBezTo>
                    <a:pt x="75" y="2832"/>
                    <a:pt x="151" y="2719"/>
                    <a:pt x="227" y="2628"/>
                  </a:cubicBezTo>
                  <a:cubicBezTo>
                    <a:pt x="303" y="2537"/>
                    <a:pt x="378" y="2484"/>
                    <a:pt x="454" y="2401"/>
                  </a:cubicBezTo>
                  <a:cubicBezTo>
                    <a:pt x="530" y="2318"/>
                    <a:pt x="606" y="2203"/>
                    <a:pt x="681" y="2129"/>
                  </a:cubicBezTo>
                  <a:cubicBezTo>
                    <a:pt x="756" y="2055"/>
                    <a:pt x="821" y="1994"/>
                    <a:pt x="905" y="1956"/>
                  </a:cubicBezTo>
                  <a:cubicBezTo>
                    <a:pt x="989" y="1918"/>
                    <a:pt x="1106" y="1926"/>
                    <a:pt x="1188" y="1902"/>
                  </a:cubicBezTo>
                  <a:cubicBezTo>
                    <a:pt x="1270" y="1878"/>
                    <a:pt x="1324" y="1848"/>
                    <a:pt x="1398" y="1810"/>
                  </a:cubicBezTo>
                  <a:cubicBezTo>
                    <a:pt x="1472" y="1772"/>
                    <a:pt x="1556" y="1729"/>
                    <a:pt x="1633" y="1676"/>
                  </a:cubicBezTo>
                  <a:cubicBezTo>
                    <a:pt x="1710" y="1623"/>
                    <a:pt x="1784" y="1577"/>
                    <a:pt x="1860" y="1494"/>
                  </a:cubicBezTo>
                  <a:cubicBezTo>
                    <a:pt x="1936" y="1411"/>
                    <a:pt x="2011" y="1283"/>
                    <a:pt x="2087" y="1177"/>
                  </a:cubicBezTo>
                  <a:cubicBezTo>
                    <a:pt x="2163" y="1071"/>
                    <a:pt x="2219" y="936"/>
                    <a:pt x="2314" y="859"/>
                  </a:cubicBezTo>
                  <a:cubicBezTo>
                    <a:pt x="2409" y="782"/>
                    <a:pt x="2569" y="785"/>
                    <a:pt x="2660" y="713"/>
                  </a:cubicBezTo>
                  <a:cubicBezTo>
                    <a:pt x="2751" y="641"/>
                    <a:pt x="2812" y="518"/>
                    <a:pt x="2861" y="430"/>
                  </a:cubicBezTo>
                  <a:cubicBezTo>
                    <a:pt x="2910" y="342"/>
                    <a:pt x="2924" y="255"/>
                    <a:pt x="2953" y="183"/>
                  </a:cubicBezTo>
                  <a:cubicBezTo>
                    <a:pt x="2982" y="111"/>
                    <a:pt x="3018" y="38"/>
                    <a:pt x="3035" y="0"/>
                  </a:cubicBezTo>
                </a:path>
              </a:pathLst>
            </a:custGeom>
            <a:noFill/>
            <a:ln w="3175" cap="flat" cmpd="sng">
              <a:solidFill>
                <a:srgbClr val="66FF33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771775" y="3338513"/>
              <a:ext cx="725488" cy="236537"/>
            </a:xfrm>
            <a:custGeom>
              <a:avLst/>
              <a:gdLst>
                <a:gd name="T0" fmla="*/ 0 w 457"/>
                <a:gd name="T1" fmla="*/ 236537 h 149"/>
                <a:gd name="T2" fmla="*/ 725488 w 457"/>
                <a:gd name="T3" fmla="*/ 0 h 14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57" h="149">
                  <a:moveTo>
                    <a:pt x="0" y="149"/>
                  </a:moveTo>
                  <a:lnTo>
                    <a:pt x="457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132138" y="3338513"/>
              <a:ext cx="336550" cy="19050"/>
            </a:xfrm>
            <a:custGeom>
              <a:avLst/>
              <a:gdLst>
                <a:gd name="T0" fmla="*/ 0 w 212"/>
                <a:gd name="T1" fmla="*/ 19050 h 12"/>
                <a:gd name="T2" fmla="*/ 336550 w 212"/>
                <a:gd name="T3" fmla="*/ 0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2" h="12">
                  <a:moveTo>
                    <a:pt x="0" y="12"/>
                  </a:moveTo>
                  <a:lnTo>
                    <a:pt x="212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8172450" y="4005263"/>
              <a:ext cx="431800" cy="2873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8172450" y="4005263"/>
              <a:ext cx="287338" cy="714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5294313" y="2365375"/>
              <a:ext cx="206375" cy="558800"/>
            </a:xfrm>
            <a:custGeom>
              <a:avLst/>
              <a:gdLst>
                <a:gd name="T0" fmla="*/ 206375 w 130"/>
                <a:gd name="T1" fmla="*/ 0 h 352"/>
                <a:gd name="T2" fmla="*/ 0 w 130"/>
                <a:gd name="T3" fmla="*/ 558800 h 3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0" h="352">
                  <a:moveTo>
                    <a:pt x="130" y="0"/>
                  </a:moveTo>
                  <a:lnTo>
                    <a:pt x="0" y="352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508625" y="2349500"/>
              <a:ext cx="36513" cy="263525"/>
            </a:xfrm>
            <a:custGeom>
              <a:avLst/>
              <a:gdLst>
                <a:gd name="T0" fmla="*/ 0 w 23"/>
                <a:gd name="T1" fmla="*/ 0 h 166"/>
                <a:gd name="T2" fmla="*/ 36513 w 23"/>
                <a:gd name="T3" fmla="*/ 263525 h 1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3" h="166">
                  <a:moveTo>
                    <a:pt x="0" y="0"/>
                  </a:moveTo>
                  <a:lnTo>
                    <a:pt x="23" y="16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7164388" y="2636838"/>
              <a:ext cx="287337" cy="431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56463" y="2636838"/>
              <a:ext cx="195262" cy="77787"/>
            </a:xfrm>
            <a:custGeom>
              <a:avLst/>
              <a:gdLst>
                <a:gd name="T0" fmla="*/ 195262 w 123"/>
                <a:gd name="T1" fmla="*/ 0 h 49"/>
                <a:gd name="T2" fmla="*/ 0 w 123"/>
                <a:gd name="T3" fmla="*/ 77787 h 4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3" h="49">
                  <a:moveTo>
                    <a:pt x="123" y="0"/>
                  </a:moveTo>
                  <a:lnTo>
                    <a:pt x="0" y="49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7878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522334" y="3001051"/>
            <a:ext cx="6715149" cy="2038593"/>
          </a:xfrm>
          <a:custGeom>
            <a:avLst/>
            <a:gdLst>
              <a:gd name="connsiteX0" fmla="*/ 174 w 6539016"/>
              <a:gd name="connsiteY0" fmla="*/ 203216 h 2017941"/>
              <a:gd name="connsiteX1" fmla="*/ 263064 w 6539016"/>
              <a:gd name="connsiteY1" fmla="*/ 88916 h 2017941"/>
              <a:gd name="connsiteX2" fmla="*/ 800274 w 6539016"/>
              <a:gd name="connsiteY2" fmla="*/ 20336 h 2017941"/>
              <a:gd name="connsiteX3" fmla="*/ 1120314 w 6539016"/>
              <a:gd name="connsiteY3" fmla="*/ 8906 h 2017941"/>
              <a:gd name="connsiteX4" fmla="*/ 1840404 w 6539016"/>
              <a:gd name="connsiteY4" fmla="*/ 8906 h 2017941"/>
              <a:gd name="connsiteX5" fmla="*/ 2526204 w 6539016"/>
              <a:gd name="connsiteY5" fmla="*/ 123206 h 2017941"/>
              <a:gd name="connsiteX6" fmla="*/ 3051984 w 6539016"/>
              <a:gd name="connsiteY6" fmla="*/ 237506 h 2017941"/>
              <a:gd name="connsiteX7" fmla="*/ 3692064 w 6539016"/>
              <a:gd name="connsiteY7" fmla="*/ 454676 h 2017941"/>
              <a:gd name="connsiteX8" fmla="*/ 4526454 w 6539016"/>
              <a:gd name="connsiteY8" fmla="*/ 671846 h 2017941"/>
              <a:gd name="connsiteX9" fmla="*/ 5337984 w 6539016"/>
              <a:gd name="connsiteY9" fmla="*/ 923306 h 2017941"/>
              <a:gd name="connsiteX10" fmla="*/ 6023784 w 6539016"/>
              <a:gd name="connsiteY10" fmla="*/ 1129046 h 2017941"/>
              <a:gd name="connsiteX11" fmla="*/ 6366684 w 6539016"/>
              <a:gd name="connsiteY11" fmla="*/ 1277636 h 2017941"/>
              <a:gd name="connsiteX12" fmla="*/ 6538134 w 6539016"/>
              <a:gd name="connsiteY12" fmla="*/ 1540526 h 2017941"/>
              <a:gd name="connsiteX13" fmla="*/ 6389544 w 6539016"/>
              <a:gd name="connsiteY13" fmla="*/ 1906286 h 2017941"/>
              <a:gd name="connsiteX14" fmla="*/ 5635164 w 6539016"/>
              <a:gd name="connsiteY14" fmla="*/ 1997726 h 2017941"/>
              <a:gd name="connsiteX15" fmla="*/ 4732194 w 6539016"/>
              <a:gd name="connsiteY15" fmla="*/ 1940576 h 2017941"/>
              <a:gd name="connsiteX16" fmla="*/ 3726354 w 6539016"/>
              <a:gd name="connsiteY16" fmla="*/ 1757696 h 2017941"/>
              <a:gd name="connsiteX17" fmla="*/ 3063414 w 6539016"/>
              <a:gd name="connsiteY17" fmla="*/ 1666256 h 2017941"/>
              <a:gd name="connsiteX18" fmla="*/ 2640504 w 6539016"/>
              <a:gd name="connsiteY18" fmla="*/ 1780556 h 2017941"/>
              <a:gd name="connsiteX19" fmla="*/ 2217594 w 6539016"/>
              <a:gd name="connsiteY19" fmla="*/ 1986296 h 2017941"/>
              <a:gd name="connsiteX20" fmla="*/ 137334 w 6539016"/>
              <a:gd name="connsiteY20" fmla="*/ 1871996 h 2017941"/>
              <a:gd name="connsiteX21" fmla="*/ 297354 w 6539016"/>
              <a:gd name="connsiteY21" fmla="*/ 660416 h 2017941"/>
              <a:gd name="connsiteX22" fmla="*/ 174 w 6539016"/>
              <a:gd name="connsiteY22" fmla="*/ 203216 h 2017941"/>
              <a:gd name="connsiteX0" fmla="*/ 174 w 6578986"/>
              <a:gd name="connsiteY0" fmla="*/ 203216 h 2017941"/>
              <a:gd name="connsiteX1" fmla="*/ 263064 w 6578986"/>
              <a:gd name="connsiteY1" fmla="*/ 88916 h 2017941"/>
              <a:gd name="connsiteX2" fmla="*/ 800274 w 6578986"/>
              <a:gd name="connsiteY2" fmla="*/ 20336 h 2017941"/>
              <a:gd name="connsiteX3" fmla="*/ 1120314 w 6578986"/>
              <a:gd name="connsiteY3" fmla="*/ 8906 h 2017941"/>
              <a:gd name="connsiteX4" fmla="*/ 1840404 w 6578986"/>
              <a:gd name="connsiteY4" fmla="*/ 8906 h 2017941"/>
              <a:gd name="connsiteX5" fmla="*/ 2526204 w 6578986"/>
              <a:gd name="connsiteY5" fmla="*/ 123206 h 2017941"/>
              <a:gd name="connsiteX6" fmla="*/ 3051984 w 6578986"/>
              <a:gd name="connsiteY6" fmla="*/ 237506 h 2017941"/>
              <a:gd name="connsiteX7" fmla="*/ 3692064 w 6578986"/>
              <a:gd name="connsiteY7" fmla="*/ 454676 h 2017941"/>
              <a:gd name="connsiteX8" fmla="*/ 4526454 w 6578986"/>
              <a:gd name="connsiteY8" fmla="*/ 671846 h 2017941"/>
              <a:gd name="connsiteX9" fmla="*/ 5337984 w 6578986"/>
              <a:gd name="connsiteY9" fmla="*/ 923306 h 2017941"/>
              <a:gd name="connsiteX10" fmla="*/ 6023784 w 6578986"/>
              <a:gd name="connsiteY10" fmla="*/ 1129046 h 2017941"/>
              <a:gd name="connsiteX11" fmla="*/ 6533372 w 6578986"/>
              <a:gd name="connsiteY11" fmla="*/ 1272873 h 2017941"/>
              <a:gd name="connsiteX12" fmla="*/ 6538134 w 6578986"/>
              <a:gd name="connsiteY12" fmla="*/ 1540526 h 2017941"/>
              <a:gd name="connsiteX13" fmla="*/ 6389544 w 6578986"/>
              <a:gd name="connsiteY13" fmla="*/ 1906286 h 2017941"/>
              <a:gd name="connsiteX14" fmla="*/ 5635164 w 6578986"/>
              <a:gd name="connsiteY14" fmla="*/ 1997726 h 2017941"/>
              <a:gd name="connsiteX15" fmla="*/ 4732194 w 6578986"/>
              <a:gd name="connsiteY15" fmla="*/ 1940576 h 2017941"/>
              <a:gd name="connsiteX16" fmla="*/ 3726354 w 6578986"/>
              <a:gd name="connsiteY16" fmla="*/ 1757696 h 2017941"/>
              <a:gd name="connsiteX17" fmla="*/ 3063414 w 6578986"/>
              <a:gd name="connsiteY17" fmla="*/ 1666256 h 2017941"/>
              <a:gd name="connsiteX18" fmla="*/ 2640504 w 6578986"/>
              <a:gd name="connsiteY18" fmla="*/ 1780556 h 2017941"/>
              <a:gd name="connsiteX19" fmla="*/ 2217594 w 6578986"/>
              <a:gd name="connsiteY19" fmla="*/ 1986296 h 2017941"/>
              <a:gd name="connsiteX20" fmla="*/ 137334 w 6578986"/>
              <a:gd name="connsiteY20" fmla="*/ 1871996 h 2017941"/>
              <a:gd name="connsiteX21" fmla="*/ 297354 w 6578986"/>
              <a:gd name="connsiteY21" fmla="*/ 660416 h 2017941"/>
              <a:gd name="connsiteX22" fmla="*/ 174 w 6578986"/>
              <a:gd name="connsiteY22" fmla="*/ 203216 h 2017941"/>
              <a:gd name="connsiteX0" fmla="*/ 174 w 6666727"/>
              <a:gd name="connsiteY0" fmla="*/ 203216 h 2017941"/>
              <a:gd name="connsiteX1" fmla="*/ 263064 w 6666727"/>
              <a:gd name="connsiteY1" fmla="*/ 88916 h 2017941"/>
              <a:gd name="connsiteX2" fmla="*/ 800274 w 6666727"/>
              <a:gd name="connsiteY2" fmla="*/ 20336 h 2017941"/>
              <a:gd name="connsiteX3" fmla="*/ 1120314 w 6666727"/>
              <a:gd name="connsiteY3" fmla="*/ 8906 h 2017941"/>
              <a:gd name="connsiteX4" fmla="*/ 1840404 w 6666727"/>
              <a:gd name="connsiteY4" fmla="*/ 8906 h 2017941"/>
              <a:gd name="connsiteX5" fmla="*/ 2526204 w 6666727"/>
              <a:gd name="connsiteY5" fmla="*/ 123206 h 2017941"/>
              <a:gd name="connsiteX6" fmla="*/ 3051984 w 6666727"/>
              <a:gd name="connsiteY6" fmla="*/ 237506 h 2017941"/>
              <a:gd name="connsiteX7" fmla="*/ 3692064 w 6666727"/>
              <a:gd name="connsiteY7" fmla="*/ 454676 h 2017941"/>
              <a:gd name="connsiteX8" fmla="*/ 4526454 w 6666727"/>
              <a:gd name="connsiteY8" fmla="*/ 671846 h 2017941"/>
              <a:gd name="connsiteX9" fmla="*/ 5337984 w 6666727"/>
              <a:gd name="connsiteY9" fmla="*/ 923306 h 2017941"/>
              <a:gd name="connsiteX10" fmla="*/ 6023784 w 6666727"/>
              <a:gd name="connsiteY10" fmla="*/ 1129046 h 2017941"/>
              <a:gd name="connsiteX11" fmla="*/ 6533372 w 6666727"/>
              <a:gd name="connsiteY11" fmla="*/ 1272873 h 2017941"/>
              <a:gd name="connsiteX12" fmla="*/ 6666722 w 6666727"/>
              <a:gd name="connsiteY12" fmla="*/ 1393841 h 2017941"/>
              <a:gd name="connsiteX13" fmla="*/ 6538134 w 6666727"/>
              <a:gd name="connsiteY13" fmla="*/ 1540526 h 2017941"/>
              <a:gd name="connsiteX14" fmla="*/ 6389544 w 6666727"/>
              <a:gd name="connsiteY14" fmla="*/ 1906286 h 2017941"/>
              <a:gd name="connsiteX15" fmla="*/ 5635164 w 6666727"/>
              <a:gd name="connsiteY15" fmla="*/ 1997726 h 2017941"/>
              <a:gd name="connsiteX16" fmla="*/ 4732194 w 6666727"/>
              <a:gd name="connsiteY16" fmla="*/ 1940576 h 2017941"/>
              <a:gd name="connsiteX17" fmla="*/ 3726354 w 6666727"/>
              <a:gd name="connsiteY17" fmla="*/ 1757696 h 2017941"/>
              <a:gd name="connsiteX18" fmla="*/ 3063414 w 6666727"/>
              <a:gd name="connsiteY18" fmla="*/ 1666256 h 2017941"/>
              <a:gd name="connsiteX19" fmla="*/ 2640504 w 6666727"/>
              <a:gd name="connsiteY19" fmla="*/ 1780556 h 2017941"/>
              <a:gd name="connsiteX20" fmla="*/ 2217594 w 6666727"/>
              <a:gd name="connsiteY20" fmla="*/ 1986296 h 2017941"/>
              <a:gd name="connsiteX21" fmla="*/ 137334 w 6666727"/>
              <a:gd name="connsiteY21" fmla="*/ 1871996 h 2017941"/>
              <a:gd name="connsiteX22" fmla="*/ 297354 w 6666727"/>
              <a:gd name="connsiteY22" fmla="*/ 660416 h 2017941"/>
              <a:gd name="connsiteX23" fmla="*/ 174 w 6666727"/>
              <a:gd name="connsiteY23" fmla="*/ 203216 h 2017941"/>
              <a:gd name="connsiteX0" fmla="*/ 174 w 6691010"/>
              <a:gd name="connsiteY0" fmla="*/ 203216 h 2017941"/>
              <a:gd name="connsiteX1" fmla="*/ 263064 w 6691010"/>
              <a:gd name="connsiteY1" fmla="*/ 88916 h 2017941"/>
              <a:gd name="connsiteX2" fmla="*/ 800274 w 6691010"/>
              <a:gd name="connsiteY2" fmla="*/ 20336 h 2017941"/>
              <a:gd name="connsiteX3" fmla="*/ 1120314 w 6691010"/>
              <a:gd name="connsiteY3" fmla="*/ 8906 h 2017941"/>
              <a:gd name="connsiteX4" fmla="*/ 1840404 w 6691010"/>
              <a:gd name="connsiteY4" fmla="*/ 8906 h 2017941"/>
              <a:gd name="connsiteX5" fmla="*/ 2526204 w 6691010"/>
              <a:gd name="connsiteY5" fmla="*/ 123206 h 2017941"/>
              <a:gd name="connsiteX6" fmla="*/ 3051984 w 6691010"/>
              <a:gd name="connsiteY6" fmla="*/ 237506 h 2017941"/>
              <a:gd name="connsiteX7" fmla="*/ 3692064 w 6691010"/>
              <a:gd name="connsiteY7" fmla="*/ 454676 h 2017941"/>
              <a:gd name="connsiteX8" fmla="*/ 4526454 w 6691010"/>
              <a:gd name="connsiteY8" fmla="*/ 671846 h 2017941"/>
              <a:gd name="connsiteX9" fmla="*/ 5337984 w 6691010"/>
              <a:gd name="connsiteY9" fmla="*/ 923306 h 2017941"/>
              <a:gd name="connsiteX10" fmla="*/ 6023784 w 6691010"/>
              <a:gd name="connsiteY10" fmla="*/ 1129046 h 2017941"/>
              <a:gd name="connsiteX11" fmla="*/ 6533372 w 6691010"/>
              <a:gd name="connsiteY11" fmla="*/ 1272873 h 2017941"/>
              <a:gd name="connsiteX12" fmla="*/ 6666722 w 6691010"/>
              <a:gd name="connsiteY12" fmla="*/ 1393841 h 2017941"/>
              <a:gd name="connsiteX13" fmla="*/ 6671484 w 6691010"/>
              <a:gd name="connsiteY13" fmla="*/ 1721501 h 2017941"/>
              <a:gd name="connsiteX14" fmla="*/ 6389544 w 6691010"/>
              <a:gd name="connsiteY14" fmla="*/ 1906286 h 2017941"/>
              <a:gd name="connsiteX15" fmla="*/ 5635164 w 6691010"/>
              <a:gd name="connsiteY15" fmla="*/ 1997726 h 2017941"/>
              <a:gd name="connsiteX16" fmla="*/ 4732194 w 6691010"/>
              <a:gd name="connsiteY16" fmla="*/ 1940576 h 2017941"/>
              <a:gd name="connsiteX17" fmla="*/ 3726354 w 6691010"/>
              <a:gd name="connsiteY17" fmla="*/ 1757696 h 2017941"/>
              <a:gd name="connsiteX18" fmla="*/ 3063414 w 6691010"/>
              <a:gd name="connsiteY18" fmla="*/ 1666256 h 2017941"/>
              <a:gd name="connsiteX19" fmla="*/ 2640504 w 6691010"/>
              <a:gd name="connsiteY19" fmla="*/ 1780556 h 2017941"/>
              <a:gd name="connsiteX20" fmla="*/ 2217594 w 6691010"/>
              <a:gd name="connsiteY20" fmla="*/ 1986296 h 2017941"/>
              <a:gd name="connsiteX21" fmla="*/ 137334 w 6691010"/>
              <a:gd name="connsiteY21" fmla="*/ 1871996 h 2017941"/>
              <a:gd name="connsiteX22" fmla="*/ 297354 w 6691010"/>
              <a:gd name="connsiteY22" fmla="*/ 660416 h 2017941"/>
              <a:gd name="connsiteX23" fmla="*/ 174 w 6691010"/>
              <a:gd name="connsiteY23" fmla="*/ 203216 h 2017941"/>
              <a:gd name="connsiteX0" fmla="*/ 174 w 6687492"/>
              <a:gd name="connsiteY0" fmla="*/ 203216 h 2026971"/>
              <a:gd name="connsiteX1" fmla="*/ 263064 w 6687492"/>
              <a:gd name="connsiteY1" fmla="*/ 88916 h 2026971"/>
              <a:gd name="connsiteX2" fmla="*/ 800274 w 6687492"/>
              <a:gd name="connsiteY2" fmla="*/ 20336 h 2026971"/>
              <a:gd name="connsiteX3" fmla="*/ 1120314 w 6687492"/>
              <a:gd name="connsiteY3" fmla="*/ 8906 h 2026971"/>
              <a:gd name="connsiteX4" fmla="*/ 1840404 w 6687492"/>
              <a:gd name="connsiteY4" fmla="*/ 8906 h 2026971"/>
              <a:gd name="connsiteX5" fmla="*/ 2526204 w 6687492"/>
              <a:gd name="connsiteY5" fmla="*/ 123206 h 2026971"/>
              <a:gd name="connsiteX6" fmla="*/ 3051984 w 6687492"/>
              <a:gd name="connsiteY6" fmla="*/ 237506 h 2026971"/>
              <a:gd name="connsiteX7" fmla="*/ 3692064 w 6687492"/>
              <a:gd name="connsiteY7" fmla="*/ 454676 h 2026971"/>
              <a:gd name="connsiteX8" fmla="*/ 4526454 w 6687492"/>
              <a:gd name="connsiteY8" fmla="*/ 671846 h 2026971"/>
              <a:gd name="connsiteX9" fmla="*/ 5337984 w 6687492"/>
              <a:gd name="connsiteY9" fmla="*/ 923306 h 2026971"/>
              <a:gd name="connsiteX10" fmla="*/ 6023784 w 6687492"/>
              <a:gd name="connsiteY10" fmla="*/ 1129046 h 2026971"/>
              <a:gd name="connsiteX11" fmla="*/ 6533372 w 6687492"/>
              <a:gd name="connsiteY11" fmla="*/ 1272873 h 2026971"/>
              <a:gd name="connsiteX12" fmla="*/ 6666722 w 6687492"/>
              <a:gd name="connsiteY12" fmla="*/ 1393841 h 2026971"/>
              <a:gd name="connsiteX13" fmla="*/ 6671484 w 6687492"/>
              <a:gd name="connsiteY13" fmla="*/ 1721501 h 2026971"/>
              <a:gd name="connsiteX14" fmla="*/ 6437169 w 6687492"/>
              <a:gd name="connsiteY14" fmla="*/ 2006299 h 2026971"/>
              <a:gd name="connsiteX15" fmla="*/ 5635164 w 6687492"/>
              <a:gd name="connsiteY15" fmla="*/ 1997726 h 2026971"/>
              <a:gd name="connsiteX16" fmla="*/ 4732194 w 6687492"/>
              <a:gd name="connsiteY16" fmla="*/ 1940576 h 2026971"/>
              <a:gd name="connsiteX17" fmla="*/ 3726354 w 6687492"/>
              <a:gd name="connsiteY17" fmla="*/ 1757696 h 2026971"/>
              <a:gd name="connsiteX18" fmla="*/ 3063414 w 6687492"/>
              <a:gd name="connsiteY18" fmla="*/ 1666256 h 2026971"/>
              <a:gd name="connsiteX19" fmla="*/ 2640504 w 6687492"/>
              <a:gd name="connsiteY19" fmla="*/ 1780556 h 2026971"/>
              <a:gd name="connsiteX20" fmla="*/ 2217594 w 6687492"/>
              <a:gd name="connsiteY20" fmla="*/ 1986296 h 2026971"/>
              <a:gd name="connsiteX21" fmla="*/ 137334 w 6687492"/>
              <a:gd name="connsiteY21" fmla="*/ 1871996 h 2026971"/>
              <a:gd name="connsiteX22" fmla="*/ 297354 w 6687492"/>
              <a:gd name="connsiteY22" fmla="*/ 660416 h 2026971"/>
              <a:gd name="connsiteX23" fmla="*/ 174 w 6687492"/>
              <a:gd name="connsiteY23" fmla="*/ 203216 h 2026971"/>
              <a:gd name="connsiteX0" fmla="*/ 174 w 6689017"/>
              <a:gd name="connsiteY0" fmla="*/ 203216 h 2025531"/>
              <a:gd name="connsiteX1" fmla="*/ 263064 w 6689017"/>
              <a:gd name="connsiteY1" fmla="*/ 88916 h 2025531"/>
              <a:gd name="connsiteX2" fmla="*/ 800274 w 6689017"/>
              <a:gd name="connsiteY2" fmla="*/ 20336 h 2025531"/>
              <a:gd name="connsiteX3" fmla="*/ 1120314 w 6689017"/>
              <a:gd name="connsiteY3" fmla="*/ 8906 h 2025531"/>
              <a:gd name="connsiteX4" fmla="*/ 1840404 w 6689017"/>
              <a:gd name="connsiteY4" fmla="*/ 8906 h 2025531"/>
              <a:gd name="connsiteX5" fmla="*/ 2526204 w 6689017"/>
              <a:gd name="connsiteY5" fmla="*/ 123206 h 2025531"/>
              <a:gd name="connsiteX6" fmla="*/ 3051984 w 6689017"/>
              <a:gd name="connsiteY6" fmla="*/ 237506 h 2025531"/>
              <a:gd name="connsiteX7" fmla="*/ 3692064 w 6689017"/>
              <a:gd name="connsiteY7" fmla="*/ 454676 h 2025531"/>
              <a:gd name="connsiteX8" fmla="*/ 4526454 w 6689017"/>
              <a:gd name="connsiteY8" fmla="*/ 671846 h 2025531"/>
              <a:gd name="connsiteX9" fmla="*/ 5337984 w 6689017"/>
              <a:gd name="connsiteY9" fmla="*/ 923306 h 2025531"/>
              <a:gd name="connsiteX10" fmla="*/ 6023784 w 6689017"/>
              <a:gd name="connsiteY10" fmla="*/ 1129046 h 2025531"/>
              <a:gd name="connsiteX11" fmla="*/ 6533372 w 6689017"/>
              <a:gd name="connsiteY11" fmla="*/ 1272873 h 2025531"/>
              <a:gd name="connsiteX12" fmla="*/ 6666722 w 6689017"/>
              <a:gd name="connsiteY12" fmla="*/ 1393841 h 2025531"/>
              <a:gd name="connsiteX13" fmla="*/ 6671484 w 6689017"/>
              <a:gd name="connsiteY13" fmla="*/ 1721501 h 2025531"/>
              <a:gd name="connsiteX14" fmla="*/ 6671483 w 6689017"/>
              <a:gd name="connsiteY14" fmla="*/ 2003441 h 2025531"/>
              <a:gd name="connsiteX15" fmla="*/ 6437169 w 6689017"/>
              <a:gd name="connsiteY15" fmla="*/ 2006299 h 2025531"/>
              <a:gd name="connsiteX16" fmla="*/ 5635164 w 6689017"/>
              <a:gd name="connsiteY16" fmla="*/ 1997726 h 2025531"/>
              <a:gd name="connsiteX17" fmla="*/ 4732194 w 6689017"/>
              <a:gd name="connsiteY17" fmla="*/ 1940576 h 2025531"/>
              <a:gd name="connsiteX18" fmla="*/ 3726354 w 6689017"/>
              <a:gd name="connsiteY18" fmla="*/ 1757696 h 2025531"/>
              <a:gd name="connsiteX19" fmla="*/ 3063414 w 6689017"/>
              <a:gd name="connsiteY19" fmla="*/ 1666256 h 2025531"/>
              <a:gd name="connsiteX20" fmla="*/ 2640504 w 6689017"/>
              <a:gd name="connsiteY20" fmla="*/ 1780556 h 2025531"/>
              <a:gd name="connsiteX21" fmla="*/ 2217594 w 6689017"/>
              <a:gd name="connsiteY21" fmla="*/ 1986296 h 2025531"/>
              <a:gd name="connsiteX22" fmla="*/ 137334 w 6689017"/>
              <a:gd name="connsiteY22" fmla="*/ 1871996 h 2025531"/>
              <a:gd name="connsiteX23" fmla="*/ 297354 w 6689017"/>
              <a:gd name="connsiteY23" fmla="*/ 660416 h 2025531"/>
              <a:gd name="connsiteX24" fmla="*/ 174 w 6689017"/>
              <a:gd name="connsiteY24" fmla="*/ 203216 h 2025531"/>
              <a:gd name="connsiteX0" fmla="*/ 174 w 6689017"/>
              <a:gd name="connsiteY0" fmla="*/ 203216 h 2024608"/>
              <a:gd name="connsiteX1" fmla="*/ 263064 w 6689017"/>
              <a:gd name="connsiteY1" fmla="*/ 88916 h 2024608"/>
              <a:gd name="connsiteX2" fmla="*/ 800274 w 6689017"/>
              <a:gd name="connsiteY2" fmla="*/ 20336 h 2024608"/>
              <a:gd name="connsiteX3" fmla="*/ 1120314 w 6689017"/>
              <a:gd name="connsiteY3" fmla="*/ 8906 h 2024608"/>
              <a:gd name="connsiteX4" fmla="*/ 1840404 w 6689017"/>
              <a:gd name="connsiteY4" fmla="*/ 8906 h 2024608"/>
              <a:gd name="connsiteX5" fmla="*/ 2526204 w 6689017"/>
              <a:gd name="connsiteY5" fmla="*/ 123206 h 2024608"/>
              <a:gd name="connsiteX6" fmla="*/ 3051984 w 6689017"/>
              <a:gd name="connsiteY6" fmla="*/ 237506 h 2024608"/>
              <a:gd name="connsiteX7" fmla="*/ 3692064 w 6689017"/>
              <a:gd name="connsiteY7" fmla="*/ 454676 h 2024608"/>
              <a:gd name="connsiteX8" fmla="*/ 4526454 w 6689017"/>
              <a:gd name="connsiteY8" fmla="*/ 671846 h 2024608"/>
              <a:gd name="connsiteX9" fmla="*/ 5337984 w 6689017"/>
              <a:gd name="connsiteY9" fmla="*/ 923306 h 2024608"/>
              <a:gd name="connsiteX10" fmla="*/ 6023784 w 6689017"/>
              <a:gd name="connsiteY10" fmla="*/ 1129046 h 2024608"/>
              <a:gd name="connsiteX11" fmla="*/ 6533372 w 6689017"/>
              <a:gd name="connsiteY11" fmla="*/ 1272873 h 2024608"/>
              <a:gd name="connsiteX12" fmla="*/ 6666722 w 6689017"/>
              <a:gd name="connsiteY12" fmla="*/ 1393841 h 2024608"/>
              <a:gd name="connsiteX13" fmla="*/ 6671484 w 6689017"/>
              <a:gd name="connsiteY13" fmla="*/ 1721501 h 2024608"/>
              <a:gd name="connsiteX14" fmla="*/ 6671483 w 6689017"/>
              <a:gd name="connsiteY14" fmla="*/ 2003441 h 2024608"/>
              <a:gd name="connsiteX15" fmla="*/ 6437169 w 6689017"/>
              <a:gd name="connsiteY15" fmla="*/ 2006299 h 2024608"/>
              <a:gd name="connsiteX16" fmla="*/ 5597064 w 6689017"/>
              <a:gd name="connsiteY16" fmla="*/ 2021539 h 2024608"/>
              <a:gd name="connsiteX17" fmla="*/ 4732194 w 6689017"/>
              <a:gd name="connsiteY17" fmla="*/ 1940576 h 2024608"/>
              <a:gd name="connsiteX18" fmla="*/ 3726354 w 6689017"/>
              <a:gd name="connsiteY18" fmla="*/ 1757696 h 2024608"/>
              <a:gd name="connsiteX19" fmla="*/ 3063414 w 6689017"/>
              <a:gd name="connsiteY19" fmla="*/ 1666256 h 2024608"/>
              <a:gd name="connsiteX20" fmla="*/ 2640504 w 6689017"/>
              <a:gd name="connsiteY20" fmla="*/ 1780556 h 2024608"/>
              <a:gd name="connsiteX21" fmla="*/ 2217594 w 6689017"/>
              <a:gd name="connsiteY21" fmla="*/ 1986296 h 2024608"/>
              <a:gd name="connsiteX22" fmla="*/ 137334 w 6689017"/>
              <a:gd name="connsiteY22" fmla="*/ 1871996 h 2024608"/>
              <a:gd name="connsiteX23" fmla="*/ 297354 w 6689017"/>
              <a:gd name="connsiteY23" fmla="*/ 660416 h 2024608"/>
              <a:gd name="connsiteX24" fmla="*/ 174 w 6689017"/>
              <a:gd name="connsiteY24" fmla="*/ 203216 h 202460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732194 w 6689017"/>
              <a:gd name="connsiteY18" fmla="*/ 1940576 h 2025498"/>
              <a:gd name="connsiteX19" fmla="*/ 3726354 w 6689017"/>
              <a:gd name="connsiteY19" fmla="*/ 1757696 h 2025498"/>
              <a:gd name="connsiteX20" fmla="*/ 3063414 w 6689017"/>
              <a:gd name="connsiteY20" fmla="*/ 1666256 h 2025498"/>
              <a:gd name="connsiteX21" fmla="*/ 2640504 w 6689017"/>
              <a:gd name="connsiteY21" fmla="*/ 1780556 h 2025498"/>
              <a:gd name="connsiteX22" fmla="*/ 2217594 w 6689017"/>
              <a:gd name="connsiteY22" fmla="*/ 1986296 h 2025498"/>
              <a:gd name="connsiteX23" fmla="*/ 137334 w 6689017"/>
              <a:gd name="connsiteY23" fmla="*/ 1871996 h 2025498"/>
              <a:gd name="connsiteX24" fmla="*/ 297354 w 6689017"/>
              <a:gd name="connsiteY24" fmla="*/ 660416 h 2025498"/>
              <a:gd name="connsiteX25" fmla="*/ 174 w 6689017"/>
              <a:gd name="connsiteY25" fmla="*/ 203216 h 202549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689331 w 6689017"/>
              <a:gd name="connsiteY18" fmla="*/ 1964388 h 2025498"/>
              <a:gd name="connsiteX19" fmla="*/ 3726354 w 6689017"/>
              <a:gd name="connsiteY19" fmla="*/ 1757696 h 2025498"/>
              <a:gd name="connsiteX20" fmla="*/ 3063414 w 6689017"/>
              <a:gd name="connsiteY20" fmla="*/ 1666256 h 2025498"/>
              <a:gd name="connsiteX21" fmla="*/ 2640504 w 6689017"/>
              <a:gd name="connsiteY21" fmla="*/ 1780556 h 2025498"/>
              <a:gd name="connsiteX22" fmla="*/ 2217594 w 6689017"/>
              <a:gd name="connsiteY22" fmla="*/ 1986296 h 2025498"/>
              <a:gd name="connsiteX23" fmla="*/ 137334 w 6689017"/>
              <a:gd name="connsiteY23" fmla="*/ 1871996 h 2025498"/>
              <a:gd name="connsiteX24" fmla="*/ 297354 w 6689017"/>
              <a:gd name="connsiteY24" fmla="*/ 660416 h 2025498"/>
              <a:gd name="connsiteX25" fmla="*/ 174 w 6689017"/>
              <a:gd name="connsiteY25" fmla="*/ 203216 h 202549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689331 w 6689017"/>
              <a:gd name="connsiteY18" fmla="*/ 1964388 h 2025498"/>
              <a:gd name="connsiteX19" fmla="*/ 3726354 w 6689017"/>
              <a:gd name="connsiteY19" fmla="*/ 1757696 h 2025498"/>
              <a:gd name="connsiteX20" fmla="*/ 3049126 w 6689017"/>
              <a:gd name="connsiteY20" fmla="*/ 1732931 h 2025498"/>
              <a:gd name="connsiteX21" fmla="*/ 2640504 w 6689017"/>
              <a:gd name="connsiteY21" fmla="*/ 1780556 h 2025498"/>
              <a:gd name="connsiteX22" fmla="*/ 2217594 w 6689017"/>
              <a:gd name="connsiteY22" fmla="*/ 1986296 h 2025498"/>
              <a:gd name="connsiteX23" fmla="*/ 137334 w 6689017"/>
              <a:gd name="connsiteY23" fmla="*/ 1871996 h 2025498"/>
              <a:gd name="connsiteX24" fmla="*/ 297354 w 6689017"/>
              <a:gd name="connsiteY24" fmla="*/ 660416 h 2025498"/>
              <a:gd name="connsiteX25" fmla="*/ 174 w 6689017"/>
              <a:gd name="connsiteY25" fmla="*/ 203216 h 202549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689331 w 6689017"/>
              <a:gd name="connsiteY18" fmla="*/ 1964388 h 2025498"/>
              <a:gd name="connsiteX19" fmla="*/ 3721592 w 6689017"/>
              <a:gd name="connsiteY19" fmla="*/ 1781508 h 2025498"/>
              <a:gd name="connsiteX20" fmla="*/ 3049126 w 6689017"/>
              <a:gd name="connsiteY20" fmla="*/ 1732931 h 2025498"/>
              <a:gd name="connsiteX21" fmla="*/ 2640504 w 6689017"/>
              <a:gd name="connsiteY21" fmla="*/ 1780556 h 2025498"/>
              <a:gd name="connsiteX22" fmla="*/ 2217594 w 6689017"/>
              <a:gd name="connsiteY22" fmla="*/ 1986296 h 2025498"/>
              <a:gd name="connsiteX23" fmla="*/ 137334 w 6689017"/>
              <a:gd name="connsiteY23" fmla="*/ 1871996 h 2025498"/>
              <a:gd name="connsiteX24" fmla="*/ 297354 w 6689017"/>
              <a:gd name="connsiteY24" fmla="*/ 660416 h 2025498"/>
              <a:gd name="connsiteX25" fmla="*/ 174 w 6689017"/>
              <a:gd name="connsiteY25" fmla="*/ 203216 h 202549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689331 w 6689017"/>
              <a:gd name="connsiteY18" fmla="*/ 1964388 h 2025498"/>
              <a:gd name="connsiteX19" fmla="*/ 3721592 w 6689017"/>
              <a:gd name="connsiteY19" fmla="*/ 1781508 h 2025498"/>
              <a:gd name="connsiteX20" fmla="*/ 3049126 w 6689017"/>
              <a:gd name="connsiteY20" fmla="*/ 1732931 h 2025498"/>
              <a:gd name="connsiteX21" fmla="*/ 2654791 w 6689017"/>
              <a:gd name="connsiteY21" fmla="*/ 1842468 h 2025498"/>
              <a:gd name="connsiteX22" fmla="*/ 2217594 w 6689017"/>
              <a:gd name="connsiteY22" fmla="*/ 1986296 h 2025498"/>
              <a:gd name="connsiteX23" fmla="*/ 137334 w 6689017"/>
              <a:gd name="connsiteY23" fmla="*/ 1871996 h 2025498"/>
              <a:gd name="connsiteX24" fmla="*/ 297354 w 6689017"/>
              <a:gd name="connsiteY24" fmla="*/ 660416 h 2025498"/>
              <a:gd name="connsiteX25" fmla="*/ 174 w 6689017"/>
              <a:gd name="connsiteY25" fmla="*/ 203216 h 2025498"/>
              <a:gd name="connsiteX0" fmla="*/ 174 w 6689017"/>
              <a:gd name="connsiteY0" fmla="*/ 203216 h 2025498"/>
              <a:gd name="connsiteX1" fmla="*/ 263064 w 6689017"/>
              <a:gd name="connsiteY1" fmla="*/ 88916 h 2025498"/>
              <a:gd name="connsiteX2" fmla="*/ 800274 w 6689017"/>
              <a:gd name="connsiteY2" fmla="*/ 20336 h 2025498"/>
              <a:gd name="connsiteX3" fmla="*/ 1120314 w 6689017"/>
              <a:gd name="connsiteY3" fmla="*/ 8906 h 2025498"/>
              <a:gd name="connsiteX4" fmla="*/ 1840404 w 6689017"/>
              <a:gd name="connsiteY4" fmla="*/ 8906 h 2025498"/>
              <a:gd name="connsiteX5" fmla="*/ 2526204 w 6689017"/>
              <a:gd name="connsiteY5" fmla="*/ 123206 h 2025498"/>
              <a:gd name="connsiteX6" fmla="*/ 3051984 w 6689017"/>
              <a:gd name="connsiteY6" fmla="*/ 237506 h 2025498"/>
              <a:gd name="connsiteX7" fmla="*/ 3692064 w 6689017"/>
              <a:gd name="connsiteY7" fmla="*/ 454676 h 2025498"/>
              <a:gd name="connsiteX8" fmla="*/ 4526454 w 6689017"/>
              <a:gd name="connsiteY8" fmla="*/ 671846 h 2025498"/>
              <a:gd name="connsiteX9" fmla="*/ 5337984 w 6689017"/>
              <a:gd name="connsiteY9" fmla="*/ 923306 h 2025498"/>
              <a:gd name="connsiteX10" fmla="*/ 6023784 w 6689017"/>
              <a:gd name="connsiteY10" fmla="*/ 1129046 h 2025498"/>
              <a:gd name="connsiteX11" fmla="*/ 6533372 w 6689017"/>
              <a:gd name="connsiteY11" fmla="*/ 1272873 h 2025498"/>
              <a:gd name="connsiteX12" fmla="*/ 6666722 w 6689017"/>
              <a:gd name="connsiteY12" fmla="*/ 1393841 h 2025498"/>
              <a:gd name="connsiteX13" fmla="*/ 6671484 w 6689017"/>
              <a:gd name="connsiteY13" fmla="*/ 1721501 h 2025498"/>
              <a:gd name="connsiteX14" fmla="*/ 6671483 w 6689017"/>
              <a:gd name="connsiteY14" fmla="*/ 2003441 h 2025498"/>
              <a:gd name="connsiteX15" fmla="*/ 6437169 w 6689017"/>
              <a:gd name="connsiteY15" fmla="*/ 2006299 h 2025498"/>
              <a:gd name="connsiteX16" fmla="*/ 5597064 w 6689017"/>
              <a:gd name="connsiteY16" fmla="*/ 2021539 h 2025498"/>
              <a:gd name="connsiteX17" fmla="*/ 4933171 w 6689017"/>
              <a:gd name="connsiteY17" fmla="*/ 2017729 h 2025498"/>
              <a:gd name="connsiteX18" fmla="*/ 4689331 w 6689017"/>
              <a:gd name="connsiteY18" fmla="*/ 1964388 h 2025498"/>
              <a:gd name="connsiteX19" fmla="*/ 3721592 w 6689017"/>
              <a:gd name="connsiteY19" fmla="*/ 1781508 h 2025498"/>
              <a:gd name="connsiteX20" fmla="*/ 3049126 w 6689017"/>
              <a:gd name="connsiteY20" fmla="*/ 1732931 h 2025498"/>
              <a:gd name="connsiteX21" fmla="*/ 2654791 w 6689017"/>
              <a:gd name="connsiteY21" fmla="*/ 1842468 h 2025498"/>
              <a:gd name="connsiteX22" fmla="*/ 2428096 w 6689017"/>
              <a:gd name="connsiteY22" fmla="*/ 1922479 h 2025498"/>
              <a:gd name="connsiteX23" fmla="*/ 2217594 w 6689017"/>
              <a:gd name="connsiteY23" fmla="*/ 1986296 h 2025498"/>
              <a:gd name="connsiteX24" fmla="*/ 137334 w 6689017"/>
              <a:gd name="connsiteY24" fmla="*/ 1871996 h 2025498"/>
              <a:gd name="connsiteX25" fmla="*/ 297354 w 6689017"/>
              <a:gd name="connsiteY25" fmla="*/ 660416 h 2025498"/>
              <a:gd name="connsiteX26" fmla="*/ 174 w 6689017"/>
              <a:gd name="connsiteY26" fmla="*/ 203216 h 2025498"/>
              <a:gd name="connsiteX0" fmla="*/ 174 w 6689017"/>
              <a:gd name="connsiteY0" fmla="*/ 203216 h 2030781"/>
              <a:gd name="connsiteX1" fmla="*/ 263064 w 6689017"/>
              <a:gd name="connsiteY1" fmla="*/ 88916 h 2030781"/>
              <a:gd name="connsiteX2" fmla="*/ 800274 w 6689017"/>
              <a:gd name="connsiteY2" fmla="*/ 20336 h 2030781"/>
              <a:gd name="connsiteX3" fmla="*/ 1120314 w 6689017"/>
              <a:gd name="connsiteY3" fmla="*/ 8906 h 2030781"/>
              <a:gd name="connsiteX4" fmla="*/ 1840404 w 6689017"/>
              <a:gd name="connsiteY4" fmla="*/ 8906 h 2030781"/>
              <a:gd name="connsiteX5" fmla="*/ 2526204 w 6689017"/>
              <a:gd name="connsiteY5" fmla="*/ 123206 h 2030781"/>
              <a:gd name="connsiteX6" fmla="*/ 3051984 w 6689017"/>
              <a:gd name="connsiteY6" fmla="*/ 237506 h 2030781"/>
              <a:gd name="connsiteX7" fmla="*/ 3692064 w 6689017"/>
              <a:gd name="connsiteY7" fmla="*/ 454676 h 2030781"/>
              <a:gd name="connsiteX8" fmla="*/ 4526454 w 6689017"/>
              <a:gd name="connsiteY8" fmla="*/ 671846 h 2030781"/>
              <a:gd name="connsiteX9" fmla="*/ 5337984 w 6689017"/>
              <a:gd name="connsiteY9" fmla="*/ 923306 h 2030781"/>
              <a:gd name="connsiteX10" fmla="*/ 6023784 w 6689017"/>
              <a:gd name="connsiteY10" fmla="*/ 1129046 h 2030781"/>
              <a:gd name="connsiteX11" fmla="*/ 6533372 w 6689017"/>
              <a:gd name="connsiteY11" fmla="*/ 1272873 h 2030781"/>
              <a:gd name="connsiteX12" fmla="*/ 6666722 w 6689017"/>
              <a:gd name="connsiteY12" fmla="*/ 1393841 h 2030781"/>
              <a:gd name="connsiteX13" fmla="*/ 6671484 w 6689017"/>
              <a:gd name="connsiteY13" fmla="*/ 1721501 h 2030781"/>
              <a:gd name="connsiteX14" fmla="*/ 6671483 w 6689017"/>
              <a:gd name="connsiteY14" fmla="*/ 2003441 h 2030781"/>
              <a:gd name="connsiteX15" fmla="*/ 6437169 w 6689017"/>
              <a:gd name="connsiteY15" fmla="*/ 2006299 h 2030781"/>
              <a:gd name="connsiteX16" fmla="*/ 5597064 w 6689017"/>
              <a:gd name="connsiteY16" fmla="*/ 2021539 h 2030781"/>
              <a:gd name="connsiteX17" fmla="*/ 4933171 w 6689017"/>
              <a:gd name="connsiteY17" fmla="*/ 2017729 h 2030781"/>
              <a:gd name="connsiteX18" fmla="*/ 4689331 w 6689017"/>
              <a:gd name="connsiteY18" fmla="*/ 1964388 h 2030781"/>
              <a:gd name="connsiteX19" fmla="*/ 3721592 w 6689017"/>
              <a:gd name="connsiteY19" fmla="*/ 1781508 h 2030781"/>
              <a:gd name="connsiteX20" fmla="*/ 3049126 w 6689017"/>
              <a:gd name="connsiteY20" fmla="*/ 1732931 h 2030781"/>
              <a:gd name="connsiteX21" fmla="*/ 2654791 w 6689017"/>
              <a:gd name="connsiteY21" fmla="*/ 1842468 h 2030781"/>
              <a:gd name="connsiteX22" fmla="*/ 2428096 w 6689017"/>
              <a:gd name="connsiteY22" fmla="*/ 1922479 h 2030781"/>
              <a:gd name="connsiteX23" fmla="*/ 1931844 w 6689017"/>
              <a:gd name="connsiteY23" fmla="*/ 2024396 h 2030781"/>
              <a:gd name="connsiteX24" fmla="*/ 137334 w 6689017"/>
              <a:gd name="connsiteY24" fmla="*/ 1871996 h 2030781"/>
              <a:gd name="connsiteX25" fmla="*/ 297354 w 6689017"/>
              <a:gd name="connsiteY25" fmla="*/ 660416 h 2030781"/>
              <a:gd name="connsiteX26" fmla="*/ 174 w 6689017"/>
              <a:gd name="connsiteY26" fmla="*/ 203216 h 2030781"/>
              <a:gd name="connsiteX0" fmla="*/ 9287 w 6698130"/>
              <a:gd name="connsiteY0" fmla="*/ 203216 h 2042292"/>
              <a:gd name="connsiteX1" fmla="*/ 272177 w 6698130"/>
              <a:gd name="connsiteY1" fmla="*/ 88916 h 2042292"/>
              <a:gd name="connsiteX2" fmla="*/ 809387 w 6698130"/>
              <a:gd name="connsiteY2" fmla="*/ 20336 h 2042292"/>
              <a:gd name="connsiteX3" fmla="*/ 1129427 w 6698130"/>
              <a:gd name="connsiteY3" fmla="*/ 8906 h 2042292"/>
              <a:gd name="connsiteX4" fmla="*/ 1849517 w 6698130"/>
              <a:gd name="connsiteY4" fmla="*/ 8906 h 2042292"/>
              <a:gd name="connsiteX5" fmla="*/ 2535317 w 6698130"/>
              <a:gd name="connsiteY5" fmla="*/ 123206 h 2042292"/>
              <a:gd name="connsiteX6" fmla="*/ 3061097 w 6698130"/>
              <a:gd name="connsiteY6" fmla="*/ 237506 h 2042292"/>
              <a:gd name="connsiteX7" fmla="*/ 3701177 w 6698130"/>
              <a:gd name="connsiteY7" fmla="*/ 454676 h 2042292"/>
              <a:gd name="connsiteX8" fmla="*/ 4535567 w 6698130"/>
              <a:gd name="connsiteY8" fmla="*/ 671846 h 2042292"/>
              <a:gd name="connsiteX9" fmla="*/ 5347097 w 6698130"/>
              <a:gd name="connsiteY9" fmla="*/ 923306 h 2042292"/>
              <a:gd name="connsiteX10" fmla="*/ 6032897 w 6698130"/>
              <a:gd name="connsiteY10" fmla="*/ 1129046 h 2042292"/>
              <a:gd name="connsiteX11" fmla="*/ 6542485 w 6698130"/>
              <a:gd name="connsiteY11" fmla="*/ 1272873 h 2042292"/>
              <a:gd name="connsiteX12" fmla="*/ 6675835 w 6698130"/>
              <a:gd name="connsiteY12" fmla="*/ 1393841 h 2042292"/>
              <a:gd name="connsiteX13" fmla="*/ 6680597 w 6698130"/>
              <a:gd name="connsiteY13" fmla="*/ 1721501 h 2042292"/>
              <a:gd name="connsiteX14" fmla="*/ 6680596 w 6698130"/>
              <a:gd name="connsiteY14" fmla="*/ 2003441 h 2042292"/>
              <a:gd name="connsiteX15" fmla="*/ 6446282 w 6698130"/>
              <a:gd name="connsiteY15" fmla="*/ 2006299 h 2042292"/>
              <a:gd name="connsiteX16" fmla="*/ 5606177 w 6698130"/>
              <a:gd name="connsiteY16" fmla="*/ 2021539 h 2042292"/>
              <a:gd name="connsiteX17" fmla="*/ 4942284 w 6698130"/>
              <a:gd name="connsiteY17" fmla="*/ 2017729 h 2042292"/>
              <a:gd name="connsiteX18" fmla="*/ 4698444 w 6698130"/>
              <a:gd name="connsiteY18" fmla="*/ 1964388 h 2042292"/>
              <a:gd name="connsiteX19" fmla="*/ 3730705 w 6698130"/>
              <a:gd name="connsiteY19" fmla="*/ 1781508 h 2042292"/>
              <a:gd name="connsiteX20" fmla="*/ 3058239 w 6698130"/>
              <a:gd name="connsiteY20" fmla="*/ 1732931 h 2042292"/>
              <a:gd name="connsiteX21" fmla="*/ 2663904 w 6698130"/>
              <a:gd name="connsiteY21" fmla="*/ 1842468 h 2042292"/>
              <a:gd name="connsiteX22" fmla="*/ 2437209 w 6698130"/>
              <a:gd name="connsiteY22" fmla="*/ 1922479 h 2042292"/>
              <a:gd name="connsiteX23" fmla="*/ 1940957 w 6698130"/>
              <a:gd name="connsiteY23" fmla="*/ 2024396 h 2042292"/>
              <a:gd name="connsiteX24" fmla="*/ 132159 w 6698130"/>
              <a:gd name="connsiteY24" fmla="*/ 2027254 h 2042292"/>
              <a:gd name="connsiteX25" fmla="*/ 146447 w 6698130"/>
              <a:gd name="connsiteY25" fmla="*/ 1871996 h 2042292"/>
              <a:gd name="connsiteX26" fmla="*/ 306467 w 6698130"/>
              <a:gd name="connsiteY26" fmla="*/ 660416 h 2042292"/>
              <a:gd name="connsiteX27" fmla="*/ 9287 w 6698130"/>
              <a:gd name="connsiteY27" fmla="*/ 203216 h 2042292"/>
              <a:gd name="connsiteX0" fmla="*/ 56561 w 6745404"/>
              <a:gd name="connsiteY0" fmla="*/ 203216 h 2042292"/>
              <a:gd name="connsiteX1" fmla="*/ 319451 w 6745404"/>
              <a:gd name="connsiteY1" fmla="*/ 88916 h 2042292"/>
              <a:gd name="connsiteX2" fmla="*/ 856661 w 6745404"/>
              <a:gd name="connsiteY2" fmla="*/ 20336 h 2042292"/>
              <a:gd name="connsiteX3" fmla="*/ 1176701 w 6745404"/>
              <a:gd name="connsiteY3" fmla="*/ 8906 h 2042292"/>
              <a:gd name="connsiteX4" fmla="*/ 1896791 w 6745404"/>
              <a:gd name="connsiteY4" fmla="*/ 8906 h 2042292"/>
              <a:gd name="connsiteX5" fmla="*/ 2582591 w 6745404"/>
              <a:gd name="connsiteY5" fmla="*/ 123206 h 2042292"/>
              <a:gd name="connsiteX6" fmla="*/ 3108371 w 6745404"/>
              <a:gd name="connsiteY6" fmla="*/ 237506 h 2042292"/>
              <a:gd name="connsiteX7" fmla="*/ 3748451 w 6745404"/>
              <a:gd name="connsiteY7" fmla="*/ 454676 h 2042292"/>
              <a:gd name="connsiteX8" fmla="*/ 4582841 w 6745404"/>
              <a:gd name="connsiteY8" fmla="*/ 671846 h 2042292"/>
              <a:gd name="connsiteX9" fmla="*/ 5394371 w 6745404"/>
              <a:gd name="connsiteY9" fmla="*/ 923306 h 2042292"/>
              <a:gd name="connsiteX10" fmla="*/ 6080171 w 6745404"/>
              <a:gd name="connsiteY10" fmla="*/ 1129046 h 2042292"/>
              <a:gd name="connsiteX11" fmla="*/ 6589759 w 6745404"/>
              <a:gd name="connsiteY11" fmla="*/ 1272873 h 2042292"/>
              <a:gd name="connsiteX12" fmla="*/ 6723109 w 6745404"/>
              <a:gd name="connsiteY12" fmla="*/ 1393841 h 2042292"/>
              <a:gd name="connsiteX13" fmla="*/ 6727871 w 6745404"/>
              <a:gd name="connsiteY13" fmla="*/ 1721501 h 2042292"/>
              <a:gd name="connsiteX14" fmla="*/ 6727870 w 6745404"/>
              <a:gd name="connsiteY14" fmla="*/ 2003441 h 2042292"/>
              <a:gd name="connsiteX15" fmla="*/ 6493556 w 6745404"/>
              <a:gd name="connsiteY15" fmla="*/ 2006299 h 2042292"/>
              <a:gd name="connsiteX16" fmla="*/ 5653451 w 6745404"/>
              <a:gd name="connsiteY16" fmla="*/ 2021539 h 2042292"/>
              <a:gd name="connsiteX17" fmla="*/ 4989558 w 6745404"/>
              <a:gd name="connsiteY17" fmla="*/ 2017729 h 2042292"/>
              <a:gd name="connsiteX18" fmla="*/ 4745718 w 6745404"/>
              <a:gd name="connsiteY18" fmla="*/ 1964388 h 2042292"/>
              <a:gd name="connsiteX19" fmla="*/ 3777979 w 6745404"/>
              <a:gd name="connsiteY19" fmla="*/ 1781508 h 2042292"/>
              <a:gd name="connsiteX20" fmla="*/ 3105513 w 6745404"/>
              <a:gd name="connsiteY20" fmla="*/ 1732931 h 2042292"/>
              <a:gd name="connsiteX21" fmla="*/ 2711178 w 6745404"/>
              <a:gd name="connsiteY21" fmla="*/ 1842468 h 2042292"/>
              <a:gd name="connsiteX22" fmla="*/ 2484483 w 6745404"/>
              <a:gd name="connsiteY22" fmla="*/ 1922479 h 2042292"/>
              <a:gd name="connsiteX23" fmla="*/ 1988231 w 6745404"/>
              <a:gd name="connsiteY23" fmla="*/ 2024396 h 2042292"/>
              <a:gd name="connsiteX24" fmla="*/ 179433 w 6745404"/>
              <a:gd name="connsiteY24" fmla="*/ 2027254 h 2042292"/>
              <a:gd name="connsiteX25" fmla="*/ 55609 w 6745404"/>
              <a:gd name="connsiteY25" fmla="*/ 1500521 h 2042292"/>
              <a:gd name="connsiteX26" fmla="*/ 353741 w 6745404"/>
              <a:gd name="connsiteY26" fmla="*/ 660416 h 2042292"/>
              <a:gd name="connsiteX27" fmla="*/ 56561 w 6745404"/>
              <a:gd name="connsiteY27" fmla="*/ 203216 h 2042292"/>
              <a:gd name="connsiteX0" fmla="*/ 56561 w 6745404"/>
              <a:gd name="connsiteY0" fmla="*/ 203216 h 2042292"/>
              <a:gd name="connsiteX1" fmla="*/ 319451 w 6745404"/>
              <a:gd name="connsiteY1" fmla="*/ 88916 h 2042292"/>
              <a:gd name="connsiteX2" fmla="*/ 856661 w 6745404"/>
              <a:gd name="connsiteY2" fmla="*/ 20336 h 2042292"/>
              <a:gd name="connsiteX3" fmla="*/ 1176701 w 6745404"/>
              <a:gd name="connsiteY3" fmla="*/ 8906 h 2042292"/>
              <a:gd name="connsiteX4" fmla="*/ 1896791 w 6745404"/>
              <a:gd name="connsiteY4" fmla="*/ 8906 h 2042292"/>
              <a:gd name="connsiteX5" fmla="*/ 2582591 w 6745404"/>
              <a:gd name="connsiteY5" fmla="*/ 123206 h 2042292"/>
              <a:gd name="connsiteX6" fmla="*/ 3108371 w 6745404"/>
              <a:gd name="connsiteY6" fmla="*/ 237506 h 2042292"/>
              <a:gd name="connsiteX7" fmla="*/ 3748451 w 6745404"/>
              <a:gd name="connsiteY7" fmla="*/ 454676 h 2042292"/>
              <a:gd name="connsiteX8" fmla="*/ 4582841 w 6745404"/>
              <a:gd name="connsiteY8" fmla="*/ 671846 h 2042292"/>
              <a:gd name="connsiteX9" fmla="*/ 5394371 w 6745404"/>
              <a:gd name="connsiteY9" fmla="*/ 923306 h 2042292"/>
              <a:gd name="connsiteX10" fmla="*/ 6080171 w 6745404"/>
              <a:gd name="connsiteY10" fmla="*/ 1129046 h 2042292"/>
              <a:gd name="connsiteX11" fmla="*/ 6589759 w 6745404"/>
              <a:gd name="connsiteY11" fmla="*/ 1272873 h 2042292"/>
              <a:gd name="connsiteX12" fmla="*/ 6723109 w 6745404"/>
              <a:gd name="connsiteY12" fmla="*/ 1393841 h 2042292"/>
              <a:gd name="connsiteX13" fmla="*/ 6727871 w 6745404"/>
              <a:gd name="connsiteY13" fmla="*/ 1721501 h 2042292"/>
              <a:gd name="connsiteX14" fmla="*/ 6727870 w 6745404"/>
              <a:gd name="connsiteY14" fmla="*/ 2003441 h 2042292"/>
              <a:gd name="connsiteX15" fmla="*/ 6493556 w 6745404"/>
              <a:gd name="connsiteY15" fmla="*/ 2006299 h 2042292"/>
              <a:gd name="connsiteX16" fmla="*/ 5653451 w 6745404"/>
              <a:gd name="connsiteY16" fmla="*/ 2021539 h 2042292"/>
              <a:gd name="connsiteX17" fmla="*/ 4989558 w 6745404"/>
              <a:gd name="connsiteY17" fmla="*/ 2017729 h 2042292"/>
              <a:gd name="connsiteX18" fmla="*/ 4745718 w 6745404"/>
              <a:gd name="connsiteY18" fmla="*/ 1964388 h 2042292"/>
              <a:gd name="connsiteX19" fmla="*/ 3777979 w 6745404"/>
              <a:gd name="connsiteY19" fmla="*/ 1781508 h 2042292"/>
              <a:gd name="connsiteX20" fmla="*/ 3105513 w 6745404"/>
              <a:gd name="connsiteY20" fmla="*/ 1732931 h 2042292"/>
              <a:gd name="connsiteX21" fmla="*/ 2711178 w 6745404"/>
              <a:gd name="connsiteY21" fmla="*/ 1842468 h 2042292"/>
              <a:gd name="connsiteX22" fmla="*/ 2484483 w 6745404"/>
              <a:gd name="connsiteY22" fmla="*/ 1922479 h 2042292"/>
              <a:gd name="connsiteX23" fmla="*/ 1988231 w 6745404"/>
              <a:gd name="connsiteY23" fmla="*/ 2024396 h 2042292"/>
              <a:gd name="connsiteX24" fmla="*/ 179433 w 6745404"/>
              <a:gd name="connsiteY24" fmla="*/ 2027254 h 2042292"/>
              <a:gd name="connsiteX25" fmla="*/ 55609 w 6745404"/>
              <a:gd name="connsiteY25" fmla="*/ 1500521 h 2042292"/>
              <a:gd name="connsiteX26" fmla="*/ 39416 w 6745404"/>
              <a:gd name="connsiteY26" fmla="*/ 627079 h 2042292"/>
              <a:gd name="connsiteX27" fmla="*/ 56561 w 6745404"/>
              <a:gd name="connsiteY27" fmla="*/ 203216 h 2042292"/>
              <a:gd name="connsiteX0" fmla="*/ 53467 w 6742310"/>
              <a:gd name="connsiteY0" fmla="*/ 203216 h 2042761"/>
              <a:gd name="connsiteX1" fmla="*/ 316357 w 6742310"/>
              <a:gd name="connsiteY1" fmla="*/ 88916 h 2042761"/>
              <a:gd name="connsiteX2" fmla="*/ 853567 w 6742310"/>
              <a:gd name="connsiteY2" fmla="*/ 20336 h 2042761"/>
              <a:gd name="connsiteX3" fmla="*/ 1173607 w 6742310"/>
              <a:gd name="connsiteY3" fmla="*/ 8906 h 2042761"/>
              <a:gd name="connsiteX4" fmla="*/ 1893697 w 6742310"/>
              <a:gd name="connsiteY4" fmla="*/ 8906 h 2042761"/>
              <a:gd name="connsiteX5" fmla="*/ 2579497 w 6742310"/>
              <a:gd name="connsiteY5" fmla="*/ 123206 h 2042761"/>
              <a:gd name="connsiteX6" fmla="*/ 3105277 w 6742310"/>
              <a:gd name="connsiteY6" fmla="*/ 237506 h 2042761"/>
              <a:gd name="connsiteX7" fmla="*/ 3745357 w 6742310"/>
              <a:gd name="connsiteY7" fmla="*/ 454676 h 2042761"/>
              <a:gd name="connsiteX8" fmla="*/ 4579747 w 6742310"/>
              <a:gd name="connsiteY8" fmla="*/ 671846 h 2042761"/>
              <a:gd name="connsiteX9" fmla="*/ 5391277 w 6742310"/>
              <a:gd name="connsiteY9" fmla="*/ 923306 h 2042761"/>
              <a:gd name="connsiteX10" fmla="*/ 6077077 w 6742310"/>
              <a:gd name="connsiteY10" fmla="*/ 1129046 h 2042761"/>
              <a:gd name="connsiteX11" fmla="*/ 6586665 w 6742310"/>
              <a:gd name="connsiteY11" fmla="*/ 1272873 h 2042761"/>
              <a:gd name="connsiteX12" fmla="*/ 6720015 w 6742310"/>
              <a:gd name="connsiteY12" fmla="*/ 1393841 h 2042761"/>
              <a:gd name="connsiteX13" fmla="*/ 6724777 w 6742310"/>
              <a:gd name="connsiteY13" fmla="*/ 1721501 h 2042761"/>
              <a:gd name="connsiteX14" fmla="*/ 6724776 w 6742310"/>
              <a:gd name="connsiteY14" fmla="*/ 2003441 h 2042761"/>
              <a:gd name="connsiteX15" fmla="*/ 6490462 w 6742310"/>
              <a:gd name="connsiteY15" fmla="*/ 2006299 h 2042761"/>
              <a:gd name="connsiteX16" fmla="*/ 5650357 w 6742310"/>
              <a:gd name="connsiteY16" fmla="*/ 2021539 h 2042761"/>
              <a:gd name="connsiteX17" fmla="*/ 4986464 w 6742310"/>
              <a:gd name="connsiteY17" fmla="*/ 2017729 h 2042761"/>
              <a:gd name="connsiteX18" fmla="*/ 4742624 w 6742310"/>
              <a:gd name="connsiteY18" fmla="*/ 1964388 h 2042761"/>
              <a:gd name="connsiteX19" fmla="*/ 3774885 w 6742310"/>
              <a:gd name="connsiteY19" fmla="*/ 1781508 h 2042761"/>
              <a:gd name="connsiteX20" fmla="*/ 3102419 w 6742310"/>
              <a:gd name="connsiteY20" fmla="*/ 1732931 h 2042761"/>
              <a:gd name="connsiteX21" fmla="*/ 2708084 w 6742310"/>
              <a:gd name="connsiteY21" fmla="*/ 1842468 h 2042761"/>
              <a:gd name="connsiteX22" fmla="*/ 2481389 w 6742310"/>
              <a:gd name="connsiteY22" fmla="*/ 1922479 h 2042761"/>
              <a:gd name="connsiteX23" fmla="*/ 1985137 w 6742310"/>
              <a:gd name="connsiteY23" fmla="*/ 2024396 h 2042761"/>
              <a:gd name="connsiteX24" fmla="*/ 176339 w 6742310"/>
              <a:gd name="connsiteY24" fmla="*/ 2027254 h 2042761"/>
              <a:gd name="connsiteX25" fmla="*/ 66801 w 6742310"/>
              <a:gd name="connsiteY25" fmla="*/ 1912953 h 2042761"/>
              <a:gd name="connsiteX26" fmla="*/ 52515 w 6742310"/>
              <a:gd name="connsiteY26" fmla="*/ 1500521 h 2042761"/>
              <a:gd name="connsiteX27" fmla="*/ 36322 w 6742310"/>
              <a:gd name="connsiteY27" fmla="*/ 627079 h 2042761"/>
              <a:gd name="connsiteX28" fmla="*/ 53467 w 6742310"/>
              <a:gd name="connsiteY28" fmla="*/ 203216 h 2042761"/>
              <a:gd name="connsiteX0" fmla="*/ 45969 w 6734812"/>
              <a:gd name="connsiteY0" fmla="*/ 203216 h 2043067"/>
              <a:gd name="connsiteX1" fmla="*/ 308859 w 6734812"/>
              <a:gd name="connsiteY1" fmla="*/ 88916 h 2043067"/>
              <a:gd name="connsiteX2" fmla="*/ 846069 w 6734812"/>
              <a:gd name="connsiteY2" fmla="*/ 20336 h 2043067"/>
              <a:gd name="connsiteX3" fmla="*/ 1166109 w 6734812"/>
              <a:gd name="connsiteY3" fmla="*/ 8906 h 2043067"/>
              <a:gd name="connsiteX4" fmla="*/ 1886199 w 6734812"/>
              <a:gd name="connsiteY4" fmla="*/ 8906 h 2043067"/>
              <a:gd name="connsiteX5" fmla="*/ 2571999 w 6734812"/>
              <a:gd name="connsiteY5" fmla="*/ 123206 h 2043067"/>
              <a:gd name="connsiteX6" fmla="*/ 3097779 w 6734812"/>
              <a:gd name="connsiteY6" fmla="*/ 237506 h 2043067"/>
              <a:gd name="connsiteX7" fmla="*/ 3737859 w 6734812"/>
              <a:gd name="connsiteY7" fmla="*/ 454676 h 2043067"/>
              <a:gd name="connsiteX8" fmla="*/ 4572249 w 6734812"/>
              <a:gd name="connsiteY8" fmla="*/ 671846 h 2043067"/>
              <a:gd name="connsiteX9" fmla="*/ 5383779 w 6734812"/>
              <a:gd name="connsiteY9" fmla="*/ 923306 h 2043067"/>
              <a:gd name="connsiteX10" fmla="*/ 6069579 w 6734812"/>
              <a:gd name="connsiteY10" fmla="*/ 1129046 h 2043067"/>
              <a:gd name="connsiteX11" fmla="*/ 6579167 w 6734812"/>
              <a:gd name="connsiteY11" fmla="*/ 1272873 h 2043067"/>
              <a:gd name="connsiteX12" fmla="*/ 6712517 w 6734812"/>
              <a:gd name="connsiteY12" fmla="*/ 1393841 h 2043067"/>
              <a:gd name="connsiteX13" fmla="*/ 6717279 w 6734812"/>
              <a:gd name="connsiteY13" fmla="*/ 1721501 h 2043067"/>
              <a:gd name="connsiteX14" fmla="*/ 6717278 w 6734812"/>
              <a:gd name="connsiteY14" fmla="*/ 2003441 h 2043067"/>
              <a:gd name="connsiteX15" fmla="*/ 6482964 w 6734812"/>
              <a:gd name="connsiteY15" fmla="*/ 2006299 h 2043067"/>
              <a:gd name="connsiteX16" fmla="*/ 5642859 w 6734812"/>
              <a:gd name="connsiteY16" fmla="*/ 2021539 h 2043067"/>
              <a:gd name="connsiteX17" fmla="*/ 4978966 w 6734812"/>
              <a:gd name="connsiteY17" fmla="*/ 2017729 h 2043067"/>
              <a:gd name="connsiteX18" fmla="*/ 4735126 w 6734812"/>
              <a:gd name="connsiteY18" fmla="*/ 1964388 h 2043067"/>
              <a:gd name="connsiteX19" fmla="*/ 3767387 w 6734812"/>
              <a:gd name="connsiteY19" fmla="*/ 1781508 h 2043067"/>
              <a:gd name="connsiteX20" fmla="*/ 3094921 w 6734812"/>
              <a:gd name="connsiteY20" fmla="*/ 1732931 h 2043067"/>
              <a:gd name="connsiteX21" fmla="*/ 2700586 w 6734812"/>
              <a:gd name="connsiteY21" fmla="*/ 1842468 h 2043067"/>
              <a:gd name="connsiteX22" fmla="*/ 2473891 w 6734812"/>
              <a:gd name="connsiteY22" fmla="*/ 1922479 h 2043067"/>
              <a:gd name="connsiteX23" fmla="*/ 1977639 w 6734812"/>
              <a:gd name="connsiteY23" fmla="*/ 2024396 h 2043067"/>
              <a:gd name="connsiteX24" fmla="*/ 168841 w 6734812"/>
              <a:gd name="connsiteY24" fmla="*/ 2027254 h 2043067"/>
              <a:gd name="connsiteX25" fmla="*/ 78353 w 6734812"/>
              <a:gd name="connsiteY25" fmla="*/ 2036778 h 2043067"/>
              <a:gd name="connsiteX26" fmla="*/ 59303 w 6734812"/>
              <a:gd name="connsiteY26" fmla="*/ 1912953 h 2043067"/>
              <a:gd name="connsiteX27" fmla="*/ 45017 w 6734812"/>
              <a:gd name="connsiteY27" fmla="*/ 1500521 h 2043067"/>
              <a:gd name="connsiteX28" fmla="*/ 28824 w 6734812"/>
              <a:gd name="connsiteY28" fmla="*/ 627079 h 2043067"/>
              <a:gd name="connsiteX29" fmla="*/ 45969 w 6734812"/>
              <a:gd name="connsiteY29" fmla="*/ 203216 h 2043067"/>
              <a:gd name="connsiteX0" fmla="*/ 45969 w 6734812"/>
              <a:gd name="connsiteY0" fmla="*/ 203216 h 2043067"/>
              <a:gd name="connsiteX1" fmla="*/ 308859 w 6734812"/>
              <a:gd name="connsiteY1" fmla="*/ 88916 h 2043067"/>
              <a:gd name="connsiteX2" fmla="*/ 846069 w 6734812"/>
              <a:gd name="connsiteY2" fmla="*/ 20336 h 2043067"/>
              <a:gd name="connsiteX3" fmla="*/ 1166109 w 6734812"/>
              <a:gd name="connsiteY3" fmla="*/ 8906 h 2043067"/>
              <a:gd name="connsiteX4" fmla="*/ 1886199 w 6734812"/>
              <a:gd name="connsiteY4" fmla="*/ 8906 h 2043067"/>
              <a:gd name="connsiteX5" fmla="*/ 2571999 w 6734812"/>
              <a:gd name="connsiteY5" fmla="*/ 123206 h 2043067"/>
              <a:gd name="connsiteX6" fmla="*/ 3097779 w 6734812"/>
              <a:gd name="connsiteY6" fmla="*/ 237506 h 2043067"/>
              <a:gd name="connsiteX7" fmla="*/ 3737859 w 6734812"/>
              <a:gd name="connsiteY7" fmla="*/ 454676 h 2043067"/>
              <a:gd name="connsiteX8" fmla="*/ 4572249 w 6734812"/>
              <a:gd name="connsiteY8" fmla="*/ 671846 h 2043067"/>
              <a:gd name="connsiteX9" fmla="*/ 5383779 w 6734812"/>
              <a:gd name="connsiteY9" fmla="*/ 923306 h 2043067"/>
              <a:gd name="connsiteX10" fmla="*/ 6069579 w 6734812"/>
              <a:gd name="connsiteY10" fmla="*/ 1129046 h 2043067"/>
              <a:gd name="connsiteX11" fmla="*/ 6579167 w 6734812"/>
              <a:gd name="connsiteY11" fmla="*/ 1272873 h 2043067"/>
              <a:gd name="connsiteX12" fmla="*/ 6712517 w 6734812"/>
              <a:gd name="connsiteY12" fmla="*/ 1393841 h 2043067"/>
              <a:gd name="connsiteX13" fmla="*/ 6717279 w 6734812"/>
              <a:gd name="connsiteY13" fmla="*/ 1721501 h 2043067"/>
              <a:gd name="connsiteX14" fmla="*/ 6717278 w 6734812"/>
              <a:gd name="connsiteY14" fmla="*/ 2003441 h 2043067"/>
              <a:gd name="connsiteX15" fmla="*/ 6482964 w 6734812"/>
              <a:gd name="connsiteY15" fmla="*/ 2006299 h 2043067"/>
              <a:gd name="connsiteX16" fmla="*/ 5642859 w 6734812"/>
              <a:gd name="connsiteY16" fmla="*/ 2021539 h 2043067"/>
              <a:gd name="connsiteX17" fmla="*/ 4978966 w 6734812"/>
              <a:gd name="connsiteY17" fmla="*/ 2017729 h 2043067"/>
              <a:gd name="connsiteX18" fmla="*/ 4735126 w 6734812"/>
              <a:gd name="connsiteY18" fmla="*/ 1964388 h 2043067"/>
              <a:gd name="connsiteX19" fmla="*/ 3767387 w 6734812"/>
              <a:gd name="connsiteY19" fmla="*/ 1781508 h 2043067"/>
              <a:gd name="connsiteX20" fmla="*/ 3094921 w 6734812"/>
              <a:gd name="connsiteY20" fmla="*/ 1732931 h 2043067"/>
              <a:gd name="connsiteX21" fmla="*/ 2700586 w 6734812"/>
              <a:gd name="connsiteY21" fmla="*/ 1842468 h 2043067"/>
              <a:gd name="connsiteX22" fmla="*/ 2473891 w 6734812"/>
              <a:gd name="connsiteY22" fmla="*/ 1922479 h 2043067"/>
              <a:gd name="connsiteX23" fmla="*/ 1977639 w 6734812"/>
              <a:gd name="connsiteY23" fmla="*/ 2024396 h 2043067"/>
              <a:gd name="connsiteX24" fmla="*/ 168841 w 6734812"/>
              <a:gd name="connsiteY24" fmla="*/ 2027254 h 2043067"/>
              <a:gd name="connsiteX25" fmla="*/ 78353 w 6734812"/>
              <a:gd name="connsiteY25" fmla="*/ 2036778 h 2043067"/>
              <a:gd name="connsiteX26" fmla="*/ 30728 w 6734812"/>
              <a:gd name="connsiteY26" fmla="*/ 1827228 h 2043067"/>
              <a:gd name="connsiteX27" fmla="*/ 45017 w 6734812"/>
              <a:gd name="connsiteY27" fmla="*/ 1500521 h 2043067"/>
              <a:gd name="connsiteX28" fmla="*/ 28824 w 6734812"/>
              <a:gd name="connsiteY28" fmla="*/ 627079 h 2043067"/>
              <a:gd name="connsiteX29" fmla="*/ 45969 w 6734812"/>
              <a:gd name="connsiteY29" fmla="*/ 203216 h 2043067"/>
              <a:gd name="connsiteX0" fmla="*/ 52830 w 6741673"/>
              <a:gd name="connsiteY0" fmla="*/ 203216 h 2033494"/>
              <a:gd name="connsiteX1" fmla="*/ 315720 w 6741673"/>
              <a:gd name="connsiteY1" fmla="*/ 88916 h 2033494"/>
              <a:gd name="connsiteX2" fmla="*/ 852930 w 6741673"/>
              <a:gd name="connsiteY2" fmla="*/ 20336 h 2033494"/>
              <a:gd name="connsiteX3" fmla="*/ 1172970 w 6741673"/>
              <a:gd name="connsiteY3" fmla="*/ 8906 h 2033494"/>
              <a:gd name="connsiteX4" fmla="*/ 1893060 w 6741673"/>
              <a:gd name="connsiteY4" fmla="*/ 8906 h 2033494"/>
              <a:gd name="connsiteX5" fmla="*/ 2578860 w 6741673"/>
              <a:gd name="connsiteY5" fmla="*/ 123206 h 2033494"/>
              <a:gd name="connsiteX6" fmla="*/ 3104640 w 6741673"/>
              <a:gd name="connsiteY6" fmla="*/ 237506 h 2033494"/>
              <a:gd name="connsiteX7" fmla="*/ 3744720 w 6741673"/>
              <a:gd name="connsiteY7" fmla="*/ 454676 h 2033494"/>
              <a:gd name="connsiteX8" fmla="*/ 4579110 w 6741673"/>
              <a:gd name="connsiteY8" fmla="*/ 671846 h 2033494"/>
              <a:gd name="connsiteX9" fmla="*/ 5390640 w 6741673"/>
              <a:gd name="connsiteY9" fmla="*/ 923306 h 2033494"/>
              <a:gd name="connsiteX10" fmla="*/ 6076440 w 6741673"/>
              <a:gd name="connsiteY10" fmla="*/ 1129046 h 2033494"/>
              <a:gd name="connsiteX11" fmla="*/ 6586028 w 6741673"/>
              <a:gd name="connsiteY11" fmla="*/ 1272873 h 2033494"/>
              <a:gd name="connsiteX12" fmla="*/ 6719378 w 6741673"/>
              <a:gd name="connsiteY12" fmla="*/ 1393841 h 2033494"/>
              <a:gd name="connsiteX13" fmla="*/ 6724140 w 6741673"/>
              <a:gd name="connsiteY13" fmla="*/ 1721501 h 2033494"/>
              <a:gd name="connsiteX14" fmla="*/ 6724139 w 6741673"/>
              <a:gd name="connsiteY14" fmla="*/ 2003441 h 2033494"/>
              <a:gd name="connsiteX15" fmla="*/ 6489825 w 6741673"/>
              <a:gd name="connsiteY15" fmla="*/ 2006299 h 2033494"/>
              <a:gd name="connsiteX16" fmla="*/ 5649720 w 6741673"/>
              <a:gd name="connsiteY16" fmla="*/ 2021539 h 2033494"/>
              <a:gd name="connsiteX17" fmla="*/ 4985827 w 6741673"/>
              <a:gd name="connsiteY17" fmla="*/ 2017729 h 2033494"/>
              <a:gd name="connsiteX18" fmla="*/ 4741987 w 6741673"/>
              <a:gd name="connsiteY18" fmla="*/ 1964388 h 2033494"/>
              <a:gd name="connsiteX19" fmla="*/ 3774248 w 6741673"/>
              <a:gd name="connsiteY19" fmla="*/ 1781508 h 2033494"/>
              <a:gd name="connsiteX20" fmla="*/ 3101782 w 6741673"/>
              <a:gd name="connsiteY20" fmla="*/ 1732931 h 2033494"/>
              <a:gd name="connsiteX21" fmla="*/ 2707447 w 6741673"/>
              <a:gd name="connsiteY21" fmla="*/ 1842468 h 2033494"/>
              <a:gd name="connsiteX22" fmla="*/ 2480752 w 6741673"/>
              <a:gd name="connsiteY22" fmla="*/ 1922479 h 2033494"/>
              <a:gd name="connsiteX23" fmla="*/ 1984500 w 6741673"/>
              <a:gd name="connsiteY23" fmla="*/ 2024396 h 2033494"/>
              <a:gd name="connsiteX24" fmla="*/ 175702 w 6741673"/>
              <a:gd name="connsiteY24" fmla="*/ 2027254 h 2033494"/>
              <a:gd name="connsiteX25" fmla="*/ 66164 w 6741673"/>
              <a:gd name="connsiteY25" fmla="*/ 1965340 h 2033494"/>
              <a:gd name="connsiteX26" fmla="*/ 37589 w 6741673"/>
              <a:gd name="connsiteY26" fmla="*/ 1827228 h 2033494"/>
              <a:gd name="connsiteX27" fmla="*/ 51878 w 6741673"/>
              <a:gd name="connsiteY27" fmla="*/ 1500521 h 2033494"/>
              <a:gd name="connsiteX28" fmla="*/ 35685 w 6741673"/>
              <a:gd name="connsiteY28" fmla="*/ 627079 h 2033494"/>
              <a:gd name="connsiteX29" fmla="*/ 52830 w 6741673"/>
              <a:gd name="connsiteY29" fmla="*/ 203216 h 2033494"/>
              <a:gd name="connsiteX0" fmla="*/ 26306 w 6715149"/>
              <a:gd name="connsiteY0" fmla="*/ 203216 h 2042459"/>
              <a:gd name="connsiteX1" fmla="*/ 289196 w 6715149"/>
              <a:gd name="connsiteY1" fmla="*/ 88916 h 2042459"/>
              <a:gd name="connsiteX2" fmla="*/ 826406 w 6715149"/>
              <a:gd name="connsiteY2" fmla="*/ 20336 h 2042459"/>
              <a:gd name="connsiteX3" fmla="*/ 1146446 w 6715149"/>
              <a:gd name="connsiteY3" fmla="*/ 8906 h 2042459"/>
              <a:gd name="connsiteX4" fmla="*/ 1866536 w 6715149"/>
              <a:gd name="connsiteY4" fmla="*/ 8906 h 2042459"/>
              <a:gd name="connsiteX5" fmla="*/ 2552336 w 6715149"/>
              <a:gd name="connsiteY5" fmla="*/ 123206 h 2042459"/>
              <a:gd name="connsiteX6" fmla="*/ 3078116 w 6715149"/>
              <a:gd name="connsiteY6" fmla="*/ 237506 h 2042459"/>
              <a:gd name="connsiteX7" fmla="*/ 3718196 w 6715149"/>
              <a:gd name="connsiteY7" fmla="*/ 454676 h 2042459"/>
              <a:gd name="connsiteX8" fmla="*/ 4552586 w 6715149"/>
              <a:gd name="connsiteY8" fmla="*/ 671846 h 2042459"/>
              <a:gd name="connsiteX9" fmla="*/ 5364116 w 6715149"/>
              <a:gd name="connsiteY9" fmla="*/ 923306 h 2042459"/>
              <a:gd name="connsiteX10" fmla="*/ 6049916 w 6715149"/>
              <a:gd name="connsiteY10" fmla="*/ 1129046 h 2042459"/>
              <a:gd name="connsiteX11" fmla="*/ 6559504 w 6715149"/>
              <a:gd name="connsiteY11" fmla="*/ 1272873 h 2042459"/>
              <a:gd name="connsiteX12" fmla="*/ 6692854 w 6715149"/>
              <a:gd name="connsiteY12" fmla="*/ 1393841 h 2042459"/>
              <a:gd name="connsiteX13" fmla="*/ 6697616 w 6715149"/>
              <a:gd name="connsiteY13" fmla="*/ 1721501 h 2042459"/>
              <a:gd name="connsiteX14" fmla="*/ 6697615 w 6715149"/>
              <a:gd name="connsiteY14" fmla="*/ 2003441 h 2042459"/>
              <a:gd name="connsiteX15" fmla="*/ 6463301 w 6715149"/>
              <a:gd name="connsiteY15" fmla="*/ 2006299 h 2042459"/>
              <a:gd name="connsiteX16" fmla="*/ 5623196 w 6715149"/>
              <a:gd name="connsiteY16" fmla="*/ 2021539 h 2042459"/>
              <a:gd name="connsiteX17" fmla="*/ 4959303 w 6715149"/>
              <a:gd name="connsiteY17" fmla="*/ 2017729 h 2042459"/>
              <a:gd name="connsiteX18" fmla="*/ 4715463 w 6715149"/>
              <a:gd name="connsiteY18" fmla="*/ 1964388 h 2042459"/>
              <a:gd name="connsiteX19" fmla="*/ 3747724 w 6715149"/>
              <a:gd name="connsiteY19" fmla="*/ 1781508 h 2042459"/>
              <a:gd name="connsiteX20" fmla="*/ 3075258 w 6715149"/>
              <a:gd name="connsiteY20" fmla="*/ 1732931 h 2042459"/>
              <a:gd name="connsiteX21" fmla="*/ 2680923 w 6715149"/>
              <a:gd name="connsiteY21" fmla="*/ 1842468 h 2042459"/>
              <a:gd name="connsiteX22" fmla="*/ 2454228 w 6715149"/>
              <a:gd name="connsiteY22" fmla="*/ 1922479 h 2042459"/>
              <a:gd name="connsiteX23" fmla="*/ 1957976 w 6715149"/>
              <a:gd name="connsiteY23" fmla="*/ 2024396 h 2042459"/>
              <a:gd name="connsiteX24" fmla="*/ 292053 w 6715149"/>
              <a:gd name="connsiteY24" fmla="*/ 2041542 h 2042459"/>
              <a:gd name="connsiteX25" fmla="*/ 39640 w 6715149"/>
              <a:gd name="connsiteY25" fmla="*/ 1965340 h 2042459"/>
              <a:gd name="connsiteX26" fmla="*/ 11065 w 6715149"/>
              <a:gd name="connsiteY26" fmla="*/ 1827228 h 2042459"/>
              <a:gd name="connsiteX27" fmla="*/ 25354 w 6715149"/>
              <a:gd name="connsiteY27" fmla="*/ 1500521 h 2042459"/>
              <a:gd name="connsiteX28" fmla="*/ 9161 w 6715149"/>
              <a:gd name="connsiteY28" fmla="*/ 627079 h 2042459"/>
              <a:gd name="connsiteX29" fmla="*/ 26306 w 6715149"/>
              <a:gd name="connsiteY29" fmla="*/ 203216 h 2042459"/>
              <a:gd name="connsiteX0" fmla="*/ 26306 w 6715149"/>
              <a:gd name="connsiteY0" fmla="*/ 203216 h 2042459"/>
              <a:gd name="connsiteX1" fmla="*/ 289196 w 6715149"/>
              <a:gd name="connsiteY1" fmla="*/ 88916 h 2042459"/>
              <a:gd name="connsiteX2" fmla="*/ 826406 w 6715149"/>
              <a:gd name="connsiteY2" fmla="*/ 20336 h 2042459"/>
              <a:gd name="connsiteX3" fmla="*/ 1146446 w 6715149"/>
              <a:gd name="connsiteY3" fmla="*/ 8906 h 2042459"/>
              <a:gd name="connsiteX4" fmla="*/ 1866536 w 6715149"/>
              <a:gd name="connsiteY4" fmla="*/ 8906 h 2042459"/>
              <a:gd name="connsiteX5" fmla="*/ 2552336 w 6715149"/>
              <a:gd name="connsiteY5" fmla="*/ 123206 h 2042459"/>
              <a:gd name="connsiteX6" fmla="*/ 3078116 w 6715149"/>
              <a:gd name="connsiteY6" fmla="*/ 237506 h 2042459"/>
              <a:gd name="connsiteX7" fmla="*/ 3718196 w 6715149"/>
              <a:gd name="connsiteY7" fmla="*/ 454676 h 2042459"/>
              <a:gd name="connsiteX8" fmla="*/ 4552586 w 6715149"/>
              <a:gd name="connsiteY8" fmla="*/ 671846 h 2042459"/>
              <a:gd name="connsiteX9" fmla="*/ 5364116 w 6715149"/>
              <a:gd name="connsiteY9" fmla="*/ 923306 h 2042459"/>
              <a:gd name="connsiteX10" fmla="*/ 6049916 w 6715149"/>
              <a:gd name="connsiteY10" fmla="*/ 1129046 h 2042459"/>
              <a:gd name="connsiteX11" fmla="*/ 6559504 w 6715149"/>
              <a:gd name="connsiteY11" fmla="*/ 1272873 h 2042459"/>
              <a:gd name="connsiteX12" fmla="*/ 6692854 w 6715149"/>
              <a:gd name="connsiteY12" fmla="*/ 1393841 h 2042459"/>
              <a:gd name="connsiteX13" fmla="*/ 6697616 w 6715149"/>
              <a:gd name="connsiteY13" fmla="*/ 1721501 h 2042459"/>
              <a:gd name="connsiteX14" fmla="*/ 6697615 w 6715149"/>
              <a:gd name="connsiteY14" fmla="*/ 2003441 h 2042459"/>
              <a:gd name="connsiteX15" fmla="*/ 6463301 w 6715149"/>
              <a:gd name="connsiteY15" fmla="*/ 2006299 h 2042459"/>
              <a:gd name="connsiteX16" fmla="*/ 5623196 w 6715149"/>
              <a:gd name="connsiteY16" fmla="*/ 2021539 h 2042459"/>
              <a:gd name="connsiteX17" fmla="*/ 4959303 w 6715149"/>
              <a:gd name="connsiteY17" fmla="*/ 2017729 h 2042459"/>
              <a:gd name="connsiteX18" fmla="*/ 4715463 w 6715149"/>
              <a:gd name="connsiteY18" fmla="*/ 1964388 h 2042459"/>
              <a:gd name="connsiteX19" fmla="*/ 3747724 w 6715149"/>
              <a:gd name="connsiteY19" fmla="*/ 1781508 h 2042459"/>
              <a:gd name="connsiteX20" fmla="*/ 3075258 w 6715149"/>
              <a:gd name="connsiteY20" fmla="*/ 1732931 h 2042459"/>
              <a:gd name="connsiteX21" fmla="*/ 2680923 w 6715149"/>
              <a:gd name="connsiteY21" fmla="*/ 1842468 h 2042459"/>
              <a:gd name="connsiteX22" fmla="*/ 2454228 w 6715149"/>
              <a:gd name="connsiteY22" fmla="*/ 1922479 h 2042459"/>
              <a:gd name="connsiteX23" fmla="*/ 1957976 w 6715149"/>
              <a:gd name="connsiteY23" fmla="*/ 2024396 h 2042459"/>
              <a:gd name="connsiteX24" fmla="*/ 292053 w 6715149"/>
              <a:gd name="connsiteY24" fmla="*/ 2041542 h 2042459"/>
              <a:gd name="connsiteX25" fmla="*/ 30115 w 6715149"/>
              <a:gd name="connsiteY25" fmla="*/ 1993915 h 2042459"/>
              <a:gd name="connsiteX26" fmla="*/ 11065 w 6715149"/>
              <a:gd name="connsiteY26" fmla="*/ 1827228 h 2042459"/>
              <a:gd name="connsiteX27" fmla="*/ 25354 w 6715149"/>
              <a:gd name="connsiteY27" fmla="*/ 1500521 h 2042459"/>
              <a:gd name="connsiteX28" fmla="*/ 9161 w 6715149"/>
              <a:gd name="connsiteY28" fmla="*/ 627079 h 2042459"/>
              <a:gd name="connsiteX29" fmla="*/ 26306 w 6715149"/>
              <a:gd name="connsiteY29" fmla="*/ 203216 h 2042459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078116 w 6715149"/>
              <a:gd name="connsiteY6" fmla="*/ 233640 h 2038593"/>
              <a:gd name="connsiteX7" fmla="*/ 3718196 w 6715149"/>
              <a:gd name="connsiteY7" fmla="*/ 450810 h 2038593"/>
              <a:gd name="connsiteX8" fmla="*/ 4552586 w 6715149"/>
              <a:gd name="connsiteY8" fmla="*/ 667980 h 2038593"/>
              <a:gd name="connsiteX9" fmla="*/ 5364116 w 6715149"/>
              <a:gd name="connsiteY9" fmla="*/ 919440 h 2038593"/>
              <a:gd name="connsiteX10" fmla="*/ 6049916 w 6715149"/>
              <a:gd name="connsiteY10" fmla="*/ 1125180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718196 w 6715149"/>
              <a:gd name="connsiteY7" fmla="*/ 450810 h 2038593"/>
              <a:gd name="connsiteX8" fmla="*/ 4552586 w 6715149"/>
              <a:gd name="connsiteY8" fmla="*/ 667980 h 2038593"/>
              <a:gd name="connsiteX9" fmla="*/ 5364116 w 6715149"/>
              <a:gd name="connsiteY9" fmla="*/ 919440 h 2038593"/>
              <a:gd name="connsiteX10" fmla="*/ 6049916 w 6715149"/>
              <a:gd name="connsiteY10" fmla="*/ 1125180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552586 w 6715149"/>
              <a:gd name="connsiteY8" fmla="*/ 667980 h 2038593"/>
              <a:gd name="connsiteX9" fmla="*/ 5364116 w 6715149"/>
              <a:gd name="connsiteY9" fmla="*/ 919440 h 2038593"/>
              <a:gd name="connsiteX10" fmla="*/ 6049916 w 6715149"/>
              <a:gd name="connsiteY10" fmla="*/ 1125180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552586 w 6715149"/>
              <a:gd name="connsiteY8" fmla="*/ 667980 h 2038593"/>
              <a:gd name="connsiteX9" fmla="*/ 5364116 w 6715149"/>
              <a:gd name="connsiteY9" fmla="*/ 919440 h 2038593"/>
              <a:gd name="connsiteX10" fmla="*/ 6102304 w 6715149"/>
              <a:gd name="connsiteY10" fmla="*/ 1072793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552586 w 6715149"/>
              <a:gd name="connsiteY8" fmla="*/ 667980 h 2038593"/>
              <a:gd name="connsiteX9" fmla="*/ 5378404 w 6715149"/>
              <a:gd name="connsiteY9" fmla="*/ 852765 h 2038593"/>
              <a:gd name="connsiteX10" fmla="*/ 6102304 w 6715149"/>
              <a:gd name="connsiteY10" fmla="*/ 1072793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604973 w 6715149"/>
              <a:gd name="connsiteY8" fmla="*/ 620355 h 2038593"/>
              <a:gd name="connsiteX9" fmla="*/ 5378404 w 6715149"/>
              <a:gd name="connsiteY9" fmla="*/ 852765 h 2038593"/>
              <a:gd name="connsiteX10" fmla="*/ 6102304 w 6715149"/>
              <a:gd name="connsiteY10" fmla="*/ 1072793 h 2038593"/>
              <a:gd name="connsiteX11" fmla="*/ 6559504 w 6715149"/>
              <a:gd name="connsiteY11" fmla="*/ 1269007 h 2038593"/>
              <a:gd name="connsiteX12" fmla="*/ 6692854 w 6715149"/>
              <a:gd name="connsiteY12" fmla="*/ 1389975 h 2038593"/>
              <a:gd name="connsiteX13" fmla="*/ 6697616 w 6715149"/>
              <a:gd name="connsiteY13" fmla="*/ 1717635 h 2038593"/>
              <a:gd name="connsiteX14" fmla="*/ 6697615 w 6715149"/>
              <a:gd name="connsiteY14" fmla="*/ 1999575 h 2038593"/>
              <a:gd name="connsiteX15" fmla="*/ 6463301 w 6715149"/>
              <a:gd name="connsiteY15" fmla="*/ 2002433 h 2038593"/>
              <a:gd name="connsiteX16" fmla="*/ 5623196 w 6715149"/>
              <a:gd name="connsiteY16" fmla="*/ 2017673 h 2038593"/>
              <a:gd name="connsiteX17" fmla="*/ 4959303 w 6715149"/>
              <a:gd name="connsiteY17" fmla="*/ 2013863 h 2038593"/>
              <a:gd name="connsiteX18" fmla="*/ 4715463 w 6715149"/>
              <a:gd name="connsiteY18" fmla="*/ 1960522 h 2038593"/>
              <a:gd name="connsiteX19" fmla="*/ 3747724 w 6715149"/>
              <a:gd name="connsiteY19" fmla="*/ 1777642 h 2038593"/>
              <a:gd name="connsiteX20" fmla="*/ 3075258 w 6715149"/>
              <a:gd name="connsiteY20" fmla="*/ 1729065 h 2038593"/>
              <a:gd name="connsiteX21" fmla="*/ 2680923 w 6715149"/>
              <a:gd name="connsiteY21" fmla="*/ 1838602 h 2038593"/>
              <a:gd name="connsiteX22" fmla="*/ 2454228 w 6715149"/>
              <a:gd name="connsiteY22" fmla="*/ 1918613 h 2038593"/>
              <a:gd name="connsiteX23" fmla="*/ 1957976 w 6715149"/>
              <a:gd name="connsiteY23" fmla="*/ 2020530 h 2038593"/>
              <a:gd name="connsiteX24" fmla="*/ 292053 w 6715149"/>
              <a:gd name="connsiteY24" fmla="*/ 2037676 h 2038593"/>
              <a:gd name="connsiteX25" fmla="*/ 30115 w 6715149"/>
              <a:gd name="connsiteY25" fmla="*/ 1990049 h 2038593"/>
              <a:gd name="connsiteX26" fmla="*/ 11065 w 6715149"/>
              <a:gd name="connsiteY26" fmla="*/ 1823362 h 2038593"/>
              <a:gd name="connsiteX27" fmla="*/ 25354 w 6715149"/>
              <a:gd name="connsiteY27" fmla="*/ 1496655 h 2038593"/>
              <a:gd name="connsiteX28" fmla="*/ 9161 w 6715149"/>
              <a:gd name="connsiteY28" fmla="*/ 623213 h 2038593"/>
              <a:gd name="connsiteX29" fmla="*/ 26306 w 6715149"/>
              <a:gd name="connsiteY29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604973 w 6715149"/>
              <a:gd name="connsiteY8" fmla="*/ 620355 h 2038593"/>
              <a:gd name="connsiteX9" fmla="*/ 5378404 w 6715149"/>
              <a:gd name="connsiteY9" fmla="*/ 852765 h 2038593"/>
              <a:gd name="connsiteX10" fmla="*/ 6102304 w 6715149"/>
              <a:gd name="connsiteY10" fmla="*/ 1072793 h 2038593"/>
              <a:gd name="connsiteX11" fmla="*/ 6559504 w 6715149"/>
              <a:gd name="connsiteY11" fmla="*/ 1269007 h 2038593"/>
              <a:gd name="connsiteX12" fmla="*/ 6602366 w 6715149"/>
              <a:gd name="connsiteY12" fmla="*/ 1232812 h 2038593"/>
              <a:gd name="connsiteX13" fmla="*/ 6692854 w 6715149"/>
              <a:gd name="connsiteY13" fmla="*/ 1389975 h 2038593"/>
              <a:gd name="connsiteX14" fmla="*/ 6697616 w 6715149"/>
              <a:gd name="connsiteY14" fmla="*/ 1717635 h 2038593"/>
              <a:gd name="connsiteX15" fmla="*/ 6697615 w 6715149"/>
              <a:gd name="connsiteY15" fmla="*/ 1999575 h 2038593"/>
              <a:gd name="connsiteX16" fmla="*/ 6463301 w 6715149"/>
              <a:gd name="connsiteY16" fmla="*/ 2002433 h 2038593"/>
              <a:gd name="connsiteX17" fmla="*/ 5623196 w 6715149"/>
              <a:gd name="connsiteY17" fmla="*/ 2017673 h 2038593"/>
              <a:gd name="connsiteX18" fmla="*/ 4959303 w 6715149"/>
              <a:gd name="connsiteY18" fmla="*/ 2013863 h 2038593"/>
              <a:gd name="connsiteX19" fmla="*/ 4715463 w 6715149"/>
              <a:gd name="connsiteY19" fmla="*/ 1960522 h 2038593"/>
              <a:gd name="connsiteX20" fmla="*/ 3747724 w 6715149"/>
              <a:gd name="connsiteY20" fmla="*/ 1777642 h 2038593"/>
              <a:gd name="connsiteX21" fmla="*/ 3075258 w 6715149"/>
              <a:gd name="connsiteY21" fmla="*/ 1729065 h 2038593"/>
              <a:gd name="connsiteX22" fmla="*/ 2680923 w 6715149"/>
              <a:gd name="connsiteY22" fmla="*/ 1838602 h 2038593"/>
              <a:gd name="connsiteX23" fmla="*/ 2454228 w 6715149"/>
              <a:gd name="connsiteY23" fmla="*/ 1918613 h 2038593"/>
              <a:gd name="connsiteX24" fmla="*/ 1957976 w 6715149"/>
              <a:gd name="connsiteY24" fmla="*/ 2020530 h 2038593"/>
              <a:gd name="connsiteX25" fmla="*/ 292053 w 6715149"/>
              <a:gd name="connsiteY25" fmla="*/ 2037676 h 2038593"/>
              <a:gd name="connsiteX26" fmla="*/ 30115 w 6715149"/>
              <a:gd name="connsiteY26" fmla="*/ 1990049 h 2038593"/>
              <a:gd name="connsiteX27" fmla="*/ 11065 w 6715149"/>
              <a:gd name="connsiteY27" fmla="*/ 1823362 h 2038593"/>
              <a:gd name="connsiteX28" fmla="*/ 25354 w 6715149"/>
              <a:gd name="connsiteY28" fmla="*/ 1496655 h 2038593"/>
              <a:gd name="connsiteX29" fmla="*/ 9161 w 6715149"/>
              <a:gd name="connsiteY29" fmla="*/ 623213 h 2038593"/>
              <a:gd name="connsiteX30" fmla="*/ 26306 w 6715149"/>
              <a:gd name="connsiteY30" fmla="*/ 199350 h 2038593"/>
              <a:gd name="connsiteX0" fmla="*/ 26306 w 6715149"/>
              <a:gd name="connsiteY0" fmla="*/ 199350 h 2038593"/>
              <a:gd name="connsiteX1" fmla="*/ 289196 w 6715149"/>
              <a:gd name="connsiteY1" fmla="*/ 85050 h 2038593"/>
              <a:gd name="connsiteX2" fmla="*/ 826406 w 6715149"/>
              <a:gd name="connsiteY2" fmla="*/ 16470 h 2038593"/>
              <a:gd name="connsiteX3" fmla="*/ 1146446 w 6715149"/>
              <a:gd name="connsiteY3" fmla="*/ 5040 h 2038593"/>
              <a:gd name="connsiteX4" fmla="*/ 1866536 w 6715149"/>
              <a:gd name="connsiteY4" fmla="*/ 5040 h 2038593"/>
              <a:gd name="connsiteX5" fmla="*/ 2590436 w 6715149"/>
              <a:gd name="connsiteY5" fmla="*/ 66953 h 2038593"/>
              <a:gd name="connsiteX6" fmla="*/ 3216228 w 6715149"/>
              <a:gd name="connsiteY6" fmla="*/ 176490 h 2038593"/>
              <a:gd name="connsiteX7" fmla="*/ 3851546 w 6715149"/>
              <a:gd name="connsiteY7" fmla="*/ 403185 h 2038593"/>
              <a:gd name="connsiteX8" fmla="*/ 4604973 w 6715149"/>
              <a:gd name="connsiteY8" fmla="*/ 620355 h 2038593"/>
              <a:gd name="connsiteX9" fmla="*/ 5378404 w 6715149"/>
              <a:gd name="connsiteY9" fmla="*/ 852765 h 2038593"/>
              <a:gd name="connsiteX10" fmla="*/ 6102304 w 6715149"/>
              <a:gd name="connsiteY10" fmla="*/ 1072793 h 2038593"/>
              <a:gd name="connsiteX11" fmla="*/ 6402341 w 6715149"/>
              <a:gd name="connsiteY11" fmla="*/ 1149945 h 2038593"/>
              <a:gd name="connsiteX12" fmla="*/ 6602366 w 6715149"/>
              <a:gd name="connsiteY12" fmla="*/ 1232812 h 2038593"/>
              <a:gd name="connsiteX13" fmla="*/ 6692854 w 6715149"/>
              <a:gd name="connsiteY13" fmla="*/ 1389975 h 2038593"/>
              <a:gd name="connsiteX14" fmla="*/ 6697616 w 6715149"/>
              <a:gd name="connsiteY14" fmla="*/ 1717635 h 2038593"/>
              <a:gd name="connsiteX15" fmla="*/ 6697615 w 6715149"/>
              <a:gd name="connsiteY15" fmla="*/ 1999575 h 2038593"/>
              <a:gd name="connsiteX16" fmla="*/ 6463301 w 6715149"/>
              <a:gd name="connsiteY16" fmla="*/ 2002433 h 2038593"/>
              <a:gd name="connsiteX17" fmla="*/ 5623196 w 6715149"/>
              <a:gd name="connsiteY17" fmla="*/ 2017673 h 2038593"/>
              <a:gd name="connsiteX18" fmla="*/ 4959303 w 6715149"/>
              <a:gd name="connsiteY18" fmla="*/ 2013863 h 2038593"/>
              <a:gd name="connsiteX19" fmla="*/ 4715463 w 6715149"/>
              <a:gd name="connsiteY19" fmla="*/ 1960522 h 2038593"/>
              <a:gd name="connsiteX20" fmla="*/ 3747724 w 6715149"/>
              <a:gd name="connsiteY20" fmla="*/ 1777642 h 2038593"/>
              <a:gd name="connsiteX21" fmla="*/ 3075258 w 6715149"/>
              <a:gd name="connsiteY21" fmla="*/ 1729065 h 2038593"/>
              <a:gd name="connsiteX22" fmla="*/ 2680923 w 6715149"/>
              <a:gd name="connsiteY22" fmla="*/ 1838602 h 2038593"/>
              <a:gd name="connsiteX23" fmla="*/ 2454228 w 6715149"/>
              <a:gd name="connsiteY23" fmla="*/ 1918613 h 2038593"/>
              <a:gd name="connsiteX24" fmla="*/ 1957976 w 6715149"/>
              <a:gd name="connsiteY24" fmla="*/ 2020530 h 2038593"/>
              <a:gd name="connsiteX25" fmla="*/ 292053 w 6715149"/>
              <a:gd name="connsiteY25" fmla="*/ 2037676 h 2038593"/>
              <a:gd name="connsiteX26" fmla="*/ 30115 w 6715149"/>
              <a:gd name="connsiteY26" fmla="*/ 1990049 h 2038593"/>
              <a:gd name="connsiteX27" fmla="*/ 11065 w 6715149"/>
              <a:gd name="connsiteY27" fmla="*/ 1823362 h 2038593"/>
              <a:gd name="connsiteX28" fmla="*/ 25354 w 6715149"/>
              <a:gd name="connsiteY28" fmla="*/ 1496655 h 2038593"/>
              <a:gd name="connsiteX29" fmla="*/ 9161 w 6715149"/>
              <a:gd name="connsiteY29" fmla="*/ 623213 h 2038593"/>
              <a:gd name="connsiteX30" fmla="*/ 26306 w 6715149"/>
              <a:gd name="connsiteY30" fmla="*/ 199350 h 203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715149" h="2038593">
                <a:moveTo>
                  <a:pt x="26306" y="199350"/>
                </a:moveTo>
                <a:cubicBezTo>
                  <a:pt x="72978" y="109656"/>
                  <a:pt x="155846" y="115530"/>
                  <a:pt x="289196" y="85050"/>
                </a:cubicBezTo>
                <a:cubicBezTo>
                  <a:pt x="422546" y="54570"/>
                  <a:pt x="683531" y="29805"/>
                  <a:pt x="826406" y="16470"/>
                </a:cubicBezTo>
                <a:cubicBezTo>
                  <a:pt x="969281" y="3135"/>
                  <a:pt x="973091" y="6945"/>
                  <a:pt x="1146446" y="5040"/>
                </a:cubicBezTo>
                <a:cubicBezTo>
                  <a:pt x="1319801" y="3135"/>
                  <a:pt x="1625871" y="-5279"/>
                  <a:pt x="1866536" y="5040"/>
                </a:cubicBezTo>
                <a:cubicBezTo>
                  <a:pt x="2107201" y="15359"/>
                  <a:pt x="2365487" y="38378"/>
                  <a:pt x="2590436" y="66953"/>
                </a:cubicBezTo>
                <a:cubicBezTo>
                  <a:pt x="2815385" y="95528"/>
                  <a:pt x="3006043" y="120451"/>
                  <a:pt x="3216228" y="176490"/>
                </a:cubicBezTo>
                <a:cubicBezTo>
                  <a:pt x="3426413" y="232529"/>
                  <a:pt x="3620089" y="329208"/>
                  <a:pt x="3851546" y="403185"/>
                </a:cubicBezTo>
                <a:cubicBezTo>
                  <a:pt x="4083003" y="477162"/>
                  <a:pt x="4350497" y="545425"/>
                  <a:pt x="4604973" y="620355"/>
                </a:cubicBezTo>
                <a:lnTo>
                  <a:pt x="5378404" y="852765"/>
                </a:lnTo>
                <a:lnTo>
                  <a:pt x="6102304" y="1072793"/>
                </a:lnTo>
                <a:cubicBezTo>
                  <a:pt x="6272960" y="1122323"/>
                  <a:pt x="6318997" y="1123275"/>
                  <a:pt x="6402341" y="1149945"/>
                </a:cubicBezTo>
                <a:cubicBezTo>
                  <a:pt x="6485685" y="1176615"/>
                  <a:pt x="6580141" y="1212651"/>
                  <a:pt x="6602366" y="1232812"/>
                </a:cubicBezTo>
                <a:cubicBezTo>
                  <a:pt x="6624591" y="1252973"/>
                  <a:pt x="6672217" y="1316315"/>
                  <a:pt x="6692854" y="1389975"/>
                </a:cubicBezTo>
                <a:cubicBezTo>
                  <a:pt x="6713491" y="1463635"/>
                  <a:pt x="6696823" y="1616035"/>
                  <a:pt x="6697616" y="1717635"/>
                </a:cubicBezTo>
                <a:cubicBezTo>
                  <a:pt x="6698410" y="1819235"/>
                  <a:pt x="6736668" y="1952109"/>
                  <a:pt x="6697615" y="1999575"/>
                </a:cubicBezTo>
                <a:cubicBezTo>
                  <a:pt x="6658563" y="2047041"/>
                  <a:pt x="6642371" y="1999417"/>
                  <a:pt x="6463301" y="2002433"/>
                </a:cubicBezTo>
                <a:lnTo>
                  <a:pt x="5623196" y="2017673"/>
                </a:lnTo>
                <a:cubicBezTo>
                  <a:pt x="5372530" y="2019578"/>
                  <a:pt x="5103448" y="2027357"/>
                  <a:pt x="4959303" y="2013863"/>
                </a:cubicBezTo>
                <a:cubicBezTo>
                  <a:pt x="4815158" y="2000369"/>
                  <a:pt x="4917393" y="1999892"/>
                  <a:pt x="4715463" y="1960522"/>
                </a:cubicBezTo>
                <a:cubicBezTo>
                  <a:pt x="4513533" y="1921152"/>
                  <a:pt x="4021091" y="1816218"/>
                  <a:pt x="3747724" y="1777642"/>
                </a:cubicBezTo>
                <a:cubicBezTo>
                  <a:pt x="3474357" y="1739066"/>
                  <a:pt x="3253058" y="1718905"/>
                  <a:pt x="3075258" y="1729065"/>
                </a:cubicBezTo>
                <a:cubicBezTo>
                  <a:pt x="2897458" y="1739225"/>
                  <a:pt x="2784428" y="1807011"/>
                  <a:pt x="2680923" y="1838602"/>
                </a:cubicBezTo>
                <a:cubicBezTo>
                  <a:pt x="2577418" y="1870193"/>
                  <a:pt x="2527094" y="1894642"/>
                  <a:pt x="2454228" y="1918613"/>
                </a:cubicBezTo>
                <a:cubicBezTo>
                  <a:pt x="2381362" y="1942584"/>
                  <a:pt x="2318338" y="2000686"/>
                  <a:pt x="1957976" y="2020530"/>
                </a:cubicBezTo>
                <a:cubicBezTo>
                  <a:pt x="1597614" y="2040374"/>
                  <a:pt x="621301" y="2039581"/>
                  <a:pt x="292053" y="2037676"/>
                </a:cubicBezTo>
                <a:cubicBezTo>
                  <a:pt x="-37195" y="2035771"/>
                  <a:pt x="48371" y="2009099"/>
                  <a:pt x="30115" y="1990049"/>
                </a:cubicBezTo>
                <a:cubicBezTo>
                  <a:pt x="11859" y="1970999"/>
                  <a:pt x="3921" y="1908769"/>
                  <a:pt x="11065" y="1823362"/>
                </a:cubicBezTo>
                <a:cubicBezTo>
                  <a:pt x="18209" y="1737955"/>
                  <a:pt x="17734" y="1703030"/>
                  <a:pt x="25354" y="1496655"/>
                </a:cubicBezTo>
                <a:cubicBezTo>
                  <a:pt x="32974" y="1290280"/>
                  <a:pt x="9002" y="839430"/>
                  <a:pt x="9161" y="623213"/>
                </a:cubicBezTo>
                <a:cubicBezTo>
                  <a:pt x="9320" y="406996"/>
                  <a:pt x="-20366" y="289044"/>
                  <a:pt x="26306" y="19935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 19"/>
          <p:cNvSpPr/>
          <p:nvPr/>
        </p:nvSpPr>
        <p:spPr>
          <a:xfrm>
            <a:off x="528268" y="1645342"/>
            <a:ext cx="3451810" cy="1505319"/>
          </a:xfrm>
          <a:custGeom>
            <a:avLst/>
            <a:gdLst>
              <a:gd name="connsiteX0" fmla="*/ 20372 w 3222076"/>
              <a:gd name="connsiteY0" fmla="*/ 1360998 h 1505569"/>
              <a:gd name="connsiteX1" fmla="*/ 317552 w 3222076"/>
              <a:gd name="connsiteY1" fmla="*/ 1235268 h 1505569"/>
              <a:gd name="connsiteX2" fmla="*/ 877622 w 3222076"/>
              <a:gd name="connsiteY2" fmla="*/ 960948 h 1505569"/>
              <a:gd name="connsiteX3" fmla="*/ 1277672 w 3222076"/>
              <a:gd name="connsiteY3" fmla="*/ 526608 h 1505569"/>
              <a:gd name="connsiteX4" fmla="*/ 1643432 w 3222076"/>
              <a:gd name="connsiteY4" fmla="*/ 298008 h 1505569"/>
              <a:gd name="connsiteX5" fmla="*/ 2374952 w 3222076"/>
              <a:gd name="connsiteY5" fmla="*/ 80838 h 1505569"/>
              <a:gd name="connsiteX6" fmla="*/ 2717852 w 3222076"/>
              <a:gd name="connsiteY6" fmla="*/ 828 h 1505569"/>
              <a:gd name="connsiteX7" fmla="*/ 2935022 w 3222076"/>
              <a:gd name="connsiteY7" fmla="*/ 46548 h 1505569"/>
              <a:gd name="connsiteX8" fmla="*/ 3003602 w 3222076"/>
              <a:gd name="connsiteY8" fmla="*/ 160848 h 1505569"/>
              <a:gd name="connsiteX9" fmla="*/ 3209342 w 3222076"/>
              <a:gd name="connsiteY9" fmla="*/ 286578 h 1505569"/>
              <a:gd name="connsiteX10" fmla="*/ 2592122 w 3222076"/>
              <a:gd name="connsiteY10" fmla="*/ 538038 h 1505569"/>
              <a:gd name="connsiteX11" fmla="*/ 2043482 w 3222076"/>
              <a:gd name="connsiteY11" fmla="*/ 743778 h 1505569"/>
              <a:gd name="connsiteX12" fmla="*/ 1677722 w 3222076"/>
              <a:gd name="connsiteY12" fmla="*/ 949518 h 1505569"/>
              <a:gd name="connsiteX13" fmla="*/ 1094792 w 3222076"/>
              <a:gd name="connsiteY13" fmla="*/ 1132398 h 1505569"/>
              <a:gd name="connsiteX14" fmla="*/ 934772 w 3222076"/>
              <a:gd name="connsiteY14" fmla="*/ 1326708 h 1505569"/>
              <a:gd name="connsiteX15" fmla="*/ 408992 w 3222076"/>
              <a:gd name="connsiteY15" fmla="*/ 1406718 h 1505569"/>
              <a:gd name="connsiteX16" fmla="*/ 123242 w 3222076"/>
              <a:gd name="connsiteY16" fmla="*/ 1475298 h 1505569"/>
              <a:gd name="connsiteX17" fmla="*/ 31802 w 3222076"/>
              <a:gd name="connsiteY17" fmla="*/ 1498158 h 1505569"/>
              <a:gd name="connsiteX18" fmla="*/ 20372 w 3222076"/>
              <a:gd name="connsiteY18" fmla="*/ 1360998 h 1505569"/>
              <a:gd name="connsiteX0" fmla="*/ 20372 w 3445490"/>
              <a:gd name="connsiteY0" fmla="*/ 1360998 h 1505569"/>
              <a:gd name="connsiteX1" fmla="*/ 317552 w 3445490"/>
              <a:gd name="connsiteY1" fmla="*/ 1235268 h 1505569"/>
              <a:gd name="connsiteX2" fmla="*/ 877622 w 3445490"/>
              <a:gd name="connsiteY2" fmla="*/ 960948 h 1505569"/>
              <a:gd name="connsiteX3" fmla="*/ 1277672 w 3445490"/>
              <a:gd name="connsiteY3" fmla="*/ 526608 h 1505569"/>
              <a:gd name="connsiteX4" fmla="*/ 1643432 w 3445490"/>
              <a:gd name="connsiteY4" fmla="*/ 298008 h 1505569"/>
              <a:gd name="connsiteX5" fmla="*/ 2374952 w 3445490"/>
              <a:gd name="connsiteY5" fmla="*/ 80838 h 1505569"/>
              <a:gd name="connsiteX6" fmla="*/ 2717852 w 3445490"/>
              <a:gd name="connsiteY6" fmla="*/ 828 h 1505569"/>
              <a:gd name="connsiteX7" fmla="*/ 2935022 w 3445490"/>
              <a:gd name="connsiteY7" fmla="*/ 46548 h 1505569"/>
              <a:gd name="connsiteX8" fmla="*/ 3003602 w 3445490"/>
              <a:gd name="connsiteY8" fmla="*/ 160848 h 1505569"/>
              <a:gd name="connsiteX9" fmla="*/ 3437942 w 3445490"/>
              <a:gd name="connsiteY9" fmla="*/ 258003 h 1505569"/>
              <a:gd name="connsiteX10" fmla="*/ 2592122 w 3445490"/>
              <a:gd name="connsiteY10" fmla="*/ 538038 h 1505569"/>
              <a:gd name="connsiteX11" fmla="*/ 2043482 w 3445490"/>
              <a:gd name="connsiteY11" fmla="*/ 743778 h 1505569"/>
              <a:gd name="connsiteX12" fmla="*/ 1677722 w 3445490"/>
              <a:gd name="connsiteY12" fmla="*/ 949518 h 1505569"/>
              <a:gd name="connsiteX13" fmla="*/ 1094792 w 3445490"/>
              <a:gd name="connsiteY13" fmla="*/ 1132398 h 1505569"/>
              <a:gd name="connsiteX14" fmla="*/ 934772 w 3445490"/>
              <a:gd name="connsiteY14" fmla="*/ 1326708 h 1505569"/>
              <a:gd name="connsiteX15" fmla="*/ 408992 w 3445490"/>
              <a:gd name="connsiteY15" fmla="*/ 1406718 h 1505569"/>
              <a:gd name="connsiteX16" fmla="*/ 123242 w 3445490"/>
              <a:gd name="connsiteY16" fmla="*/ 1475298 h 1505569"/>
              <a:gd name="connsiteX17" fmla="*/ 31802 w 3445490"/>
              <a:gd name="connsiteY17" fmla="*/ 1498158 h 1505569"/>
              <a:gd name="connsiteX18" fmla="*/ 20372 w 3445490"/>
              <a:gd name="connsiteY18" fmla="*/ 1360998 h 1505569"/>
              <a:gd name="connsiteX0" fmla="*/ 20372 w 3452450"/>
              <a:gd name="connsiteY0" fmla="*/ 1360748 h 1505319"/>
              <a:gd name="connsiteX1" fmla="*/ 317552 w 3452450"/>
              <a:gd name="connsiteY1" fmla="*/ 1235018 h 1505319"/>
              <a:gd name="connsiteX2" fmla="*/ 877622 w 3452450"/>
              <a:gd name="connsiteY2" fmla="*/ 960698 h 1505319"/>
              <a:gd name="connsiteX3" fmla="*/ 1277672 w 3452450"/>
              <a:gd name="connsiteY3" fmla="*/ 526358 h 1505319"/>
              <a:gd name="connsiteX4" fmla="*/ 1643432 w 3452450"/>
              <a:gd name="connsiteY4" fmla="*/ 297758 h 1505319"/>
              <a:gd name="connsiteX5" fmla="*/ 2374952 w 3452450"/>
              <a:gd name="connsiteY5" fmla="*/ 80588 h 1505319"/>
              <a:gd name="connsiteX6" fmla="*/ 2717852 w 3452450"/>
              <a:gd name="connsiteY6" fmla="*/ 578 h 1505319"/>
              <a:gd name="connsiteX7" fmla="*/ 2935022 w 3452450"/>
              <a:gd name="connsiteY7" fmla="*/ 46298 h 1505319"/>
              <a:gd name="connsiteX8" fmla="*/ 3113139 w 3452450"/>
              <a:gd name="connsiteY8" fmla="*/ 79635 h 1505319"/>
              <a:gd name="connsiteX9" fmla="*/ 3437942 w 3452450"/>
              <a:gd name="connsiteY9" fmla="*/ 257753 h 1505319"/>
              <a:gd name="connsiteX10" fmla="*/ 2592122 w 3452450"/>
              <a:gd name="connsiteY10" fmla="*/ 537788 h 1505319"/>
              <a:gd name="connsiteX11" fmla="*/ 2043482 w 3452450"/>
              <a:gd name="connsiteY11" fmla="*/ 743528 h 1505319"/>
              <a:gd name="connsiteX12" fmla="*/ 1677722 w 3452450"/>
              <a:gd name="connsiteY12" fmla="*/ 949268 h 1505319"/>
              <a:gd name="connsiteX13" fmla="*/ 1094792 w 3452450"/>
              <a:gd name="connsiteY13" fmla="*/ 1132148 h 1505319"/>
              <a:gd name="connsiteX14" fmla="*/ 934772 w 3452450"/>
              <a:gd name="connsiteY14" fmla="*/ 1326458 h 1505319"/>
              <a:gd name="connsiteX15" fmla="*/ 408992 w 3452450"/>
              <a:gd name="connsiteY15" fmla="*/ 1406468 h 1505319"/>
              <a:gd name="connsiteX16" fmla="*/ 123242 w 3452450"/>
              <a:gd name="connsiteY16" fmla="*/ 1475048 h 1505319"/>
              <a:gd name="connsiteX17" fmla="*/ 31802 w 3452450"/>
              <a:gd name="connsiteY17" fmla="*/ 1497908 h 1505319"/>
              <a:gd name="connsiteX18" fmla="*/ 20372 w 3452450"/>
              <a:gd name="connsiteY18" fmla="*/ 1360748 h 1505319"/>
              <a:gd name="connsiteX0" fmla="*/ 20372 w 3451810"/>
              <a:gd name="connsiteY0" fmla="*/ 1360748 h 1505319"/>
              <a:gd name="connsiteX1" fmla="*/ 317552 w 3451810"/>
              <a:gd name="connsiteY1" fmla="*/ 1235018 h 1505319"/>
              <a:gd name="connsiteX2" fmla="*/ 877622 w 3451810"/>
              <a:gd name="connsiteY2" fmla="*/ 960698 h 1505319"/>
              <a:gd name="connsiteX3" fmla="*/ 1277672 w 3451810"/>
              <a:gd name="connsiteY3" fmla="*/ 526358 h 1505319"/>
              <a:gd name="connsiteX4" fmla="*/ 1643432 w 3451810"/>
              <a:gd name="connsiteY4" fmla="*/ 297758 h 1505319"/>
              <a:gd name="connsiteX5" fmla="*/ 2374952 w 3451810"/>
              <a:gd name="connsiteY5" fmla="*/ 80588 h 1505319"/>
              <a:gd name="connsiteX6" fmla="*/ 2717852 w 3451810"/>
              <a:gd name="connsiteY6" fmla="*/ 578 h 1505319"/>
              <a:gd name="connsiteX7" fmla="*/ 2935022 w 3451810"/>
              <a:gd name="connsiteY7" fmla="*/ 46298 h 1505319"/>
              <a:gd name="connsiteX8" fmla="*/ 3113139 w 3451810"/>
              <a:gd name="connsiteY8" fmla="*/ 79635 h 1505319"/>
              <a:gd name="connsiteX9" fmla="*/ 3437942 w 3451810"/>
              <a:gd name="connsiteY9" fmla="*/ 257753 h 1505319"/>
              <a:gd name="connsiteX10" fmla="*/ 2606409 w 3451810"/>
              <a:gd name="connsiteY10" fmla="*/ 613988 h 1505319"/>
              <a:gd name="connsiteX11" fmla="*/ 2043482 w 3451810"/>
              <a:gd name="connsiteY11" fmla="*/ 743528 h 1505319"/>
              <a:gd name="connsiteX12" fmla="*/ 1677722 w 3451810"/>
              <a:gd name="connsiteY12" fmla="*/ 949268 h 1505319"/>
              <a:gd name="connsiteX13" fmla="*/ 1094792 w 3451810"/>
              <a:gd name="connsiteY13" fmla="*/ 1132148 h 1505319"/>
              <a:gd name="connsiteX14" fmla="*/ 934772 w 3451810"/>
              <a:gd name="connsiteY14" fmla="*/ 1326458 h 1505319"/>
              <a:gd name="connsiteX15" fmla="*/ 408992 w 3451810"/>
              <a:gd name="connsiteY15" fmla="*/ 1406468 h 1505319"/>
              <a:gd name="connsiteX16" fmla="*/ 123242 w 3451810"/>
              <a:gd name="connsiteY16" fmla="*/ 1475048 h 1505319"/>
              <a:gd name="connsiteX17" fmla="*/ 31802 w 3451810"/>
              <a:gd name="connsiteY17" fmla="*/ 1497908 h 1505319"/>
              <a:gd name="connsiteX18" fmla="*/ 20372 w 3451810"/>
              <a:gd name="connsiteY18" fmla="*/ 1360748 h 1505319"/>
              <a:gd name="connsiteX0" fmla="*/ 20372 w 3451810"/>
              <a:gd name="connsiteY0" fmla="*/ 1360748 h 1505319"/>
              <a:gd name="connsiteX1" fmla="*/ 317552 w 3451810"/>
              <a:gd name="connsiteY1" fmla="*/ 1235018 h 1505319"/>
              <a:gd name="connsiteX2" fmla="*/ 877622 w 3451810"/>
              <a:gd name="connsiteY2" fmla="*/ 960698 h 1505319"/>
              <a:gd name="connsiteX3" fmla="*/ 1277672 w 3451810"/>
              <a:gd name="connsiteY3" fmla="*/ 526358 h 1505319"/>
              <a:gd name="connsiteX4" fmla="*/ 1643432 w 3451810"/>
              <a:gd name="connsiteY4" fmla="*/ 297758 h 1505319"/>
              <a:gd name="connsiteX5" fmla="*/ 2374952 w 3451810"/>
              <a:gd name="connsiteY5" fmla="*/ 80588 h 1505319"/>
              <a:gd name="connsiteX6" fmla="*/ 2717852 w 3451810"/>
              <a:gd name="connsiteY6" fmla="*/ 578 h 1505319"/>
              <a:gd name="connsiteX7" fmla="*/ 2935022 w 3451810"/>
              <a:gd name="connsiteY7" fmla="*/ 46298 h 1505319"/>
              <a:gd name="connsiteX8" fmla="*/ 3113139 w 3451810"/>
              <a:gd name="connsiteY8" fmla="*/ 79635 h 1505319"/>
              <a:gd name="connsiteX9" fmla="*/ 3437942 w 3451810"/>
              <a:gd name="connsiteY9" fmla="*/ 257753 h 1505319"/>
              <a:gd name="connsiteX10" fmla="*/ 2606409 w 3451810"/>
              <a:gd name="connsiteY10" fmla="*/ 613988 h 1505319"/>
              <a:gd name="connsiteX11" fmla="*/ 1995857 w 3451810"/>
              <a:gd name="connsiteY11" fmla="*/ 862590 h 1505319"/>
              <a:gd name="connsiteX12" fmla="*/ 1677722 w 3451810"/>
              <a:gd name="connsiteY12" fmla="*/ 949268 h 1505319"/>
              <a:gd name="connsiteX13" fmla="*/ 1094792 w 3451810"/>
              <a:gd name="connsiteY13" fmla="*/ 1132148 h 1505319"/>
              <a:gd name="connsiteX14" fmla="*/ 934772 w 3451810"/>
              <a:gd name="connsiteY14" fmla="*/ 1326458 h 1505319"/>
              <a:gd name="connsiteX15" fmla="*/ 408992 w 3451810"/>
              <a:gd name="connsiteY15" fmla="*/ 1406468 h 1505319"/>
              <a:gd name="connsiteX16" fmla="*/ 123242 w 3451810"/>
              <a:gd name="connsiteY16" fmla="*/ 1475048 h 1505319"/>
              <a:gd name="connsiteX17" fmla="*/ 31802 w 3451810"/>
              <a:gd name="connsiteY17" fmla="*/ 1497908 h 1505319"/>
              <a:gd name="connsiteX18" fmla="*/ 20372 w 3451810"/>
              <a:gd name="connsiteY18" fmla="*/ 1360748 h 1505319"/>
              <a:gd name="connsiteX0" fmla="*/ 20372 w 3451810"/>
              <a:gd name="connsiteY0" fmla="*/ 1360748 h 1505319"/>
              <a:gd name="connsiteX1" fmla="*/ 317552 w 3451810"/>
              <a:gd name="connsiteY1" fmla="*/ 1235018 h 1505319"/>
              <a:gd name="connsiteX2" fmla="*/ 868097 w 3451810"/>
              <a:gd name="connsiteY2" fmla="*/ 917836 h 1505319"/>
              <a:gd name="connsiteX3" fmla="*/ 1277672 w 3451810"/>
              <a:gd name="connsiteY3" fmla="*/ 526358 h 1505319"/>
              <a:gd name="connsiteX4" fmla="*/ 1643432 w 3451810"/>
              <a:gd name="connsiteY4" fmla="*/ 297758 h 1505319"/>
              <a:gd name="connsiteX5" fmla="*/ 2374952 w 3451810"/>
              <a:gd name="connsiteY5" fmla="*/ 80588 h 1505319"/>
              <a:gd name="connsiteX6" fmla="*/ 2717852 w 3451810"/>
              <a:gd name="connsiteY6" fmla="*/ 578 h 1505319"/>
              <a:gd name="connsiteX7" fmla="*/ 2935022 w 3451810"/>
              <a:gd name="connsiteY7" fmla="*/ 46298 h 1505319"/>
              <a:gd name="connsiteX8" fmla="*/ 3113139 w 3451810"/>
              <a:gd name="connsiteY8" fmla="*/ 79635 h 1505319"/>
              <a:gd name="connsiteX9" fmla="*/ 3437942 w 3451810"/>
              <a:gd name="connsiteY9" fmla="*/ 257753 h 1505319"/>
              <a:gd name="connsiteX10" fmla="*/ 2606409 w 3451810"/>
              <a:gd name="connsiteY10" fmla="*/ 613988 h 1505319"/>
              <a:gd name="connsiteX11" fmla="*/ 1995857 w 3451810"/>
              <a:gd name="connsiteY11" fmla="*/ 862590 h 1505319"/>
              <a:gd name="connsiteX12" fmla="*/ 1677722 w 3451810"/>
              <a:gd name="connsiteY12" fmla="*/ 949268 h 1505319"/>
              <a:gd name="connsiteX13" fmla="*/ 1094792 w 3451810"/>
              <a:gd name="connsiteY13" fmla="*/ 1132148 h 1505319"/>
              <a:gd name="connsiteX14" fmla="*/ 934772 w 3451810"/>
              <a:gd name="connsiteY14" fmla="*/ 1326458 h 1505319"/>
              <a:gd name="connsiteX15" fmla="*/ 408992 w 3451810"/>
              <a:gd name="connsiteY15" fmla="*/ 1406468 h 1505319"/>
              <a:gd name="connsiteX16" fmla="*/ 123242 w 3451810"/>
              <a:gd name="connsiteY16" fmla="*/ 1475048 h 1505319"/>
              <a:gd name="connsiteX17" fmla="*/ 31802 w 3451810"/>
              <a:gd name="connsiteY17" fmla="*/ 1497908 h 1505319"/>
              <a:gd name="connsiteX18" fmla="*/ 20372 w 3451810"/>
              <a:gd name="connsiteY18" fmla="*/ 1360748 h 150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1810" h="1505319">
                <a:moveTo>
                  <a:pt x="20372" y="1360748"/>
                </a:moveTo>
                <a:cubicBezTo>
                  <a:pt x="67997" y="1316933"/>
                  <a:pt x="176265" y="1308837"/>
                  <a:pt x="317552" y="1235018"/>
                </a:cubicBezTo>
                <a:cubicBezTo>
                  <a:pt x="458840" y="1161199"/>
                  <a:pt x="708077" y="1035946"/>
                  <a:pt x="868097" y="917836"/>
                </a:cubicBezTo>
                <a:cubicBezTo>
                  <a:pt x="1028117" y="799726"/>
                  <a:pt x="1148450" y="629704"/>
                  <a:pt x="1277672" y="526358"/>
                </a:cubicBezTo>
                <a:cubicBezTo>
                  <a:pt x="1406894" y="423012"/>
                  <a:pt x="1460552" y="372053"/>
                  <a:pt x="1643432" y="297758"/>
                </a:cubicBezTo>
                <a:cubicBezTo>
                  <a:pt x="1826312" y="223463"/>
                  <a:pt x="2195882" y="130118"/>
                  <a:pt x="2374952" y="80588"/>
                </a:cubicBezTo>
                <a:cubicBezTo>
                  <a:pt x="2554022" y="31058"/>
                  <a:pt x="2624507" y="6293"/>
                  <a:pt x="2717852" y="578"/>
                </a:cubicBezTo>
                <a:cubicBezTo>
                  <a:pt x="2811197" y="-5137"/>
                  <a:pt x="2869141" y="33122"/>
                  <a:pt x="2935022" y="46298"/>
                </a:cubicBezTo>
                <a:cubicBezTo>
                  <a:pt x="3000903" y="59474"/>
                  <a:pt x="3029319" y="44393"/>
                  <a:pt x="3113139" y="79635"/>
                </a:cubicBezTo>
                <a:cubicBezTo>
                  <a:pt x="3196959" y="114877"/>
                  <a:pt x="3522397" y="168694"/>
                  <a:pt x="3437942" y="257753"/>
                </a:cubicBezTo>
                <a:cubicBezTo>
                  <a:pt x="3353487" y="346812"/>
                  <a:pt x="2846756" y="513182"/>
                  <a:pt x="2606409" y="613988"/>
                </a:cubicBezTo>
                <a:cubicBezTo>
                  <a:pt x="2366062" y="714794"/>
                  <a:pt x="2150638" y="806710"/>
                  <a:pt x="1995857" y="862590"/>
                </a:cubicBezTo>
                <a:cubicBezTo>
                  <a:pt x="1841076" y="918470"/>
                  <a:pt x="1827900" y="904342"/>
                  <a:pt x="1677722" y="949268"/>
                </a:cubicBezTo>
                <a:cubicBezTo>
                  <a:pt x="1527545" y="994194"/>
                  <a:pt x="1218617" y="1069283"/>
                  <a:pt x="1094792" y="1132148"/>
                </a:cubicBezTo>
                <a:cubicBezTo>
                  <a:pt x="970967" y="1195013"/>
                  <a:pt x="1049072" y="1280738"/>
                  <a:pt x="934772" y="1326458"/>
                </a:cubicBezTo>
                <a:cubicBezTo>
                  <a:pt x="820472" y="1372178"/>
                  <a:pt x="544247" y="1381703"/>
                  <a:pt x="408992" y="1406468"/>
                </a:cubicBezTo>
                <a:cubicBezTo>
                  <a:pt x="273737" y="1431233"/>
                  <a:pt x="123242" y="1475048"/>
                  <a:pt x="123242" y="1475048"/>
                </a:cubicBezTo>
                <a:cubicBezTo>
                  <a:pt x="60377" y="1490288"/>
                  <a:pt x="41327" y="1518863"/>
                  <a:pt x="31802" y="1497908"/>
                </a:cubicBezTo>
                <a:cubicBezTo>
                  <a:pt x="22277" y="1476953"/>
                  <a:pt x="-27253" y="1404563"/>
                  <a:pt x="20372" y="136074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628703" y="1493899"/>
            <a:ext cx="6606486" cy="3503981"/>
          </a:xfrm>
          <a:custGeom>
            <a:avLst/>
            <a:gdLst>
              <a:gd name="connsiteX0" fmla="*/ 114 w 5743641"/>
              <a:gd name="connsiteY0" fmla="*/ 1374995 h 2497747"/>
              <a:gd name="connsiteX1" fmla="*/ 240144 w 5743641"/>
              <a:gd name="connsiteY1" fmla="*/ 1249265 h 2497747"/>
              <a:gd name="connsiteX2" fmla="*/ 571614 w 5743641"/>
              <a:gd name="connsiteY2" fmla="*/ 1112105 h 2497747"/>
              <a:gd name="connsiteX3" fmla="*/ 1063104 w 5743641"/>
              <a:gd name="connsiteY3" fmla="*/ 940655 h 2497747"/>
              <a:gd name="connsiteX4" fmla="*/ 1531734 w 5743641"/>
              <a:gd name="connsiteY4" fmla="*/ 723485 h 2497747"/>
              <a:gd name="connsiteX5" fmla="*/ 1851774 w 5743641"/>
              <a:gd name="connsiteY5" fmla="*/ 620615 h 2497747"/>
              <a:gd name="connsiteX6" fmla="*/ 2343264 w 5743641"/>
              <a:gd name="connsiteY6" fmla="*/ 403445 h 2497747"/>
              <a:gd name="connsiteX7" fmla="*/ 2491854 w 5743641"/>
              <a:gd name="connsiteY7" fmla="*/ 334865 h 2497747"/>
              <a:gd name="connsiteX8" fmla="*/ 2663304 w 5743641"/>
              <a:gd name="connsiteY8" fmla="*/ 266285 h 2497747"/>
              <a:gd name="connsiteX9" fmla="*/ 2834754 w 5743641"/>
              <a:gd name="connsiteY9" fmla="*/ 129125 h 2497747"/>
              <a:gd name="connsiteX10" fmla="*/ 3006204 w 5743641"/>
              <a:gd name="connsiteY10" fmla="*/ 26255 h 2497747"/>
              <a:gd name="connsiteX11" fmla="*/ 3234804 w 5743641"/>
              <a:gd name="connsiteY11" fmla="*/ 3395 h 2497747"/>
              <a:gd name="connsiteX12" fmla="*/ 3669144 w 5743641"/>
              <a:gd name="connsiteY12" fmla="*/ 83405 h 2497747"/>
              <a:gd name="connsiteX13" fmla="*/ 4092054 w 5743641"/>
              <a:gd name="connsiteY13" fmla="*/ 231995 h 2497747"/>
              <a:gd name="connsiteX14" fmla="*/ 4526394 w 5743641"/>
              <a:gd name="connsiteY14" fmla="*/ 289145 h 2497747"/>
              <a:gd name="connsiteX15" fmla="*/ 4972164 w 5743641"/>
              <a:gd name="connsiteY15" fmla="*/ 426305 h 2497747"/>
              <a:gd name="connsiteX16" fmla="*/ 5315064 w 5743641"/>
              <a:gd name="connsiteY16" fmla="*/ 529175 h 2497747"/>
              <a:gd name="connsiteX17" fmla="*/ 5726544 w 5743641"/>
              <a:gd name="connsiteY17" fmla="*/ 1249265 h 2497747"/>
              <a:gd name="connsiteX18" fmla="*/ 5509374 w 5743641"/>
              <a:gd name="connsiteY18" fmla="*/ 2449415 h 2497747"/>
              <a:gd name="connsiteX19" fmla="*/ 4149204 w 5743641"/>
              <a:gd name="connsiteY19" fmla="*/ 2243675 h 2497747"/>
              <a:gd name="connsiteX20" fmla="*/ 3383394 w 5743641"/>
              <a:gd name="connsiteY20" fmla="*/ 2072225 h 2497747"/>
              <a:gd name="connsiteX21" fmla="*/ 2777604 w 5743641"/>
              <a:gd name="connsiteY21" fmla="*/ 1923635 h 2497747"/>
              <a:gd name="connsiteX22" fmla="*/ 2183244 w 5743641"/>
              <a:gd name="connsiteY22" fmla="*/ 1695035 h 2497747"/>
              <a:gd name="connsiteX23" fmla="*/ 1646034 w 5743641"/>
              <a:gd name="connsiteY23" fmla="*/ 1580735 h 2497747"/>
              <a:gd name="connsiteX24" fmla="*/ 1154544 w 5743641"/>
              <a:gd name="connsiteY24" fmla="*/ 1523585 h 2497747"/>
              <a:gd name="connsiteX25" fmla="*/ 754494 w 5743641"/>
              <a:gd name="connsiteY25" fmla="*/ 1409285 h 2497747"/>
              <a:gd name="connsiteX26" fmla="*/ 217284 w 5743641"/>
              <a:gd name="connsiteY26" fmla="*/ 1420715 h 2497747"/>
              <a:gd name="connsiteX27" fmla="*/ 114 w 5743641"/>
              <a:gd name="connsiteY27" fmla="*/ 1374995 h 2497747"/>
              <a:gd name="connsiteX0" fmla="*/ 53 w 5872168"/>
              <a:gd name="connsiteY0" fmla="*/ 1489295 h 2497747"/>
              <a:gd name="connsiteX1" fmla="*/ 368671 w 5872168"/>
              <a:gd name="connsiteY1" fmla="*/ 1249265 h 2497747"/>
              <a:gd name="connsiteX2" fmla="*/ 700141 w 5872168"/>
              <a:gd name="connsiteY2" fmla="*/ 1112105 h 2497747"/>
              <a:gd name="connsiteX3" fmla="*/ 1191631 w 5872168"/>
              <a:gd name="connsiteY3" fmla="*/ 940655 h 2497747"/>
              <a:gd name="connsiteX4" fmla="*/ 1660261 w 5872168"/>
              <a:gd name="connsiteY4" fmla="*/ 723485 h 2497747"/>
              <a:gd name="connsiteX5" fmla="*/ 1980301 w 5872168"/>
              <a:gd name="connsiteY5" fmla="*/ 620615 h 2497747"/>
              <a:gd name="connsiteX6" fmla="*/ 2471791 w 5872168"/>
              <a:gd name="connsiteY6" fmla="*/ 403445 h 2497747"/>
              <a:gd name="connsiteX7" fmla="*/ 2620381 w 5872168"/>
              <a:gd name="connsiteY7" fmla="*/ 334865 h 2497747"/>
              <a:gd name="connsiteX8" fmla="*/ 2791831 w 5872168"/>
              <a:gd name="connsiteY8" fmla="*/ 266285 h 2497747"/>
              <a:gd name="connsiteX9" fmla="*/ 2963281 w 5872168"/>
              <a:gd name="connsiteY9" fmla="*/ 129125 h 2497747"/>
              <a:gd name="connsiteX10" fmla="*/ 3134731 w 5872168"/>
              <a:gd name="connsiteY10" fmla="*/ 26255 h 2497747"/>
              <a:gd name="connsiteX11" fmla="*/ 3363331 w 5872168"/>
              <a:gd name="connsiteY11" fmla="*/ 3395 h 2497747"/>
              <a:gd name="connsiteX12" fmla="*/ 3797671 w 5872168"/>
              <a:gd name="connsiteY12" fmla="*/ 83405 h 2497747"/>
              <a:gd name="connsiteX13" fmla="*/ 4220581 w 5872168"/>
              <a:gd name="connsiteY13" fmla="*/ 231995 h 2497747"/>
              <a:gd name="connsiteX14" fmla="*/ 4654921 w 5872168"/>
              <a:gd name="connsiteY14" fmla="*/ 289145 h 2497747"/>
              <a:gd name="connsiteX15" fmla="*/ 5100691 w 5872168"/>
              <a:gd name="connsiteY15" fmla="*/ 426305 h 2497747"/>
              <a:gd name="connsiteX16" fmla="*/ 5443591 w 5872168"/>
              <a:gd name="connsiteY16" fmla="*/ 529175 h 2497747"/>
              <a:gd name="connsiteX17" fmla="*/ 5855071 w 5872168"/>
              <a:gd name="connsiteY17" fmla="*/ 1249265 h 2497747"/>
              <a:gd name="connsiteX18" fmla="*/ 5637901 w 5872168"/>
              <a:gd name="connsiteY18" fmla="*/ 2449415 h 2497747"/>
              <a:gd name="connsiteX19" fmla="*/ 4277731 w 5872168"/>
              <a:gd name="connsiteY19" fmla="*/ 2243675 h 2497747"/>
              <a:gd name="connsiteX20" fmla="*/ 3511921 w 5872168"/>
              <a:gd name="connsiteY20" fmla="*/ 2072225 h 2497747"/>
              <a:gd name="connsiteX21" fmla="*/ 2906131 w 5872168"/>
              <a:gd name="connsiteY21" fmla="*/ 1923635 h 2497747"/>
              <a:gd name="connsiteX22" fmla="*/ 2311771 w 5872168"/>
              <a:gd name="connsiteY22" fmla="*/ 1695035 h 2497747"/>
              <a:gd name="connsiteX23" fmla="*/ 1774561 w 5872168"/>
              <a:gd name="connsiteY23" fmla="*/ 1580735 h 2497747"/>
              <a:gd name="connsiteX24" fmla="*/ 1283071 w 5872168"/>
              <a:gd name="connsiteY24" fmla="*/ 1523585 h 2497747"/>
              <a:gd name="connsiteX25" fmla="*/ 883021 w 5872168"/>
              <a:gd name="connsiteY25" fmla="*/ 1409285 h 2497747"/>
              <a:gd name="connsiteX26" fmla="*/ 345811 w 5872168"/>
              <a:gd name="connsiteY26" fmla="*/ 1420715 h 2497747"/>
              <a:gd name="connsiteX27" fmla="*/ 53 w 5872168"/>
              <a:gd name="connsiteY27" fmla="*/ 1489295 h 2497747"/>
              <a:gd name="connsiteX0" fmla="*/ 18 w 5872133"/>
              <a:gd name="connsiteY0" fmla="*/ 1489295 h 2497747"/>
              <a:gd name="connsiteX1" fmla="*/ 368636 w 5872133"/>
              <a:gd name="connsiteY1" fmla="*/ 1249265 h 2497747"/>
              <a:gd name="connsiteX2" fmla="*/ 700106 w 5872133"/>
              <a:gd name="connsiteY2" fmla="*/ 1112105 h 2497747"/>
              <a:gd name="connsiteX3" fmla="*/ 1191596 w 5872133"/>
              <a:gd name="connsiteY3" fmla="*/ 940655 h 2497747"/>
              <a:gd name="connsiteX4" fmla="*/ 1660226 w 5872133"/>
              <a:gd name="connsiteY4" fmla="*/ 723485 h 2497747"/>
              <a:gd name="connsiteX5" fmla="*/ 1980266 w 5872133"/>
              <a:gd name="connsiteY5" fmla="*/ 620615 h 2497747"/>
              <a:gd name="connsiteX6" fmla="*/ 2471756 w 5872133"/>
              <a:gd name="connsiteY6" fmla="*/ 403445 h 2497747"/>
              <a:gd name="connsiteX7" fmla="*/ 2620346 w 5872133"/>
              <a:gd name="connsiteY7" fmla="*/ 334865 h 2497747"/>
              <a:gd name="connsiteX8" fmla="*/ 2791796 w 5872133"/>
              <a:gd name="connsiteY8" fmla="*/ 266285 h 2497747"/>
              <a:gd name="connsiteX9" fmla="*/ 2963246 w 5872133"/>
              <a:gd name="connsiteY9" fmla="*/ 129125 h 2497747"/>
              <a:gd name="connsiteX10" fmla="*/ 3134696 w 5872133"/>
              <a:gd name="connsiteY10" fmla="*/ 26255 h 2497747"/>
              <a:gd name="connsiteX11" fmla="*/ 3363296 w 5872133"/>
              <a:gd name="connsiteY11" fmla="*/ 3395 h 2497747"/>
              <a:gd name="connsiteX12" fmla="*/ 3797636 w 5872133"/>
              <a:gd name="connsiteY12" fmla="*/ 83405 h 2497747"/>
              <a:gd name="connsiteX13" fmla="*/ 4220546 w 5872133"/>
              <a:gd name="connsiteY13" fmla="*/ 231995 h 2497747"/>
              <a:gd name="connsiteX14" fmla="*/ 4654886 w 5872133"/>
              <a:gd name="connsiteY14" fmla="*/ 289145 h 2497747"/>
              <a:gd name="connsiteX15" fmla="*/ 5100656 w 5872133"/>
              <a:gd name="connsiteY15" fmla="*/ 426305 h 2497747"/>
              <a:gd name="connsiteX16" fmla="*/ 5443556 w 5872133"/>
              <a:gd name="connsiteY16" fmla="*/ 529175 h 2497747"/>
              <a:gd name="connsiteX17" fmla="*/ 5855036 w 5872133"/>
              <a:gd name="connsiteY17" fmla="*/ 1249265 h 2497747"/>
              <a:gd name="connsiteX18" fmla="*/ 5637866 w 5872133"/>
              <a:gd name="connsiteY18" fmla="*/ 2449415 h 2497747"/>
              <a:gd name="connsiteX19" fmla="*/ 4277696 w 5872133"/>
              <a:gd name="connsiteY19" fmla="*/ 2243675 h 2497747"/>
              <a:gd name="connsiteX20" fmla="*/ 3511886 w 5872133"/>
              <a:gd name="connsiteY20" fmla="*/ 2072225 h 2497747"/>
              <a:gd name="connsiteX21" fmla="*/ 2906096 w 5872133"/>
              <a:gd name="connsiteY21" fmla="*/ 1923635 h 2497747"/>
              <a:gd name="connsiteX22" fmla="*/ 2311736 w 5872133"/>
              <a:gd name="connsiteY22" fmla="*/ 1695035 h 2497747"/>
              <a:gd name="connsiteX23" fmla="*/ 1774526 w 5872133"/>
              <a:gd name="connsiteY23" fmla="*/ 1580735 h 2497747"/>
              <a:gd name="connsiteX24" fmla="*/ 1283036 w 5872133"/>
              <a:gd name="connsiteY24" fmla="*/ 1523585 h 2497747"/>
              <a:gd name="connsiteX25" fmla="*/ 882986 w 5872133"/>
              <a:gd name="connsiteY25" fmla="*/ 1409285 h 2497747"/>
              <a:gd name="connsiteX26" fmla="*/ 355301 w 5872133"/>
              <a:gd name="connsiteY26" fmla="*/ 1496915 h 2497747"/>
              <a:gd name="connsiteX27" fmla="*/ 18 w 5872133"/>
              <a:gd name="connsiteY27" fmla="*/ 1489295 h 2497747"/>
              <a:gd name="connsiteX0" fmla="*/ 18 w 5872133"/>
              <a:gd name="connsiteY0" fmla="*/ 1489295 h 2497747"/>
              <a:gd name="connsiteX1" fmla="*/ 368636 w 5872133"/>
              <a:gd name="connsiteY1" fmla="*/ 1249265 h 2497747"/>
              <a:gd name="connsiteX2" fmla="*/ 700106 w 5872133"/>
              <a:gd name="connsiteY2" fmla="*/ 1112105 h 2497747"/>
              <a:gd name="connsiteX3" fmla="*/ 1191596 w 5872133"/>
              <a:gd name="connsiteY3" fmla="*/ 940655 h 2497747"/>
              <a:gd name="connsiteX4" fmla="*/ 1660226 w 5872133"/>
              <a:gd name="connsiteY4" fmla="*/ 723485 h 2497747"/>
              <a:gd name="connsiteX5" fmla="*/ 1980266 w 5872133"/>
              <a:gd name="connsiteY5" fmla="*/ 620615 h 2497747"/>
              <a:gd name="connsiteX6" fmla="*/ 2471756 w 5872133"/>
              <a:gd name="connsiteY6" fmla="*/ 403445 h 2497747"/>
              <a:gd name="connsiteX7" fmla="*/ 2620346 w 5872133"/>
              <a:gd name="connsiteY7" fmla="*/ 334865 h 2497747"/>
              <a:gd name="connsiteX8" fmla="*/ 2791796 w 5872133"/>
              <a:gd name="connsiteY8" fmla="*/ 266285 h 2497747"/>
              <a:gd name="connsiteX9" fmla="*/ 2963246 w 5872133"/>
              <a:gd name="connsiteY9" fmla="*/ 129125 h 2497747"/>
              <a:gd name="connsiteX10" fmla="*/ 3134696 w 5872133"/>
              <a:gd name="connsiteY10" fmla="*/ 26255 h 2497747"/>
              <a:gd name="connsiteX11" fmla="*/ 3363296 w 5872133"/>
              <a:gd name="connsiteY11" fmla="*/ 3395 h 2497747"/>
              <a:gd name="connsiteX12" fmla="*/ 3797636 w 5872133"/>
              <a:gd name="connsiteY12" fmla="*/ 83405 h 2497747"/>
              <a:gd name="connsiteX13" fmla="*/ 4220546 w 5872133"/>
              <a:gd name="connsiteY13" fmla="*/ 231995 h 2497747"/>
              <a:gd name="connsiteX14" fmla="*/ 4654886 w 5872133"/>
              <a:gd name="connsiteY14" fmla="*/ 289145 h 2497747"/>
              <a:gd name="connsiteX15" fmla="*/ 5100656 w 5872133"/>
              <a:gd name="connsiteY15" fmla="*/ 426305 h 2497747"/>
              <a:gd name="connsiteX16" fmla="*/ 5443556 w 5872133"/>
              <a:gd name="connsiteY16" fmla="*/ 529175 h 2497747"/>
              <a:gd name="connsiteX17" fmla="*/ 5855036 w 5872133"/>
              <a:gd name="connsiteY17" fmla="*/ 1249265 h 2497747"/>
              <a:gd name="connsiteX18" fmla="*/ 5637866 w 5872133"/>
              <a:gd name="connsiteY18" fmla="*/ 2449415 h 2497747"/>
              <a:gd name="connsiteX19" fmla="*/ 4277696 w 5872133"/>
              <a:gd name="connsiteY19" fmla="*/ 2243675 h 2497747"/>
              <a:gd name="connsiteX20" fmla="*/ 3511886 w 5872133"/>
              <a:gd name="connsiteY20" fmla="*/ 2072225 h 2497747"/>
              <a:gd name="connsiteX21" fmla="*/ 2906096 w 5872133"/>
              <a:gd name="connsiteY21" fmla="*/ 1923635 h 2497747"/>
              <a:gd name="connsiteX22" fmla="*/ 2311736 w 5872133"/>
              <a:gd name="connsiteY22" fmla="*/ 1695035 h 2497747"/>
              <a:gd name="connsiteX23" fmla="*/ 1774526 w 5872133"/>
              <a:gd name="connsiteY23" fmla="*/ 1580735 h 2497747"/>
              <a:gd name="connsiteX24" fmla="*/ 1283036 w 5872133"/>
              <a:gd name="connsiteY24" fmla="*/ 1523585 h 2497747"/>
              <a:gd name="connsiteX25" fmla="*/ 868698 w 5872133"/>
              <a:gd name="connsiteY25" fmla="*/ 1499772 h 2497747"/>
              <a:gd name="connsiteX26" fmla="*/ 355301 w 5872133"/>
              <a:gd name="connsiteY26" fmla="*/ 1496915 h 2497747"/>
              <a:gd name="connsiteX27" fmla="*/ 18 w 5872133"/>
              <a:gd name="connsiteY27" fmla="*/ 1489295 h 2497747"/>
              <a:gd name="connsiteX0" fmla="*/ 423 w 5872538"/>
              <a:gd name="connsiteY0" fmla="*/ 1489295 h 2497747"/>
              <a:gd name="connsiteX1" fmla="*/ 292841 w 5872538"/>
              <a:gd name="connsiteY1" fmla="*/ 1249265 h 2497747"/>
              <a:gd name="connsiteX2" fmla="*/ 700511 w 5872538"/>
              <a:gd name="connsiteY2" fmla="*/ 1112105 h 2497747"/>
              <a:gd name="connsiteX3" fmla="*/ 1192001 w 5872538"/>
              <a:gd name="connsiteY3" fmla="*/ 940655 h 2497747"/>
              <a:gd name="connsiteX4" fmla="*/ 1660631 w 5872538"/>
              <a:gd name="connsiteY4" fmla="*/ 723485 h 2497747"/>
              <a:gd name="connsiteX5" fmla="*/ 1980671 w 5872538"/>
              <a:gd name="connsiteY5" fmla="*/ 620615 h 2497747"/>
              <a:gd name="connsiteX6" fmla="*/ 2472161 w 5872538"/>
              <a:gd name="connsiteY6" fmla="*/ 403445 h 2497747"/>
              <a:gd name="connsiteX7" fmla="*/ 2620751 w 5872538"/>
              <a:gd name="connsiteY7" fmla="*/ 334865 h 2497747"/>
              <a:gd name="connsiteX8" fmla="*/ 2792201 w 5872538"/>
              <a:gd name="connsiteY8" fmla="*/ 266285 h 2497747"/>
              <a:gd name="connsiteX9" fmla="*/ 2963651 w 5872538"/>
              <a:gd name="connsiteY9" fmla="*/ 129125 h 2497747"/>
              <a:gd name="connsiteX10" fmla="*/ 3135101 w 5872538"/>
              <a:gd name="connsiteY10" fmla="*/ 26255 h 2497747"/>
              <a:gd name="connsiteX11" fmla="*/ 3363701 w 5872538"/>
              <a:gd name="connsiteY11" fmla="*/ 3395 h 2497747"/>
              <a:gd name="connsiteX12" fmla="*/ 3798041 w 5872538"/>
              <a:gd name="connsiteY12" fmla="*/ 83405 h 2497747"/>
              <a:gd name="connsiteX13" fmla="*/ 4220951 w 5872538"/>
              <a:gd name="connsiteY13" fmla="*/ 231995 h 2497747"/>
              <a:gd name="connsiteX14" fmla="*/ 4655291 w 5872538"/>
              <a:gd name="connsiteY14" fmla="*/ 289145 h 2497747"/>
              <a:gd name="connsiteX15" fmla="*/ 5101061 w 5872538"/>
              <a:gd name="connsiteY15" fmla="*/ 426305 h 2497747"/>
              <a:gd name="connsiteX16" fmla="*/ 5443961 w 5872538"/>
              <a:gd name="connsiteY16" fmla="*/ 529175 h 2497747"/>
              <a:gd name="connsiteX17" fmla="*/ 5855441 w 5872538"/>
              <a:gd name="connsiteY17" fmla="*/ 1249265 h 2497747"/>
              <a:gd name="connsiteX18" fmla="*/ 5638271 w 5872538"/>
              <a:gd name="connsiteY18" fmla="*/ 2449415 h 2497747"/>
              <a:gd name="connsiteX19" fmla="*/ 4278101 w 5872538"/>
              <a:gd name="connsiteY19" fmla="*/ 2243675 h 2497747"/>
              <a:gd name="connsiteX20" fmla="*/ 3512291 w 5872538"/>
              <a:gd name="connsiteY20" fmla="*/ 2072225 h 2497747"/>
              <a:gd name="connsiteX21" fmla="*/ 2906501 w 5872538"/>
              <a:gd name="connsiteY21" fmla="*/ 1923635 h 2497747"/>
              <a:gd name="connsiteX22" fmla="*/ 2312141 w 5872538"/>
              <a:gd name="connsiteY22" fmla="*/ 1695035 h 2497747"/>
              <a:gd name="connsiteX23" fmla="*/ 1774931 w 5872538"/>
              <a:gd name="connsiteY23" fmla="*/ 1580735 h 2497747"/>
              <a:gd name="connsiteX24" fmla="*/ 1283441 w 5872538"/>
              <a:gd name="connsiteY24" fmla="*/ 1523585 h 2497747"/>
              <a:gd name="connsiteX25" fmla="*/ 869103 w 5872538"/>
              <a:gd name="connsiteY25" fmla="*/ 1499772 h 2497747"/>
              <a:gd name="connsiteX26" fmla="*/ 355706 w 5872538"/>
              <a:gd name="connsiteY26" fmla="*/ 1496915 h 2497747"/>
              <a:gd name="connsiteX27" fmla="*/ 423 w 5872538"/>
              <a:gd name="connsiteY27" fmla="*/ 1489295 h 2497747"/>
              <a:gd name="connsiteX0" fmla="*/ 423 w 5872397"/>
              <a:gd name="connsiteY0" fmla="*/ 1489295 h 2511134"/>
              <a:gd name="connsiteX1" fmla="*/ 292841 w 5872397"/>
              <a:gd name="connsiteY1" fmla="*/ 1249265 h 2511134"/>
              <a:gd name="connsiteX2" fmla="*/ 700511 w 5872397"/>
              <a:gd name="connsiteY2" fmla="*/ 1112105 h 2511134"/>
              <a:gd name="connsiteX3" fmla="*/ 1192001 w 5872397"/>
              <a:gd name="connsiteY3" fmla="*/ 940655 h 2511134"/>
              <a:gd name="connsiteX4" fmla="*/ 1660631 w 5872397"/>
              <a:gd name="connsiteY4" fmla="*/ 723485 h 2511134"/>
              <a:gd name="connsiteX5" fmla="*/ 1980671 w 5872397"/>
              <a:gd name="connsiteY5" fmla="*/ 620615 h 2511134"/>
              <a:gd name="connsiteX6" fmla="*/ 2472161 w 5872397"/>
              <a:gd name="connsiteY6" fmla="*/ 403445 h 2511134"/>
              <a:gd name="connsiteX7" fmla="*/ 2620751 w 5872397"/>
              <a:gd name="connsiteY7" fmla="*/ 334865 h 2511134"/>
              <a:gd name="connsiteX8" fmla="*/ 2792201 w 5872397"/>
              <a:gd name="connsiteY8" fmla="*/ 266285 h 2511134"/>
              <a:gd name="connsiteX9" fmla="*/ 2963651 w 5872397"/>
              <a:gd name="connsiteY9" fmla="*/ 129125 h 2511134"/>
              <a:gd name="connsiteX10" fmla="*/ 3135101 w 5872397"/>
              <a:gd name="connsiteY10" fmla="*/ 26255 h 2511134"/>
              <a:gd name="connsiteX11" fmla="*/ 3363701 w 5872397"/>
              <a:gd name="connsiteY11" fmla="*/ 3395 h 2511134"/>
              <a:gd name="connsiteX12" fmla="*/ 3798041 w 5872397"/>
              <a:gd name="connsiteY12" fmla="*/ 83405 h 2511134"/>
              <a:gd name="connsiteX13" fmla="*/ 4220951 w 5872397"/>
              <a:gd name="connsiteY13" fmla="*/ 231995 h 2511134"/>
              <a:gd name="connsiteX14" fmla="*/ 4655291 w 5872397"/>
              <a:gd name="connsiteY14" fmla="*/ 289145 h 2511134"/>
              <a:gd name="connsiteX15" fmla="*/ 5101061 w 5872397"/>
              <a:gd name="connsiteY15" fmla="*/ 426305 h 2511134"/>
              <a:gd name="connsiteX16" fmla="*/ 5443961 w 5872397"/>
              <a:gd name="connsiteY16" fmla="*/ 529175 h 2511134"/>
              <a:gd name="connsiteX17" fmla="*/ 5855441 w 5872397"/>
              <a:gd name="connsiteY17" fmla="*/ 1249265 h 2511134"/>
              <a:gd name="connsiteX18" fmla="*/ 5638271 w 5872397"/>
              <a:gd name="connsiteY18" fmla="*/ 2449415 h 2511134"/>
              <a:gd name="connsiteX19" fmla="*/ 4282863 w 5872397"/>
              <a:gd name="connsiteY19" fmla="*/ 2310350 h 2511134"/>
              <a:gd name="connsiteX20" fmla="*/ 3512291 w 5872397"/>
              <a:gd name="connsiteY20" fmla="*/ 2072225 h 2511134"/>
              <a:gd name="connsiteX21" fmla="*/ 2906501 w 5872397"/>
              <a:gd name="connsiteY21" fmla="*/ 1923635 h 2511134"/>
              <a:gd name="connsiteX22" fmla="*/ 2312141 w 5872397"/>
              <a:gd name="connsiteY22" fmla="*/ 1695035 h 2511134"/>
              <a:gd name="connsiteX23" fmla="*/ 1774931 w 5872397"/>
              <a:gd name="connsiteY23" fmla="*/ 1580735 h 2511134"/>
              <a:gd name="connsiteX24" fmla="*/ 1283441 w 5872397"/>
              <a:gd name="connsiteY24" fmla="*/ 1523585 h 2511134"/>
              <a:gd name="connsiteX25" fmla="*/ 869103 w 5872397"/>
              <a:gd name="connsiteY25" fmla="*/ 1499772 h 2511134"/>
              <a:gd name="connsiteX26" fmla="*/ 355706 w 5872397"/>
              <a:gd name="connsiteY26" fmla="*/ 1496915 h 2511134"/>
              <a:gd name="connsiteX27" fmla="*/ 423 w 5872397"/>
              <a:gd name="connsiteY27" fmla="*/ 1489295 h 2511134"/>
              <a:gd name="connsiteX0" fmla="*/ 423 w 5903828"/>
              <a:gd name="connsiteY0" fmla="*/ 1489295 h 3034468"/>
              <a:gd name="connsiteX1" fmla="*/ 292841 w 5903828"/>
              <a:gd name="connsiteY1" fmla="*/ 1249265 h 3034468"/>
              <a:gd name="connsiteX2" fmla="*/ 700511 w 5903828"/>
              <a:gd name="connsiteY2" fmla="*/ 1112105 h 3034468"/>
              <a:gd name="connsiteX3" fmla="*/ 1192001 w 5903828"/>
              <a:gd name="connsiteY3" fmla="*/ 940655 h 3034468"/>
              <a:gd name="connsiteX4" fmla="*/ 1660631 w 5903828"/>
              <a:gd name="connsiteY4" fmla="*/ 723485 h 3034468"/>
              <a:gd name="connsiteX5" fmla="*/ 1980671 w 5903828"/>
              <a:gd name="connsiteY5" fmla="*/ 620615 h 3034468"/>
              <a:gd name="connsiteX6" fmla="*/ 2472161 w 5903828"/>
              <a:gd name="connsiteY6" fmla="*/ 403445 h 3034468"/>
              <a:gd name="connsiteX7" fmla="*/ 2620751 w 5903828"/>
              <a:gd name="connsiteY7" fmla="*/ 334865 h 3034468"/>
              <a:gd name="connsiteX8" fmla="*/ 2792201 w 5903828"/>
              <a:gd name="connsiteY8" fmla="*/ 266285 h 3034468"/>
              <a:gd name="connsiteX9" fmla="*/ 2963651 w 5903828"/>
              <a:gd name="connsiteY9" fmla="*/ 129125 h 3034468"/>
              <a:gd name="connsiteX10" fmla="*/ 3135101 w 5903828"/>
              <a:gd name="connsiteY10" fmla="*/ 26255 h 3034468"/>
              <a:gd name="connsiteX11" fmla="*/ 3363701 w 5903828"/>
              <a:gd name="connsiteY11" fmla="*/ 3395 h 3034468"/>
              <a:gd name="connsiteX12" fmla="*/ 3798041 w 5903828"/>
              <a:gd name="connsiteY12" fmla="*/ 83405 h 3034468"/>
              <a:gd name="connsiteX13" fmla="*/ 4220951 w 5903828"/>
              <a:gd name="connsiteY13" fmla="*/ 231995 h 3034468"/>
              <a:gd name="connsiteX14" fmla="*/ 4655291 w 5903828"/>
              <a:gd name="connsiteY14" fmla="*/ 289145 h 3034468"/>
              <a:gd name="connsiteX15" fmla="*/ 5101061 w 5903828"/>
              <a:gd name="connsiteY15" fmla="*/ 426305 h 3034468"/>
              <a:gd name="connsiteX16" fmla="*/ 5443961 w 5903828"/>
              <a:gd name="connsiteY16" fmla="*/ 529175 h 3034468"/>
              <a:gd name="connsiteX17" fmla="*/ 5855441 w 5903828"/>
              <a:gd name="connsiteY17" fmla="*/ 1249265 h 3034468"/>
              <a:gd name="connsiteX18" fmla="*/ 5719234 w 5903828"/>
              <a:gd name="connsiteY18" fmla="*/ 3006627 h 3034468"/>
              <a:gd name="connsiteX19" fmla="*/ 4282863 w 5903828"/>
              <a:gd name="connsiteY19" fmla="*/ 2310350 h 3034468"/>
              <a:gd name="connsiteX20" fmla="*/ 3512291 w 5903828"/>
              <a:gd name="connsiteY20" fmla="*/ 2072225 h 3034468"/>
              <a:gd name="connsiteX21" fmla="*/ 2906501 w 5903828"/>
              <a:gd name="connsiteY21" fmla="*/ 1923635 h 3034468"/>
              <a:gd name="connsiteX22" fmla="*/ 2312141 w 5903828"/>
              <a:gd name="connsiteY22" fmla="*/ 1695035 h 3034468"/>
              <a:gd name="connsiteX23" fmla="*/ 1774931 w 5903828"/>
              <a:gd name="connsiteY23" fmla="*/ 1580735 h 3034468"/>
              <a:gd name="connsiteX24" fmla="*/ 1283441 w 5903828"/>
              <a:gd name="connsiteY24" fmla="*/ 1523585 h 3034468"/>
              <a:gd name="connsiteX25" fmla="*/ 869103 w 5903828"/>
              <a:gd name="connsiteY25" fmla="*/ 1499772 h 3034468"/>
              <a:gd name="connsiteX26" fmla="*/ 355706 w 5903828"/>
              <a:gd name="connsiteY26" fmla="*/ 1496915 h 3034468"/>
              <a:gd name="connsiteX27" fmla="*/ 423 w 5903828"/>
              <a:gd name="connsiteY27" fmla="*/ 1489295 h 3034468"/>
              <a:gd name="connsiteX0" fmla="*/ 423 w 5911142"/>
              <a:gd name="connsiteY0" fmla="*/ 1489295 h 2670231"/>
              <a:gd name="connsiteX1" fmla="*/ 292841 w 5911142"/>
              <a:gd name="connsiteY1" fmla="*/ 1249265 h 2670231"/>
              <a:gd name="connsiteX2" fmla="*/ 700511 w 5911142"/>
              <a:gd name="connsiteY2" fmla="*/ 1112105 h 2670231"/>
              <a:gd name="connsiteX3" fmla="*/ 1192001 w 5911142"/>
              <a:gd name="connsiteY3" fmla="*/ 940655 h 2670231"/>
              <a:gd name="connsiteX4" fmla="*/ 1660631 w 5911142"/>
              <a:gd name="connsiteY4" fmla="*/ 723485 h 2670231"/>
              <a:gd name="connsiteX5" fmla="*/ 1980671 w 5911142"/>
              <a:gd name="connsiteY5" fmla="*/ 620615 h 2670231"/>
              <a:gd name="connsiteX6" fmla="*/ 2472161 w 5911142"/>
              <a:gd name="connsiteY6" fmla="*/ 403445 h 2670231"/>
              <a:gd name="connsiteX7" fmla="*/ 2620751 w 5911142"/>
              <a:gd name="connsiteY7" fmla="*/ 334865 h 2670231"/>
              <a:gd name="connsiteX8" fmla="*/ 2792201 w 5911142"/>
              <a:gd name="connsiteY8" fmla="*/ 266285 h 2670231"/>
              <a:gd name="connsiteX9" fmla="*/ 2963651 w 5911142"/>
              <a:gd name="connsiteY9" fmla="*/ 129125 h 2670231"/>
              <a:gd name="connsiteX10" fmla="*/ 3135101 w 5911142"/>
              <a:gd name="connsiteY10" fmla="*/ 26255 h 2670231"/>
              <a:gd name="connsiteX11" fmla="*/ 3363701 w 5911142"/>
              <a:gd name="connsiteY11" fmla="*/ 3395 h 2670231"/>
              <a:gd name="connsiteX12" fmla="*/ 3798041 w 5911142"/>
              <a:gd name="connsiteY12" fmla="*/ 83405 h 2670231"/>
              <a:gd name="connsiteX13" fmla="*/ 4220951 w 5911142"/>
              <a:gd name="connsiteY13" fmla="*/ 231995 h 2670231"/>
              <a:gd name="connsiteX14" fmla="*/ 4655291 w 5911142"/>
              <a:gd name="connsiteY14" fmla="*/ 289145 h 2670231"/>
              <a:gd name="connsiteX15" fmla="*/ 5101061 w 5911142"/>
              <a:gd name="connsiteY15" fmla="*/ 426305 h 2670231"/>
              <a:gd name="connsiteX16" fmla="*/ 5443961 w 5911142"/>
              <a:gd name="connsiteY16" fmla="*/ 529175 h 2670231"/>
              <a:gd name="connsiteX17" fmla="*/ 5855441 w 5911142"/>
              <a:gd name="connsiteY17" fmla="*/ 1249265 h 2670231"/>
              <a:gd name="connsiteX18" fmla="*/ 5733521 w 5911142"/>
              <a:gd name="connsiteY18" fmla="*/ 2625627 h 2670231"/>
              <a:gd name="connsiteX19" fmla="*/ 4282863 w 5911142"/>
              <a:gd name="connsiteY19" fmla="*/ 2310350 h 2670231"/>
              <a:gd name="connsiteX20" fmla="*/ 3512291 w 5911142"/>
              <a:gd name="connsiteY20" fmla="*/ 2072225 h 2670231"/>
              <a:gd name="connsiteX21" fmla="*/ 2906501 w 5911142"/>
              <a:gd name="connsiteY21" fmla="*/ 1923635 h 2670231"/>
              <a:gd name="connsiteX22" fmla="*/ 2312141 w 5911142"/>
              <a:gd name="connsiteY22" fmla="*/ 1695035 h 2670231"/>
              <a:gd name="connsiteX23" fmla="*/ 1774931 w 5911142"/>
              <a:gd name="connsiteY23" fmla="*/ 1580735 h 2670231"/>
              <a:gd name="connsiteX24" fmla="*/ 1283441 w 5911142"/>
              <a:gd name="connsiteY24" fmla="*/ 1523585 h 2670231"/>
              <a:gd name="connsiteX25" fmla="*/ 869103 w 5911142"/>
              <a:gd name="connsiteY25" fmla="*/ 1499772 h 2670231"/>
              <a:gd name="connsiteX26" fmla="*/ 355706 w 5911142"/>
              <a:gd name="connsiteY26" fmla="*/ 1496915 h 2670231"/>
              <a:gd name="connsiteX27" fmla="*/ 423 w 5911142"/>
              <a:gd name="connsiteY27" fmla="*/ 1489295 h 2670231"/>
              <a:gd name="connsiteX0" fmla="*/ 423 w 5892325"/>
              <a:gd name="connsiteY0" fmla="*/ 1489295 h 2670231"/>
              <a:gd name="connsiteX1" fmla="*/ 292841 w 5892325"/>
              <a:gd name="connsiteY1" fmla="*/ 1249265 h 2670231"/>
              <a:gd name="connsiteX2" fmla="*/ 700511 w 5892325"/>
              <a:gd name="connsiteY2" fmla="*/ 1112105 h 2670231"/>
              <a:gd name="connsiteX3" fmla="*/ 1192001 w 5892325"/>
              <a:gd name="connsiteY3" fmla="*/ 940655 h 2670231"/>
              <a:gd name="connsiteX4" fmla="*/ 1660631 w 5892325"/>
              <a:gd name="connsiteY4" fmla="*/ 723485 h 2670231"/>
              <a:gd name="connsiteX5" fmla="*/ 1980671 w 5892325"/>
              <a:gd name="connsiteY5" fmla="*/ 620615 h 2670231"/>
              <a:gd name="connsiteX6" fmla="*/ 2472161 w 5892325"/>
              <a:gd name="connsiteY6" fmla="*/ 403445 h 2670231"/>
              <a:gd name="connsiteX7" fmla="*/ 2620751 w 5892325"/>
              <a:gd name="connsiteY7" fmla="*/ 334865 h 2670231"/>
              <a:gd name="connsiteX8" fmla="*/ 2792201 w 5892325"/>
              <a:gd name="connsiteY8" fmla="*/ 266285 h 2670231"/>
              <a:gd name="connsiteX9" fmla="*/ 2963651 w 5892325"/>
              <a:gd name="connsiteY9" fmla="*/ 129125 h 2670231"/>
              <a:gd name="connsiteX10" fmla="*/ 3135101 w 5892325"/>
              <a:gd name="connsiteY10" fmla="*/ 26255 h 2670231"/>
              <a:gd name="connsiteX11" fmla="*/ 3363701 w 5892325"/>
              <a:gd name="connsiteY11" fmla="*/ 3395 h 2670231"/>
              <a:gd name="connsiteX12" fmla="*/ 3798041 w 5892325"/>
              <a:gd name="connsiteY12" fmla="*/ 83405 h 2670231"/>
              <a:gd name="connsiteX13" fmla="*/ 4220951 w 5892325"/>
              <a:gd name="connsiteY13" fmla="*/ 231995 h 2670231"/>
              <a:gd name="connsiteX14" fmla="*/ 4655291 w 5892325"/>
              <a:gd name="connsiteY14" fmla="*/ 289145 h 2670231"/>
              <a:gd name="connsiteX15" fmla="*/ 5101061 w 5892325"/>
              <a:gd name="connsiteY15" fmla="*/ 426305 h 2670231"/>
              <a:gd name="connsiteX16" fmla="*/ 5443961 w 5892325"/>
              <a:gd name="connsiteY16" fmla="*/ 529175 h 2670231"/>
              <a:gd name="connsiteX17" fmla="*/ 5857346 w 5892325"/>
              <a:gd name="connsiteY17" fmla="*/ 581563 h 2670231"/>
              <a:gd name="connsiteX18" fmla="*/ 5855441 w 5892325"/>
              <a:gd name="connsiteY18" fmla="*/ 1249265 h 2670231"/>
              <a:gd name="connsiteX19" fmla="*/ 5733521 w 5892325"/>
              <a:gd name="connsiteY19" fmla="*/ 2625627 h 2670231"/>
              <a:gd name="connsiteX20" fmla="*/ 4282863 w 5892325"/>
              <a:gd name="connsiteY20" fmla="*/ 2310350 h 2670231"/>
              <a:gd name="connsiteX21" fmla="*/ 3512291 w 5892325"/>
              <a:gd name="connsiteY21" fmla="*/ 2072225 h 2670231"/>
              <a:gd name="connsiteX22" fmla="*/ 2906501 w 5892325"/>
              <a:gd name="connsiteY22" fmla="*/ 1923635 h 2670231"/>
              <a:gd name="connsiteX23" fmla="*/ 2312141 w 5892325"/>
              <a:gd name="connsiteY23" fmla="*/ 1695035 h 2670231"/>
              <a:gd name="connsiteX24" fmla="*/ 1774931 w 5892325"/>
              <a:gd name="connsiteY24" fmla="*/ 1580735 h 2670231"/>
              <a:gd name="connsiteX25" fmla="*/ 1283441 w 5892325"/>
              <a:gd name="connsiteY25" fmla="*/ 1523585 h 2670231"/>
              <a:gd name="connsiteX26" fmla="*/ 869103 w 5892325"/>
              <a:gd name="connsiteY26" fmla="*/ 1499772 h 2670231"/>
              <a:gd name="connsiteX27" fmla="*/ 355706 w 5892325"/>
              <a:gd name="connsiteY27" fmla="*/ 1496915 h 2670231"/>
              <a:gd name="connsiteX28" fmla="*/ 423 w 5892325"/>
              <a:gd name="connsiteY28" fmla="*/ 1489295 h 2670231"/>
              <a:gd name="connsiteX0" fmla="*/ 423 w 5892325"/>
              <a:gd name="connsiteY0" fmla="*/ 1489295 h 2670231"/>
              <a:gd name="connsiteX1" fmla="*/ 292841 w 5892325"/>
              <a:gd name="connsiteY1" fmla="*/ 1249265 h 2670231"/>
              <a:gd name="connsiteX2" fmla="*/ 700511 w 5892325"/>
              <a:gd name="connsiteY2" fmla="*/ 1112105 h 2670231"/>
              <a:gd name="connsiteX3" fmla="*/ 1192001 w 5892325"/>
              <a:gd name="connsiteY3" fmla="*/ 940655 h 2670231"/>
              <a:gd name="connsiteX4" fmla="*/ 1660631 w 5892325"/>
              <a:gd name="connsiteY4" fmla="*/ 723485 h 2670231"/>
              <a:gd name="connsiteX5" fmla="*/ 1980671 w 5892325"/>
              <a:gd name="connsiteY5" fmla="*/ 620615 h 2670231"/>
              <a:gd name="connsiteX6" fmla="*/ 2472161 w 5892325"/>
              <a:gd name="connsiteY6" fmla="*/ 403445 h 2670231"/>
              <a:gd name="connsiteX7" fmla="*/ 2620751 w 5892325"/>
              <a:gd name="connsiteY7" fmla="*/ 334865 h 2670231"/>
              <a:gd name="connsiteX8" fmla="*/ 2792201 w 5892325"/>
              <a:gd name="connsiteY8" fmla="*/ 266285 h 2670231"/>
              <a:gd name="connsiteX9" fmla="*/ 2963651 w 5892325"/>
              <a:gd name="connsiteY9" fmla="*/ 129125 h 2670231"/>
              <a:gd name="connsiteX10" fmla="*/ 3135101 w 5892325"/>
              <a:gd name="connsiteY10" fmla="*/ 26255 h 2670231"/>
              <a:gd name="connsiteX11" fmla="*/ 3363701 w 5892325"/>
              <a:gd name="connsiteY11" fmla="*/ 3395 h 2670231"/>
              <a:gd name="connsiteX12" fmla="*/ 3798041 w 5892325"/>
              <a:gd name="connsiteY12" fmla="*/ 83405 h 2670231"/>
              <a:gd name="connsiteX13" fmla="*/ 4220951 w 5892325"/>
              <a:gd name="connsiteY13" fmla="*/ 231995 h 2670231"/>
              <a:gd name="connsiteX14" fmla="*/ 4655291 w 5892325"/>
              <a:gd name="connsiteY14" fmla="*/ 289145 h 2670231"/>
              <a:gd name="connsiteX15" fmla="*/ 5101061 w 5892325"/>
              <a:gd name="connsiteY15" fmla="*/ 426305 h 2670231"/>
              <a:gd name="connsiteX16" fmla="*/ 5477299 w 5892325"/>
              <a:gd name="connsiteY16" fmla="*/ 452975 h 2670231"/>
              <a:gd name="connsiteX17" fmla="*/ 5857346 w 5892325"/>
              <a:gd name="connsiteY17" fmla="*/ 581563 h 2670231"/>
              <a:gd name="connsiteX18" fmla="*/ 5855441 w 5892325"/>
              <a:gd name="connsiteY18" fmla="*/ 1249265 h 2670231"/>
              <a:gd name="connsiteX19" fmla="*/ 5733521 w 5892325"/>
              <a:gd name="connsiteY19" fmla="*/ 2625627 h 2670231"/>
              <a:gd name="connsiteX20" fmla="*/ 4282863 w 5892325"/>
              <a:gd name="connsiteY20" fmla="*/ 2310350 h 2670231"/>
              <a:gd name="connsiteX21" fmla="*/ 3512291 w 5892325"/>
              <a:gd name="connsiteY21" fmla="*/ 2072225 h 2670231"/>
              <a:gd name="connsiteX22" fmla="*/ 2906501 w 5892325"/>
              <a:gd name="connsiteY22" fmla="*/ 1923635 h 2670231"/>
              <a:gd name="connsiteX23" fmla="*/ 2312141 w 5892325"/>
              <a:gd name="connsiteY23" fmla="*/ 1695035 h 2670231"/>
              <a:gd name="connsiteX24" fmla="*/ 1774931 w 5892325"/>
              <a:gd name="connsiteY24" fmla="*/ 1580735 h 2670231"/>
              <a:gd name="connsiteX25" fmla="*/ 1283441 w 5892325"/>
              <a:gd name="connsiteY25" fmla="*/ 1523585 h 2670231"/>
              <a:gd name="connsiteX26" fmla="*/ 869103 w 5892325"/>
              <a:gd name="connsiteY26" fmla="*/ 1499772 h 2670231"/>
              <a:gd name="connsiteX27" fmla="*/ 355706 w 5892325"/>
              <a:gd name="connsiteY27" fmla="*/ 1496915 h 2670231"/>
              <a:gd name="connsiteX28" fmla="*/ 423 w 5892325"/>
              <a:gd name="connsiteY28" fmla="*/ 1489295 h 2670231"/>
              <a:gd name="connsiteX0" fmla="*/ 423 w 5919205"/>
              <a:gd name="connsiteY0" fmla="*/ 1489295 h 2670231"/>
              <a:gd name="connsiteX1" fmla="*/ 292841 w 5919205"/>
              <a:gd name="connsiteY1" fmla="*/ 1249265 h 2670231"/>
              <a:gd name="connsiteX2" fmla="*/ 700511 w 5919205"/>
              <a:gd name="connsiteY2" fmla="*/ 1112105 h 2670231"/>
              <a:gd name="connsiteX3" fmla="*/ 1192001 w 5919205"/>
              <a:gd name="connsiteY3" fmla="*/ 940655 h 2670231"/>
              <a:gd name="connsiteX4" fmla="*/ 1660631 w 5919205"/>
              <a:gd name="connsiteY4" fmla="*/ 723485 h 2670231"/>
              <a:gd name="connsiteX5" fmla="*/ 1980671 w 5919205"/>
              <a:gd name="connsiteY5" fmla="*/ 620615 h 2670231"/>
              <a:gd name="connsiteX6" fmla="*/ 2472161 w 5919205"/>
              <a:gd name="connsiteY6" fmla="*/ 403445 h 2670231"/>
              <a:gd name="connsiteX7" fmla="*/ 2620751 w 5919205"/>
              <a:gd name="connsiteY7" fmla="*/ 334865 h 2670231"/>
              <a:gd name="connsiteX8" fmla="*/ 2792201 w 5919205"/>
              <a:gd name="connsiteY8" fmla="*/ 266285 h 2670231"/>
              <a:gd name="connsiteX9" fmla="*/ 2963651 w 5919205"/>
              <a:gd name="connsiteY9" fmla="*/ 129125 h 2670231"/>
              <a:gd name="connsiteX10" fmla="*/ 3135101 w 5919205"/>
              <a:gd name="connsiteY10" fmla="*/ 26255 h 2670231"/>
              <a:gd name="connsiteX11" fmla="*/ 3363701 w 5919205"/>
              <a:gd name="connsiteY11" fmla="*/ 3395 h 2670231"/>
              <a:gd name="connsiteX12" fmla="*/ 3798041 w 5919205"/>
              <a:gd name="connsiteY12" fmla="*/ 83405 h 2670231"/>
              <a:gd name="connsiteX13" fmla="*/ 4220951 w 5919205"/>
              <a:gd name="connsiteY13" fmla="*/ 231995 h 2670231"/>
              <a:gd name="connsiteX14" fmla="*/ 4655291 w 5919205"/>
              <a:gd name="connsiteY14" fmla="*/ 289145 h 2670231"/>
              <a:gd name="connsiteX15" fmla="*/ 5101061 w 5919205"/>
              <a:gd name="connsiteY15" fmla="*/ 426305 h 2670231"/>
              <a:gd name="connsiteX16" fmla="*/ 5477299 w 5919205"/>
              <a:gd name="connsiteY16" fmla="*/ 452975 h 2670231"/>
              <a:gd name="connsiteX17" fmla="*/ 5900210 w 5919205"/>
              <a:gd name="connsiteY17" fmla="*/ 467263 h 2670231"/>
              <a:gd name="connsiteX18" fmla="*/ 5857346 w 5919205"/>
              <a:gd name="connsiteY18" fmla="*/ 581563 h 2670231"/>
              <a:gd name="connsiteX19" fmla="*/ 5855441 w 5919205"/>
              <a:gd name="connsiteY19" fmla="*/ 1249265 h 2670231"/>
              <a:gd name="connsiteX20" fmla="*/ 5733521 w 5919205"/>
              <a:gd name="connsiteY20" fmla="*/ 2625627 h 2670231"/>
              <a:gd name="connsiteX21" fmla="*/ 4282863 w 5919205"/>
              <a:gd name="connsiteY21" fmla="*/ 2310350 h 2670231"/>
              <a:gd name="connsiteX22" fmla="*/ 3512291 w 5919205"/>
              <a:gd name="connsiteY22" fmla="*/ 2072225 h 2670231"/>
              <a:gd name="connsiteX23" fmla="*/ 2906501 w 5919205"/>
              <a:gd name="connsiteY23" fmla="*/ 1923635 h 2670231"/>
              <a:gd name="connsiteX24" fmla="*/ 2312141 w 5919205"/>
              <a:gd name="connsiteY24" fmla="*/ 1695035 h 2670231"/>
              <a:gd name="connsiteX25" fmla="*/ 1774931 w 5919205"/>
              <a:gd name="connsiteY25" fmla="*/ 1580735 h 2670231"/>
              <a:gd name="connsiteX26" fmla="*/ 1283441 w 5919205"/>
              <a:gd name="connsiteY26" fmla="*/ 1523585 h 2670231"/>
              <a:gd name="connsiteX27" fmla="*/ 869103 w 5919205"/>
              <a:gd name="connsiteY27" fmla="*/ 1499772 h 2670231"/>
              <a:gd name="connsiteX28" fmla="*/ 355706 w 5919205"/>
              <a:gd name="connsiteY28" fmla="*/ 1496915 h 2670231"/>
              <a:gd name="connsiteX29" fmla="*/ 423 w 5919205"/>
              <a:gd name="connsiteY29" fmla="*/ 1489295 h 2670231"/>
              <a:gd name="connsiteX0" fmla="*/ 423 w 5927391"/>
              <a:gd name="connsiteY0" fmla="*/ 1489295 h 2670231"/>
              <a:gd name="connsiteX1" fmla="*/ 292841 w 5927391"/>
              <a:gd name="connsiteY1" fmla="*/ 1249265 h 2670231"/>
              <a:gd name="connsiteX2" fmla="*/ 700511 w 5927391"/>
              <a:gd name="connsiteY2" fmla="*/ 1112105 h 2670231"/>
              <a:gd name="connsiteX3" fmla="*/ 1192001 w 5927391"/>
              <a:gd name="connsiteY3" fmla="*/ 940655 h 2670231"/>
              <a:gd name="connsiteX4" fmla="*/ 1660631 w 5927391"/>
              <a:gd name="connsiteY4" fmla="*/ 723485 h 2670231"/>
              <a:gd name="connsiteX5" fmla="*/ 1980671 w 5927391"/>
              <a:gd name="connsiteY5" fmla="*/ 620615 h 2670231"/>
              <a:gd name="connsiteX6" fmla="*/ 2472161 w 5927391"/>
              <a:gd name="connsiteY6" fmla="*/ 403445 h 2670231"/>
              <a:gd name="connsiteX7" fmla="*/ 2620751 w 5927391"/>
              <a:gd name="connsiteY7" fmla="*/ 334865 h 2670231"/>
              <a:gd name="connsiteX8" fmla="*/ 2792201 w 5927391"/>
              <a:gd name="connsiteY8" fmla="*/ 266285 h 2670231"/>
              <a:gd name="connsiteX9" fmla="*/ 2963651 w 5927391"/>
              <a:gd name="connsiteY9" fmla="*/ 129125 h 2670231"/>
              <a:gd name="connsiteX10" fmla="*/ 3135101 w 5927391"/>
              <a:gd name="connsiteY10" fmla="*/ 26255 h 2670231"/>
              <a:gd name="connsiteX11" fmla="*/ 3363701 w 5927391"/>
              <a:gd name="connsiteY11" fmla="*/ 3395 h 2670231"/>
              <a:gd name="connsiteX12" fmla="*/ 3798041 w 5927391"/>
              <a:gd name="connsiteY12" fmla="*/ 83405 h 2670231"/>
              <a:gd name="connsiteX13" fmla="*/ 4220951 w 5927391"/>
              <a:gd name="connsiteY13" fmla="*/ 231995 h 2670231"/>
              <a:gd name="connsiteX14" fmla="*/ 4655291 w 5927391"/>
              <a:gd name="connsiteY14" fmla="*/ 289145 h 2670231"/>
              <a:gd name="connsiteX15" fmla="*/ 5101061 w 5927391"/>
              <a:gd name="connsiteY15" fmla="*/ 426305 h 2670231"/>
              <a:gd name="connsiteX16" fmla="*/ 5477299 w 5927391"/>
              <a:gd name="connsiteY16" fmla="*/ 452975 h 2670231"/>
              <a:gd name="connsiteX17" fmla="*/ 5900210 w 5927391"/>
              <a:gd name="connsiteY17" fmla="*/ 467263 h 2670231"/>
              <a:gd name="connsiteX18" fmla="*/ 5904971 w 5927391"/>
              <a:gd name="connsiteY18" fmla="*/ 614901 h 2670231"/>
              <a:gd name="connsiteX19" fmla="*/ 5855441 w 5927391"/>
              <a:gd name="connsiteY19" fmla="*/ 1249265 h 2670231"/>
              <a:gd name="connsiteX20" fmla="*/ 5733521 w 5927391"/>
              <a:gd name="connsiteY20" fmla="*/ 2625627 h 2670231"/>
              <a:gd name="connsiteX21" fmla="*/ 4282863 w 5927391"/>
              <a:gd name="connsiteY21" fmla="*/ 2310350 h 2670231"/>
              <a:gd name="connsiteX22" fmla="*/ 3512291 w 5927391"/>
              <a:gd name="connsiteY22" fmla="*/ 2072225 h 2670231"/>
              <a:gd name="connsiteX23" fmla="*/ 2906501 w 5927391"/>
              <a:gd name="connsiteY23" fmla="*/ 1923635 h 2670231"/>
              <a:gd name="connsiteX24" fmla="*/ 2312141 w 5927391"/>
              <a:gd name="connsiteY24" fmla="*/ 1695035 h 2670231"/>
              <a:gd name="connsiteX25" fmla="*/ 1774931 w 5927391"/>
              <a:gd name="connsiteY25" fmla="*/ 1580735 h 2670231"/>
              <a:gd name="connsiteX26" fmla="*/ 1283441 w 5927391"/>
              <a:gd name="connsiteY26" fmla="*/ 1523585 h 2670231"/>
              <a:gd name="connsiteX27" fmla="*/ 869103 w 5927391"/>
              <a:gd name="connsiteY27" fmla="*/ 1499772 h 2670231"/>
              <a:gd name="connsiteX28" fmla="*/ 355706 w 5927391"/>
              <a:gd name="connsiteY28" fmla="*/ 1496915 h 2670231"/>
              <a:gd name="connsiteX29" fmla="*/ 423 w 5927391"/>
              <a:gd name="connsiteY29" fmla="*/ 1489295 h 2670231"/>
              <a:gd name="connsiteX0" fmla="*/ 423 w 5908379"/>
              <a:gd name="connsiteY0" fmla="*/ 1489295 h 2670231"/>
              <a:gd name="connsiteX1" fmla="*/ 292841 w 5908379"/>
              <a:gd name="connsiteY1" fmla="*/ 1249265 h 2670231"/>
              <a:gd name="connsiteX2" fmla="*/ 700511 w 5908379"/>
              <a:gd name="connsiteY2" fmla="*/ 1112105 h 2670231"/>
              <a:gd name="connsiteX3" fmla="*/ 1192001 w 5908379"/>
              <a:gd name="connsiteY3" fmla="*/ 940655 h 2670231"/>
              <a:gd name="connsiteX4" fmla="*/ 1660631 w 5908379"/>
              <a:gd name="connsiteY4" fmla="*/ 723485 h 2670231"/>
              <a:gd name="connsiteX5" fmla="*/ 1980671 w 5908379"/>
              <a:gd name="connsiteY5" fmla="*/ 620615 h 2670231"/>
              <a:gd name="connsiteX6" fmla="*/ 2472161 w 5908379"/>
              <a:gd name="connsiteY6" fmla="*/ 403445 h 2670231"/>
              <a:gd name="connsiteX7" fmla="*/ 2620751 w 5908379"/>
              <a:gd name="connsiteY7" fmla="*/ 334865 h 2670231"/>
              <a:gd name="connsiteX8" fmla="*/ 2792201 w 5908379"/>
              <a:gd name="connsiteY8" fmla="*/ 266285 h 2670231"/>
              <a:gd name="connsiteX9" fmla="*/ 2963651 w 5908379"/>
              <a:gd name="connsiteY9" fmla="*/ 129125 h 2670231"/>
              <a:gd name="connsiteX10" fmla="*/ 3135101 w 5908379"/>
              <a:gd name="connsiteY10" fmla="*/ 26255 h 2670231"/>
              <a:gd name="connsiteX11" fmla="*/ 3363701 w 5908379"/>
              <a:gd name="connsiteY11" fmla="*/ 3395 h 2670231"/>
              <a:gd name="connsiteX12" fmla="*/ 3798041 w 5908379"/>
              <a:gd name="connsiteY12" fmla="*/ 83405 h 2670231"/>
              <a:gd name="connsiteX13" fmla="*/ 4220951 w 5908379"/>
              <a:gd name="connsiteY13" fmla="*/ 231995 h 2670231"/>
              <a:gd name="connsiteX14" fmla="*/ 4655291 w 5908379"/>
              <a:gd name="connsiteY14" fmla="*/ 289145 h 2670231"/>
              <a:gd name="connsiteX15" fmla="*/ 5101061 w 5908379"/>
              <a:gd name="connsiteY15" fmla="*/ 426305 h 2670231"/>
              <a:gd name="connsiteX16" fmla="*/ 5477299 w 5908379"/>
              <a:gd name="connsiteY16" fmla="*/ 452975 h 2670231"/>
              <a:gd name="connsiteX17" fmla="*/ 5871635 w 5908379"/>
              <a:gd name="connsiteY17" fmla="*/ 467263 h 2670231"/>
              <a:gd name="connsiteX18" fmla="*/ 5904971 w 5908379"/>
              <a:gd name="connsiteY18" fmla="*/ 614901 h 2670231"/>
              <a:gd name="connsiteX19" fmla="*/ 5855441 w 5908379"/>
              <a:gd name="connsiteY19" fmla="*/ 1249265 h 2670231"/>
              <a:gd name="connsiteX20" fmla="*/ 5733521 w 5908379"/>
              <a:gd name="connsiteY20" fmla="*/ 2625627 h 2670231"/>
              <a:gd name="connsiteX21" fmla="*/ 4282863 w 5908379"/>
              <a:gd name="connsiteY21" fmla="*/ 2310350 h 2670231"/>
              <a:gd name="connsiteX22" fmla="*/ 3512291 w 5908379"/>
              <a:gd name="connsiteY22" fmla="*/ 2072225 h 2670231"/>
              <a:gd name="connsiteX23" fmla="*/ 2906501 w 5908379"/>
              <a:gd name="connsiteY23" fmla="*/ 1923635 h 2670231"/>
              <a:gd name="connsiteX24" fmla="*/ 2312141 w 5908379"/>
              <a:gd name="connsiteY24" fmla="*/ 1695035 h 2670231"/>
              <a:gd name="connsiteX25" fmla="*/ 1774931 w 5908379"/>
              <a:gd name="connsiteY25" fmla="*/ 1580735 h 2670231"/>
              <a:gd name="connsiteX26" fmla="*/ 1283441 w 5908379"/>
              <a:gd name="connsiteY26" fmla="*/ 1523585 h 2670231"/>
              <a:gd name="connsiteX27" fmla="*/ 869103 w 5908379"/>
              <a:gd name="connsiteY27" fmla="*/ 1499772 h 2670231"/>
              <a:gd name="connsiteX28" fmla="*/ 355706 w 5908379"/>
              <a:gd name="connsiteY28" fmla="*/ 1496915 h 2670231"/>
              <a:gd name="connsiteX29" fmla="*/ 423 w 5908379"/>
              <a:gd name="connsiteY29" fmla="*/ 1489295 h 2670231"/>
              <a:gd name="connsiteX0" fmla="*/ 423 w 5913767"/>
              <a:gd name="connsiteY0" fmla="*/ 1489295 h 2666262"/>
              <a:gd name="connsiteX1" fmla="*/ 292841 w 5913767"/>
              <a:gd name="connsiteY1" fmla="*/ 1249265 h 2666262"/>
              <a:gd name="connsiteX2" fmla="*/ 700511 w 5913767"/>
              <a:gd name="connsiteY2" fmla="*/ 1112105 h 2666262"/>
              <a:gd name="connsiteX3" fmla="*/ 1192001 w 5913767"/>
              <a:gd name="connsiteY3" fmla="*/ 940655 h 2666262"/>
              <a:gd name="connsiteX4" fmla="*/ 1660631 w 5913767"/>
              <a:gd name="connsiteY4" fmla="*/ 723485 h 2666262"/>
              <a:gd name="connsiteX5" fmla="*/ 1980671 w 5913767"/>
              <a:gd name="connsiteY5" fmla="*/ 620615 h 2666262"/>
              <a:gd name="connsiteX6" fmla="*/ 2472161 w 5913767"/>
              <a:gd name="connsiteY6" fmla="*/ 403445 h 2666262"/>
              <a:gd name="connsiteX7" fmla="*/ 2620751 w 5913767"/>
              <a:gd name="connsiteY7" fmla="*/ 334865 h 2666262"/>
              <a:gd name="connsiteX8" fmla="*/ 2792201 w 5913767"/>
              <a:gd name="connsiteY8" fmla="*/ 266285 h 2666262"/>
              <a:gd name="connsiteX9" fmla="*/ 2963651 w 5913767"/>
              <a:gd name="connsiteY9" fmla="*/ 129125 h 2666262"/>
              <a:gd name="connsiteX10" fmla="*/ 3135101 w 5913767"/>
              <a:gd name="connsiteY10" fmla="*/ 26255 h 2666262"/>
              <a:gd name="connsiteX11" fmla="*/ 3363701 w 5913767"/>
              <a:gd name="connsiteY11" fmla="*/ 3395 h 2666262"/>
              <a:gd name="connsiteX12" fmla="*/ 3798041 w 5913767"/>
              <a:gd name="connsiteY12" fmla="*/ 83405 h 2666262"/>
              <a:gd name="connsiteX13" fmla="*/ 4220951 w 5913767"/>
              <a:gd name="connsiteY13" fmla="*/ 231995 h 2666262"/>
              <a:gd name="connsiteX14" fmla="*/ 4655291 w 5913767"/>
              <a:gd name="connsiteY14" fmla="*/ 289145 h 2666262"/>
              <a:gd name="connsiteX15" fmla="*/ 5101061 w 5913767"/>
              <a:gd name="connsiteY15" fmla="*/ 426305 h 2666262"/>
              <a:gd name="connsiteX16" fmla="*/ 5477299 w 5913767"/>
              <a:gd name="connsiteY16" fmla="*/ 452975 h 2666262"/>
              <a:gd name="connsiteX17" fmla="*/ 5871635 w 5913767"/>
              <a:gd name="connsiteY17" fmla="*/ 467263 h 2666262"/>
              <a:gd name="connsiteX18" fmla="*/ 5904971 w 5913767"/>
              <a:gd name="connsiteY18" fmla="*/ 614901 h 2666262"/>
              <a:gd name="connsiteX19" fmla="*/ 5893541 w 5913767"/>
              <a:gd name="connsiteY19" fmla="*/ 1315940 h 2666262"/>
              <a:gd name="connsiteX20" fmla="*/ 5733521 w 5913767"/>
              <a:gd name="connsiteY20" fmla="*/ 2625627 h 2666262"/>
              <a:gd name="connsiteX21" fmla="*/ 4282863 w 5913767"/>
              <a:gd name="connsiteY21" fmla="*/ 2310350 h 2666262"/>
              <a:gd name="connsiteX22" fmla="*/ 3512291 w 5913767"/>
              <a:gd name="connsiteY22" fmla="*/ 2072225 h 2666262"/>
              <a:gd name="connsiteX23" fmla="*/ 2906501 w 5913767"/>
              <a:gd name="connsiteY23" fmla="*/ 1923635 h 2666262"/>
              <a:gd name="connsiteX24" fmla="*/ 2312141 w 5913767"/>
              <a:gd name="connsiteY24" fmla="*/ 1695035 h 2666262"/>
              <a:gd name="connsiteX25" fmla="*/ 1774931 w 5913767"/>
              <a:gd name="connsiteY25" fmla="*/ 1580735 h 2666262"/>
              <a:gd name="connsiteX26" fmla="*/ 1283441 w 5913767"/>
              <a:gd name="connsiteY26" fmla="*/ 1523585 h 2666262"/>
              <a:gd name="connsiteX27" fmla="*/ 869103 w 5913767"/>
              <a:gd name="connsiteY27" fmla="*/ 1499772 h 2666262"/>
              <a:gd name="connsiteX28" fmla="*/ 355706 w 5913767"/>
              <a:gd name="connsiteY28" fmla="*/ 1496915 h 2666262"/>
              <a:gd name="connsiteX29" fmla="*/ 423 w 5913767"/>
              <a:gd name="connsiteY29" fmla="*/ 1489295 h 2666262"/>
              <a:gd name="connsiteX0" fmla="*/ 423 w 5908379"/>
              <a:gd name="connsiteY0" fmla="*/ 1489295 h 2808729"/>
              <a:gd name="connsiteX1" fmla="*/ 292841 w 5908379"/>
              <a:gd name="connsiteY1" fmla="*/ 1249265 h 2808729"/>
              <a:gd name="connsiteX2" fmla="*/ 700511 w 5908379"/>
              <a:gd name="connsiteY2" fmla="*/ 1112105 h 2808729"/>
              <a:gd name="connsiteX3" fmla="*/ 1192001 w 5908379"/>
              <a:gd name="connsiteY3" fmla="*/ 940655 h 2808729"/>
              <a:gd name="connsiteX4" fmla="*/ 1660631 w 5908379"/>
              <a:gd name="connsiteY4" fmla="*/ 723485 h 2808729"/>
              <a:gd name="connsiteX5" fmla="*/ 1980671 w 5908379"/>
              <a:gd name="connsiteY5" fmla="*/ 620615 h 2808729"/>
              <a:gd name="connsiteX6" fmla="*/ 2472161 w 5908379"/>
              <a:gd name="connsiteY6" fmla="*/ 403445 h 2808729"/>
              <a:gd name="connsiteX7" fmla="*/ 2620751 w 5908379"/>
              <a:gd name="connsiteY7" fmla="*/ 334865 h 2808729"/>
              <a:gd name="connsiteX8" fmla="*/ 2792201 w 5908379"/>
              <a:gd name="connsiteY8" fmla="*/ 266285 h 2808729"/>
              <a:gd name="connsiteX9" fmla="*/ 2963651 w 5908379"/>
              <a:gd name="connsiteY9" fmla="*/ 129125 h 2808729"/>
              <a:gd name="connsiteX10" fmla="*/ 3135101 w 5908379"/>
              <a:gd name="connsiteY10" fmla="*/ 26255 h 2808729"/>
              <a:gd name="connsiteX11" fmla="*/ 3363701 w 5908379"/>
              <a:gd name="connsiteY11" fmla="*/ 3395 h 2808729"/>
              <a:gd name="connsiteX12" fmla="*/ 3798041 w 5908379"/>
              <a:gd name="connsiteY12" fmla="*/ 83405 h 2808729"/>
              <a:gd name="connsiteX13" fmla="*/ 4220951 w 5908379"/>
              <a:gd name="connsiteY13" fmla="*/ 231995 h 2808729"/>
              <a:gd name="connsiteX14" fmla="*/ 4655291 w 5908379"/>
              <a:gd name="connsiteY14" fmla="*/ 289145 h 2808729"/>
              <a:gd name="connsiteX15" fmla="*/ 5101061 w 5908379"/>
              <a:gd name="connsiteY15" fmla="*/ 426305 h 2808729"/>
              <a:gd name="connsiteX16" fmla="*/ 5477299 w 5908379"/>
              <a:gd name="connsiteY16" fmla="*/ 452975 h 2808729"/>
              <a:gd name="connsiteX17" fmla="*/ 5871635 w 5908379"/>
              <a:gd name="connsiteY17" fmla="*/ 467263 h 2808729"/>
              <a:gd name="connsiteX18" fmla="*/ 5904971 w 5908379"/>
              <a:gd name="connsiteY18" fmla="*/ 614901 h 2808729"/>
              <a:gd name="connsiteX19" fmla="*/ 5893541 w 5908379"/>
              <a:gd name="connsiteY19" fmla="*/ 1315940 h 2808729"/>
              <a:gd name="connsiteX20" fmla="*/ 5885922 w 5908379"/>
              <a:gd name="connsiteY20" fmla="*/ 2719925 h 2808729"/>
              <a:gd name="connsiteX21" fmla="*/ 5733521 w 5908379"/>
              <a:gd name="connsiteY21" fmla="*/ 2625627 h 2808729"/>
              <a:gd name="connsiteX22" fmla="*/ 4282863 w 5908379"/>
              <a:gd name="connsiteY22" fmla="*/ 2310350 h 2808729"/>
              <a:gd name="connsiteX23" fmla="*/ 3512291 w 5908379"/>
              <a:gd name="connsiteY23" fmla="*/ 2072225 h 2808729"/>
              <a:gd name="connsiteX24" fmla="*/ 2906501 w 5908379"/>
              <a:gd name="connsiteY24" fmla="*/ 1923635 h 2808729"/>
              <a:gd name="connsiteX25" fmla="*/ 2312141 w 5908379"/>
              <a:gd name="connsiteY25" fmla="*/ 1695035 h 2808729"/>
              <a:gd name="connsiteX26" fmla="*/ 1774931 w 5908379"/>
              <a:gd name="connsiteY26" fmla="*/ 1580735 h 2808729"/>
              <a:gd name="connsiteX27" fmla="*/ 1283441 w 5908379"/>
              <a:gd name="connsiteY27" fmla="*/ 1523585 h 2808729"/>
              <a:gd name="connsiteX28" fmla="*/ 869103 w 5908379"/>
              <a:gd name="connsiteY28" fmla="*/ 1499772 h 2808729"/>
              <a:gd name="connsiteX29" fmla="*/ 355706 w 5908379"/>
              <a:gd name="connsiteY29" fmla="*/ 1496915 h 2808729"/>
              <a:gd name="connsiteX30" fmla="*/ 423 w 5908379"/>
              <a:gd name="connsiteY30" fmla="*/ 1489295 h 2808729"/>
              <a:gd name="connsiteX0" fmla="*/ 423 w 5908379"/>
              <a:gd name="connsiteY0" fmla="*/ 1489295 h 2823944"/>
              <a:gd name="connsiteX1" fmla="*/ 292841 w 5908379"/>
              <a:gd name="connsiteY1" fmla="*/ 1249265 h 2823944"/>
              <a:gd name="connsiteX2" fmla="*/ 700511 w 5908379"/>
              <a:gd name="connsiteY2" fmla="*/ 1112105 h 2823944"/>
              <a:gd name="connsiteX3" fmla="*/ 1192001 w 5908379"/>
              <a:gd name="connsiteY3" fmla="*/ 940655 h 2823944"/>
              <a:gd name="connsiteX4" fmla="*/ 1660631 w 5908379"/>
              <a:gd name="connsiteY4" fmla="*/ 723485 h 2823944"/>
              <a:gd name="connsiteX5" fmla="*/ 1980671 w 5908379"/>
              <a:gd name="connsiteY5" fmla="*/ 620615 h 2823944"/>
              <a:gd name="connsiteX6" fmla="*/ 2472161 w 5908379"/>
              <a:gd name="connsiteY6" fmla="*/ 403445 h 2823944"/>
              <a:gd name="connsiteX7" fmla="*/ 2620751 w 5908379"/>
              <a:gd name="connsiteY7" fmla="*/ 334865 h 2823944"/>
              <a:gd name="connsiteX8" fmla="*/ 2792201 w 5908379"/>
              <a:gd name="connsiteY8" fmla="*/ 266285 h 2823944"/>
              <a:gd name="connsiteX9" fmla="*/ 2963651 w 5908379"/>
              <a:gd name="connsiteY9" fmla="*/ 129125 h 2823944"/>
              <a:gd name="connsiteX10" fmla="*/ 3135101 w 5908379"/>
              <a:gd name="connsiteY10" fmla="*/ 26255 h 2823944"/>
              <a:gd name="connsiteX11" fmla="*/ 3363701 w 5908379"/>
              <a:gd name="connsiteY11" fmla="*/ 3395 h 2823944"/>
              <a:gd name="connsiteX12" fmla="*/ 3798041 w 5908379"/>
              <a:gd name="connsiteY12" fmla="*/ 83405 h 2823944"/>
              <a:gd name="connsiteX13" fmla="*/ 4220951 w 5908379"/>
              <a:gd name="connsiteY13" fmla="*/ 231995 h 2823944"/>
              <a:gd name="connsiteX14" fmla="*/ 4655291 w 5908379"/>
              <a:gd name="connsiteY14" fmla="*/ 289145 h 2823944"/>
              <a:gd name="connsiteX15" fmla="*/ 5101061 w 5908379"/>
              <a:gd name="connsiteY15" fmla="*/ 426305 h 2823944"/>
              <a:gd name="connsiteX16" fmla="*/ 5477299 w 5908379"/>
              <a:gd name="connsiteY16" fmla="*/ 452975 h 2823944"/>
              <a:gd name="connsiteX17" fmla="*/ 5871635 w 5908379"/>
              <a:gd name="connsiteY17" fmla="*/ 467263 h 2823944"/>
              <a:gd name="connsiteX18" fmla="*/ 5904971 w 5908379"/>
              <a:gd name="connsiteY18" fmla="*/ 614901 h 2823944"/>
              <a:gd name="connsiteX19" fmla="*/ 5893541 w 5908379"/>
              <a:gd name="connsiteY19" fmla="*/ 1315940 h 2823944"/>
              <a:gd name="connsiteX20" fmla="*/ 5885922 w 5908379"/>
              <a:gd name="connsiteY20" fmla="*/ 2719925 h 2823944"/>
              <a:gd name="connsiteX21" fmla="*/ 5623983 w 5908379"/>
              <a:gd name="connsiteY21" fmla="*/ 2687540 h 2823944"/>
              <a:gd name="connsiteX22" fmla="*/ 4282863 w 5908379"/>
              <a:gd name="connsiteY22" fmla="*/ 2310350 h 2823944"/>
              <a:gd name="connsiteX23" fmla="*/ 3512291 w 5908379"/>
              <a:gd name="connsiteY23" fmla="*/ 2072225 h 2823944"/>
              <a:gd name="connsiteX24" fmla="*/ 2906501 w 5908379"/>
              <a:gd name="connsiteY24" fmla="*/ 1923635 h 2823944"/>
              <a:gd name="connsiteX25" fmla="*/ 2312141 w 5908379"/>
              <a:gd name="connsiteY25" fmla="*/ 1695035 h 2823944"/>
              <a:gd name="connsiteX26" fmla="*/ 1774931 w 5908379"/>
              <a:gd name="connsiteY26" fmla="*/ 1580735 h 2823944"/>
              <a:gd name="connsiteX27" fmla="*/ 1283441 w 5908379"/>
              <a:gd name="connsiteY27" fmla="*/ 1523585 h 2823944"/>
              <a:gd name="connsiteX28" fmla="*/ 869103 w 5908379"/>
              <a:gd name="connsiteY28" fmla="*/ 1499772 h 2823944"/>
              <a:gd name="connsiteX29" fmla="*/ 355706 w 5908379"/>
              <a:gd name="connsiteY29" fmla="*/ 1496915 h 2823944"/>
              <a:gd name="connsiteX30" fmla="*/ 423 w 5908379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980671 w 5901381"/>
              <a:gd name="connsiteY5" fmla="*/ 620615 h 2823944"/>
              <a:gd name="connsiteX6" fmla="*/ 2472161 w 5901381"/>
              <a:gd name="connsiteY6" fmla="*/ 403445 h 2823944"/>
              <a:gd name="connsiteX7" fmla="*/ 2620751 w 5901381"/>
              <a:gd name="connsiteY7" fmla="*/ 334865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871635 w 5901381"/>
              <a:gd name="connsiteY17" fmla="*/ 467263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980671 w 5901381"/>
              <a:gd name="connsiteY5" fmla="*/ 620615 h 2823944"/>
              <a:gd name="connsiteX6" fmla="*/ 2472161 w 5901381"/>
              <a:gd name="connsiteY6" fmla="*/ 403445 h 2823944"/>
              <a:gd name="connsiteX7" fmla="*/ 2620751 w 5901381"/>
              <a:gd name="connsiteY7" fmla="*/ 334865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961621 w 5901381"/>
              <a:gd name="connsiteY5" fmla="*/ 439640 h 2823944"/>
              <a:gd name="connsiteX6" fmla="*/ 2472161 w 5901381"/>
              <a:gd name="connsiteY6" fmla="*/ 403445 h 2823944"/>
              <a:gd name="connsiteX7" fmla="*/ 2620751 w 5901381"/>
              <a:gd name="connsiteY7" fmla="*/ 334865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813984 w 5901381"/>
              <a:gd name="connsiteY5" fmla="*/ 296765 h 2823944"/>
              <a:gd name="connsiteX6" fmla="*/ 2472161 w 5901381"/>
              <a:gd name="connsiteY6" fmla="*/ 403445 h 2823944"/>
              <a:gd name="connsiteX7" fmla="*/ 2620751 w 5901381"/>
              <a:gd name="connsiteY7" fmla="*/ 334865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813984 w 5901381"/>
              <a:gd name="connsiteY5" fmla="*/ 296765 h 2823944"/>
              <a:gd name="connsiteX6" fmla="*/ 2372148 w 5901381"/>
              <a:gd name="connsiteY6" fmla="*/ 260570 h 2823944"/>
              <a:gd name="connsiteX7" fmla="*/ 2620751 w 5901381"/>
              <a:gd name="connsiteY7" fmla="*/ 334865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813984 w 5901381"/>
              <a:gd name="connsiteY5" fmla="*/ 296765 h 2823944"/>
              <a:gd name="connsiteX6" fmla="*/ 2372148 w 5901381"/>
              <a:gd name="connsiteY6" fmla="*/ 260570 h 2823944"/>
              <a:gd name="connsiteX7" fmla="*/ 2644563 w 5901381"/>
              <a:gd name="connsiteY7" fmla="*/ 215803 h 2823944"/>
              <a:gd name="connsiteX8" fmla="*/ 2792201 w 5901381"/>
              <a:gd name="connsiteY8" fmla="*/ 266285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660631 w 5901381"/>
              <a:gd name="connsiteY4" fmla="*/ 723485 h 2823944"/>
              <a:gd name="connsiteX5" fmla="*/ 1813984 w 5901381"/>
              <a:gd name="connsiteY5" fmla="*/ 296765 h 2823944"/>
              <a:gd name="connsiteX6" fmla="*/ 2372148 w 5901381"/>
              <a:gd name="connsiteY6" fmla="*/ 260570 h 2823944"/>
              <a:gd name="connsiteX7" fmla="*/ 2644563 w 5901381"/>
              <a:gd name="connsiteY7" fmla="*/ 215803 h 2823944"/>
              <a:gd name="connsiteX8" fmla="*/ 2806488 w 5901381"/>
              <a:gd name="connsiteY8" fmla="*/ 175797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1192001 w 5901381"/>
              <a:gd name="connsiteY3" fmla="*/ 940655 h 2823944"/>
              <a:gd name="connsiteX4" fmla="*/ 1117706 w 5901381"/>
              <a:gd name="connsiteY4" fmla="*/ 404398 h 2823944"/>
              <a:gd name="connsiteX5" fmla="*/ 1813984 w 5901381"/>
              <a:gd name="connsiteY5" fmla="*/ 296765 h 2823944"/>
              <a:gd name="connsiteX6" fmla="*/ 2372148 w 5901381"/>
              <a:gd name="connsiteY6" fmla="*/ 260570 h 2823944"/>
              <a:gd name="connsiteX7" fmla="*/ 2644563 w 5901381"/>
              <a:gd name="connsiteY7" fmla="*/ 215803 h 2823944"/>
              <a:gd name="connsiteX8" fmla="*/ 2806488 w 5901381"/>
              <a:gd name="connsiteY8" fmla="*/ 175797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423 w 5901381"/>
              <a:gd name="connsiteY0" fmla="*/ 1489295 h 2823944"/>
              <a:gd name="connsiteX1" fmla="*/ 292841 w 5901381"/>
              <a:gd name="connsiteY1" fmla="*/ 1249265 h 2823944"/>
              <a:gd name="connsiteX2" fmla="*/ 700511 w 5901381"/>
              <a:gd name="connsiteY2" fmla="*/ 1112105 h 2823944"/>
              <a:gd name="connsiteX3" fmla="*/ 687176 w 5901381"/>
              <a:gd name="connsiteY3" fmla="*/ 612043 h 2823944"/>
              <a:gd name="connsiteX4" fmla="*/ 1117706 w 5901381"/>
              <a:gd name="connsiteY4" fmla="*/ 404398 h 2823944"/>
              <a:gd name="connsiteX5" fmla="*/ 1813984 w 5901381"/>
              <a:gd name="connsiteY5" fmla="*/ 296765 h 2823944"/>
              <a:gd name="connsiteX6" fmla="*/ 2372148 w 5901381"/>
              <a:gd name="connsiteY6" fmla="*/ 260570 h 2823944"/>
              <a:gd name="connsiteX7" fmla="*/ 2644563 w 5901381"/>
              <a:gd name="connsiteY7" fmla="*/ 215803 h 2823944"/>
              <a:gd name="connsiteX8" fmla="*/ 2806488 w 5901381"/>
              <a:gd name="connsiteY8" fmla="*/ 175797 h 2823944"/>
              <a:gd name="connsiteX9" fmla="*/ 2963651 w 5901381"/>
              <a:gd name="connsiteY9" fmla="*/ 129125 h 2823944"/>
              <a:gd name="connsiteX10" fmla="*/ 3135101 w 5901381"/>
              <a:gd name="connsiteY10" fmla="*/ 26255 h 2823944"/>
              <a:gd name="connsiteX11" fmla="*/ 3363701 w 5901381"/>
              <a:gd name="connsiteY11" fmla="*/ 3395 h 2823944"/>
              <a:gd name="connsiteX12" fmla="*/ 3798041 w 5901381"/>
              <a:gd name="connsiteY12" fmla="*/ 83405 h 2823944"/>
              <a:gd name="connsiteX13" fmla="*/ 4220951 w 5901381"/>
              <a:gd name="connsiteY13" fmla="*/ 231995 h 2823944"/>
              <a:gd name="connsiteX14" fmla="*/ 4655291 w 5901381"/>
              <a:gd name="connsiteY14" fmla="*/ 289145 h 2823944"/>
              <a:gd name="connsiteX15" fmla="*/ 5101061 w 5901381"/>
              <a:gd name="connsiteY15" fmla="*/ 426305 h 2823944"/>
              <a:gd name="connsiteX16" fmla="*/ 5477299 w 5901381"/>
              <a:gd name="connsiteY16" fmla="*/ 452975 h 2823944"/>
              <a:gd name="connsiteX17" fmla="*/ 5776385 w 5901381"/>
              <a:gd name="connsiteY17" fmla="*/ 457738 h 2823944"/>
              <a:gd name="connsiteX18" fmla="*/ 5862108 w 5901381"/>
              <a:gd name="connsiteY18" fmla="*/ 681576 h 2823944"/>
              <a:gd name="connsiteX19" fmla="*/ 5893541 w 5901381"/>
              <a:gd name="connsiteY19" fmla="*/ 1315940 h 2823944"/>
              <a:gd name="connsiteX20" fmla="*/ 5885922 w 5901381"/>
              <a:gd name="connsiteY20" fmla="*/ 2719925 h 2823944"/>
              <a:gd name="connsiteX21" fmla="*/ 5623983 w 5901381"/>
              <a:gd name="connsiteY21" fmla="*/ 2687540 h 2823944"/>
              <a:gd name="connsiteX22" fmla="*/ 4282863 w 5901381"/>
              <a:gd name="connsiteY22" fmla="*/ 2310350 h 2823944"/>
              <a:gd name="connsiteX23" fmla="*/ 3512291 w 5901381"/>
              <a:gd name="connsiteY23" fmla="*/ 2072225 h 2823944"/>
              <a:gd name="connsiteX24" fmla="*/ 2906501 w 5901381"/>
              <a:gd name="connsiteY24" fmla="*/ 1923635 h 2823944"/>
              <a:gd name="connsiteX25" fmla="*/ 2312141 w 5901381"/>
              <a:gd name="connsiteY25" fmla="*/ 1695035 h 2823944"/>
              <a:gd name="connsiteX26" fmla="*/ 1774931 w 5901381"/>
              <a:gd name="connsiteY26" fmla="*/ 1580735 h 2823944"/>
              <a:gd name="connsiteX27" fmla="*/ 1283441 w 5901381"/>
              <a:gd name="connsiteY27" fmla="*/ 1523585 h 2823944"/>
              <a:gd name="connsiteX28" fmla="*/ 869103 w 5901381"/>
              <a:gd name="connsiteY28" fmla="*/ 1499772 h 2823944"/>
              <a:gd name="connsiteX29" fmla="*/ 355706 w 5901381"/>
              <a:gd name="connsiteY29" fmla="*/ 1496915 h 2823944"/>
              <a:gd name="connsiteX30" fmla="*/ 423 w 5901381"/>
              <a:gd name="connsiteY30" fmla="*/ 1489295 h 2823944"/>
              <a:gd name="connsiteX0" fmla="*/ 374 w 5901332"/>
              <a:gd name="connsiteY0" fmla="*/ 1489295 h 2823944"/>
              <a:gd name="connsiteX1" fmla="*/ 292792 w 5901332"/>
              <a:gd name="connsiteY1" fmla="*/ 1249265 h 2823944"/>
              <a:gd name="connsiteX2" fmla="*/ 543299 w 5901332"/>
              <a:gd name="connsiteY2" fmla="*/ 645380 h 2823944"/>
              <a:gd name="connsiteX3" fmla="*/ 687127 w 5901332"/>
              <a:gd name="connsiteY3" fmla="*/ 612043 h 2823944"/>
              <a:gd name="connsiteX4" fmla="*/ 1117657 w 5901332"/>
              <a:gd name="connsiteY4" fmla="*/ 404398 h 2823944"/>
              <a:gd name="connsiteX5" fmla="*/ 1813935 w 5901332"/>
              <a:gd name="connsiteY5" fmla="*/ 296765 h 2823944"/>
              <a:gd name="connsiteX6" fmla="*/ 2372099 w 5901332"/>
              <a:gd name="connsiteY6" fmla="*/ 260570 h 2823944"/>
              <a:gd name="connsiteX7" fmla="*/ 2644514 w 5901332"/>
              <a:gd name="connsiteY7" fmla="*/ 215803 h 2823944"/>
              <a:gd name="connsiteX8" fmla="*/ 2806439 w 5901332"/>
              <a:gd name="connsiteY8" fmla="*/ 175797 h 2823944"/>
              <a:gd name="connsiteX9" fmla="*/ 2963602 w 5901332"/>
              <a:gd name="connsiteY9" fmla="*/ 129125 h 2823944"/>
              <a:gd name="connsiteX10" fmla="*/ 3135052 w 5901332"/>
              <a:gd name="connsiteY10" fmla="*/ 26255 h 2823944"/>
              <a:gd name="connsiteX11" fmla="*/ 3363652 w 5901332"/>
              <a:gd name="connsiteY11" fmla="*/ 3395 h 2823944"/>
              <a:gd name="connsiteX12" fmla="*/ 3797992 w 5901332"/>
              <a:gd name="connsiteY12" fmla="*/ 83405 h 2823944"/>
              <a:gd name="connsiteX13" fmla="*/ 4220902 w 5901332"/>
              <a:gd name="connsiteY13" fmla="*/ 231995 h 2823944"/>
              <a:gd name="connsiteX14" fmla="*/ 4655242 w 5901332"/>
              <a:gd name="connsiteY14" fmla="*/ 289145 h 2823944"/>
              <a:gd name="connsiteX15" fmla="*/ 5101012 w 5901332"/>
              <a:gd name="connsiteY15" fmla="*/ 426305 h 2823944"/>
              <a:gd name="connsiteX16" fmla="*/ 5477250 w 5901332"/>
              <a:gd name="connsiteY16" fmla="*/ 452975 h 2823944"/>
              <a:gd name="connsiteX17" fmla="*/ 5776336 w 5901332"/>
              <a:gd name="connsiteY17" fmla="*/ 457738 h 2823944"/>
              <a:gd name="connsiteX18" fmla="*/ 5862059 w 5901332"/>
              <a:gd name="connsiteY18" fmla="*/ 681576 h 2823944"/>
              <a:gd name="connsiteX19" fmla="*/ 5893492 w 5901332"/>
              <a:gd name="connsiteY19" fmla="*/ 1315940 h 2823944"/>
              <a:gd name="connsiteX20" fmla="*/ 5885873 w 5901332"/>
              <a:gd name="connsiteY20" fmla="*/ 2719925 h 2823944"/>
              <a:gd name="connsiteX21" fmla="*/ 5623934 w 5901332"/>
              <a:gd name="connsiteY21" fmla="*/ 2687540 h 2823944"/>
              <a:gd name="connsiteX22" fmla="*/ 4282814 w 5901332"/>
              <a:gd name="connsiteY22" fmla="*/ 2310350 h 2823944"/>
              <a:gd name="connsiteX23" fmla="*/ 3512242 w 5901332"/>
              <a:gd name="connsiteY23" fmla="*/ 2072225 h 2823944"/>
              <a:gd name="connsiteX24" fmla="*/ 2906452 w 5901332"/>
              <a:gd name="connsiteY24" fmla="*/ 1923635 h 2823944"/>
              <a:gd name="connsiteX25" fmla="*/ 2312092 w 5901332"/>
              <a:gd name="connsiteY25" fmla="*/ 1695035 h 2823944"/>
              <a:gd name="connsiteX26" fmla="*/ 1774882 w 5901332"/>
              <a:gd name="connsiteY26" fmla="*/ 1580735 h 2823944"/>
              <a:gd name="connsiteX27" fmla="*/ 1283392 w 5901332"/>
              <a:gd name="connsiteY27" fmla="*/ 1523585 h 2823944"/>
              <a:gd name="connsiteX28" fmla="*/ 869054 w 5901332"/>
              <a:gd name="connsiteY28" fmla="*/ 1499772 h 2823944"/>
              <a:gd name="connsiteX29" fmla="*/ 355657 w 5901332"/>
              <a:gd name="connsiteY29" fmla="*/ 1496915 h 2823944"/>
              <a:gd name="connsiteX30" fmla="*/ 374 w 5901332"/>
              <a:gd name="connsiteY30" fmla="*/ 1489295 h 2823944"/>
              <a:gd name="connsiteX0" fmla="*/ 374 w 5901332"/>
              <a:gd name="connsiteY0" fmla="*/ 1489295 h 2823944"/>
              <a:gd name="connsiteX1" fmla="*/ 292792 w 5901332"/>
              <a:gd name="connsiteY1" fmla="*/ 1249265 h 2823944"/>
              <a:gd name="connsiteX2" fmla="*/ 543299 w 5901332"/>
              <a:gd name="connsiteY2" fmla="*/ 645380 h 2823944"/>
              <a:gd name="connsiteX3" fmla="*/ 687127 w 5901332"/>
              <a:gd name="connsiteY3" fmla="*/ 612043 h 2823944"/>
              <a:gd name="connsiteX4" fmla="*/ 1117657 w 5901332"/>
              <a:gd name="connsiteY4" fmla="*/ 404398 h 2823944"/>
              <a:gd name="connsiteX5" fmla="*/ 1813935 w 5901332"/>
              <a:gd name="connsiteY5" fmla="*/ 296765 h 2823944"/>
              <a:gd name="connsiteX6" fmla="*/ 2372099 w 5901332"/>
              <a:gd name="connsiteY6" fmla="*/ 260570 h 2823944"/>
              <a:gd name="connsiteX7" fmla="*/ 2644514 w 5901332"/>
              <a:gd name="connsiteY7" fmla="*/ 215803 h 2823944"/>
              <a:gd name="connsiteX8" fmla="*/ 2806439 w 5901332"/>
              <a:gd name="connsiteY8" fmla="*/ 175797 h 2823944"/>
              <a:gd name="connsiteX9" fmla="*/ 2963602 w 5901332"/>
              <a:gd name="connsiteY9" fmla="*/ 129125 h 2823944"/>
              <a:gd name="connsiteX10" fmla="*/ 3135052 w 5901332"/>
              <a:gd name="connsiteY10" fmla="*/ 26255 h 2823944"/>
              <a:gd name="connsiteX11" fmla="*/ 3363652 w 5901332"/>
              <a:gd name="connsiteY11" fmla="*/ 3395 h 2823944"/>
              <a:gd name="connsiteX12" fmla="*/ 3797992 w 5901332"/>
              <a:gd name="connsiteY12" fmla="*/ 83405 h 2823944"/>
              <a:gd name="connsiteX13" fmla="*/ 4220902 w 5901332"/>
              <a:gd name="connsiteY13" fmla="*/ 231995 h 2823944"/>
              <a:gd name="connsiteX14" fmla="*/ 4655242 w 5901332"/>
              <a:gd name="connsiteY14" fmla="*/ 289145 h 2823944"/>
              <a:gd name="connsiteX15" fmla="*/ 5101012 w 5901332"/>
              <a:gd name="connsiteY15" fmla="*/ 426305 h 2823944"/>
              <a:gd name="connsiteX16" fmla="*/ 5477250 w 5901332"/>
              <a:gd name="connsiteY16" fmla="*/ 452975 h 2823944"/>
              <a:gd name="connsiteX17" fmla="*/ 5776336 w 5901332"/>
              <a:gd name="connsiteY17" fmla="*/ 457738 h 2823944"/>
              <a:gd name="connsiteX18" fmla="*/ 5862059 w 5901332"/>
              <a:gd name="connsiteY18" fmla="*/ 681576 h 2823944"/>
              <a:gd name="connsiteX19" fmla="*/ 5893492 w 5901332"/>
              <a:gd name="connsiteY19" fmla="*/ 1315940 h 2823944"/>
              <a:gd name="connsiteX20" fmla="*/ 5885873 w 5901332"/>
              <a:gd name="connsiteY20" fmla="*/ 2719925 h 2823944"/>
              <a:gd name="connsiteX21" fmla="*/ 5623934 w 5901332"/>
              <a:gd name="connsiteY21" fmla="*/ 2687540 h 2823944"/>
              <a:gd name="connsiteX22" fmla="*/ 4282814 w 5901332"/>
              <a:gd name="connsiteY22" fmla="*/ 2310350 h 2823944"/>
              <a:gd name="connsiteX23" fmla="*/ 3512242 w 5901332"/>
              <a:gd name="connsiteY23" fmla="*/ 2072225 h 2823944"/>
              <a:gd name="connsiteX24" fmla="*/ 2906452 w 5901332"/>
              <a:gd name="connsiteY24" fmla="*/ 1923635 h 2823944"/>
              <a:gd name="connsiteX25" fmla="*/ 2312092 w 5901332"/>
              <a:gd name="connsiteY25" fmla="*/ 1695035 h 2823944"/>
              <a:gd name="connsiteX26" fmla="*/ 1774882 w 5901332"/>
              <a:gd name="connsiteY26" fmla="*/ 1580735 h 2823944"/>
              <a:gd name="connsiteX27" fmla="*/ 1283392 w 5901332"/>
              <a:gd name="connsiteY27" fmla="*/ 1523585 h 2823944"/>
              <a:gd name="connsiteX28" fmla="*/ 869054 w 5901332"/>
              <a:gd name="connsiteY28" fmla="*/ 1499772 h 2823944"/>
              <a:gd name="connsiteX29" fmla="*/ 355657 w 5901332"/>
              <a:gd name="connsiteY29" fmla="*/ 1496915 h 2823944"/>
              <a:gd name="connsiteX30" fmla="*/ 374 w 5901332"/>
              <a:gd name="connsiteY30" fmla="*/ 1489295 h 2823944"/>
              <a:gd name="connsiteX0" fmla="*/ 139840 w 6040798"/>
              <a:gd name="connsiteY0" fmla="*/ 1489295 h 2823944"/>
              <a:gd name="connsiteX1" fmla="*/ 32208 w 6040798"/>
              <a:gd name="connsiteY1" fmla="*/ 1125440 h 2823944"/>
              <a:gd name="connsiteX2" fmla="*/ 682765 w 6040798"/>
              <a:gd name="connsiteY2" fmla="*/ 645380 h 2823944"/>
              <a:gd name="connsiteX3" fmla="*/ 826593 w 6040798"/>
              <a:gd name="connsiteY3" fmla="*/ 612043 h 2823944"/>
              <a:gd name="connsiteX4" fmla="*/ 1257123 w 6040798"/>
              <a:gd name="connsiteY4" fmla="*/ 404398 h 2823944"/>
              <a:gd name="connsiteX5" fmla="*/ 1953401 w 6040798"/>
              <a:gd name="connsiteY5" fmla="*/ 296765 h 2823944"/>
              <a:gd name="connsiteX6" fmla="*/ 2511565 w 6040798"/>
              <a:gd name="connsiteY6" fmla="*/ 260570 h 2823944"/>
              <a:gd name="connsiteX7" fmla="*/ 2783980 w 6040798"/>
              <a:gd name="connsiteY7" fmla="*/ 215803 h 2823944"/>
              <a:gd name="connsiteX8" fmla="*/ 2945905 w 6040798"/>
              <a:gd name="connsiteY8" fmla="*/ 175797 h 2823944"/>
              <a:gd name="connsiteX9" fmla="*/ 3103068 w 6040798"/>
              <a:gd name="connsiteY9" fmla="*/ 129125 h 2823944"/>
              <a:gd name="connsiteX10" fmla="*/ 3274518 w 6040798"/>
              <a:gd name="connsiteY10" fmla="*/ 26255 h 2823944"/>
              <a:gd name="connsiteX11" fmla="*/ 3503118 w 6040798"/>
              <a:gd name="connsiteY11" fmla="*/ 3395 h 2823944"/>
              <a:gd name="connsiteX12" fmla="*/ 3937458 w 6040798"/>
              <a:gd name="connsiteY12" fmla="*/ 83405 h 2823944"/>
              <a:gd name="connsiteX13" fmla="*/ 4360368 w 6040798"/>
              <a:gd name="connsiteY13" fmla="*/ 231995 h 2823944"/>
              <a:gd name="connsiteX14" fmla="*/ 4794708 w 6040798"/>
              <a:gd name="connsiteY14" fmla="*/ 289145 h 2823944"/>
              <a:gd name="connsiteX15" fmla="*/ 5240478 w 6040798"/>
              <a:gd name="connsiteY15" fmla="*/ 426305 h 2823944"/>
              <a:gd name="connsiteX16" fmla="*/ 5616716 w 6040798"/>
              <a:gd name="connsiteY16" fmla="*/ 452975 h 2823944"/>
              <a:gd name="connsiteX17" fmla="*/ 5915802 w 6040798"/>
              <a:gd name="connsiteY17" fmla="*/ 457738 h 2823944"/>
              <a:gd name="connsiteX18" fmla="*/ 6001525 w 6040798"/>
              <a:gd name="connsiteY18" fmla="*/ 681576 h 2823944"/>
              <a:gd name="connsiteX19" fmla="*/ 6032958 w 6040798"/>
              <a:gd name="connsiteY19" fmla="*/ 1315940 h 2823944"/>
              <a:gd name="connsiteX20" fmla="*/ 6025339 w 6040798"/>
              <a:gd name="connsiteY20" fmla="*/ 2719925 h 2823944"/>
              <a:gd name="connsiteX21" fmla="*/ 5763400 w 6040798"/>
              <a:gd name="connsiteY21" fmla="*/ 2687540 h 2823944"/>
              <a:gd name="connsiteX22" fmla="*/ 4422280 w 6040798"/>
              <a:gd name="connsiteY22" fmla="*/ 2310350 h 2823944"/>
              <a:gd name="connsiteX23" fmla="*/ 3651708 w 6040798"/>
              <a:gd name="connsiteY23" fmla="*/ 2072225 h 2823944"/>
              <a:gd name="connsiteX24" fmla="*/ 3045918 w 6040798"/>
              <a:gd name="connsiteY24" fmla="*/ 1923635 h 2823944"/>
              <a:gd name="connsiteX25" fmla="*/ 2451558 w 6040798"/>
              <a:gd name="connsiteY25" fmla="*/ 1695035 h 2823944"/>
              <a:gd name="connsiteX26" fmla="*/ 1914348 w 6040798"/>
              <a:gd name="connsiteY26" fmla="*/ 1580735 h 2823944"/>
              <a:gd name="connsiteX27" fmla="*/ 1422858 w 6040798"/>
              <a:gd name="connsiteY27" fmla="*/ 1523585 h 2823944"/>
              <a:gd name="connsiteX28" fmla="*/ 1008520 w 6040798"/>
              <a:gd name="connsiteY28" fmla="*/ 1499772 h 2823944"/>
              <a:gd name="connsiteX29" fmla="*/ 495123 w 6040798"/>
              <a:gd name="connsiteY29" fmla="*/ 1496915 h 2823944"/>
              <a:gd name="connsiteX30" fmla="*/ 139840 w 6040798"/>
              <a:gd name="connsiteY30" fmla="*/ 1489295 h 2823944"/>
              <a:gd name="connsiteX0" fmla="*/ 812974 w 6713932"/>
              <a:gd name="connsiteY0" fmla="*/ 1489295 h 2823944"/>
              <a:gd name="connsiteX1" fmla="*/ 473 w 6713932"/>
              <a:gd name="connsiteY1" fmla="*/ 1444368 h 2823944"/>
              <a:gd name="connsiteX2" fmla="*/ 705342 w 6713932"/>
              <a:gd name="connsiteY2" fmla="*/ 1125440 h 2823944"/>
              <a:gd name="connsiteX3" fmla="*/ 1355899 w 6713932"/>
              <a:gd name="connsiteY3" fmla="*/ 645380 h 2823944"/>
              <a:gd name="connsiteX4" fmla="*/ 1499727 w 6713932"/>
              <a:gd name="connsiteY4" fmla="*/ 612043 h 2823944"/>
              <a:gd name="connsiteX5" fmla="*/ 1930257 w 6713932"/>
              <a:gd name="connsiteY5" fmla="*/ 404398 h 2823944"/>
              <a:gd name="connsiteX6" fmla="*/ 2626535 w 6713932"/>
              <a:gd name="connsiteY6" fmla="*/ 296765 h 2823944"/>
              <a:gd name="connsiteX7" fmla="*/ 3184699 w 6713932"/>
              <a:gd name="connsiteY7" fmla="*/ 260570 h 2823944"/>
              <a:gd name="connsiteX8" fmla="*/ 3457114 w 6713932"/>
              <a:gd name="connsiteY8" fmla="*/ 215803 h 2823944"/>
              <a:gd name="connsiteX9" fmla="*/ 3619039 w 6713932"/>
              <a:gd name="connsiteY9" fmla="*/ 175797 h 2823944"/>
              <a:gd name="connsiteX10" fmla="*/ 3776202 w 6713932"/>
              <a:gd name="connsiteY10" fmla="*/ 129125 h 2823944"/>
              <a:gd name="connsiteX11" fmla="*/ 3947652 w 6713932"/>
              <a:gd name="connsiteY11" fmla="*/ 26255 h 2823944"/>
              <a:gd name="connsiteX12" fmla="*/ 4176252 w 6713932"/>
              <a:gd name="connsiteY12" fmla="*/ 3395 h 2823944"/>
              <a:gd name="connsiteX13" fmla="*/ 4610592 w 6713932"/>
              <a:gd name="connsiteY13" fmla="*/ 83405 h 2823944"/>
              <a:gd name="connsiteX14" fmla="*/ 5033502 w 6713932"/>
              <a:gd name="connsiteY14" fmla="*/ 231995 h 2823944"/>
              <a:gd name="connsiteX15" fmla="*/ 5467842 w 6713932"/>
              <a:gd name="connsiteY15" fmla="*/ 289145 h 2823944"/>
              <a:gd name="connsiteX16" fmla="*/ 5913612 w 6713932"/>
              <a:gd name="connsiteY16" fmla="*/ 426305 h 2823944"/>
              <a:gd name="connsiteX17" fmla="*/ 6289850 w 6713932"/>
              <a:gd name="connsiteY17" fmla="*/ 452975 h 2823944"/>
              <a:gd name="connsiteX18" fmla="*/ 6588936 w 6713932"/>
              <a:gd name="connsiteY18" fmla="*/ 457738 h 2823944"/>
              <a:gd name="connsiteX19" fmla="*/ 6674659 w 6713932"/>
              <a:gd name="connsiteY19" fmla="*/ 681576 h 2823944"/>
              <a:gd name="connsiteX20" fmla="*/ 6706092 w 6713932"/>
              <a:gd name="connsiteY20" fmla="*/ 1315940 h 2823944"/>
              <a:gd name="connsiteX21" fmla="*/ 6698473 w 6713932"/>
              <a:gd name="connsiteY21" fmla="*/ 2719925 h 2823944"/>
              <a:gd name="connsiteX22" fmla="*/ 6436534 w 6713932"/>
              <a:gd name="connsiteY22" fmla="*/ 2687540 h 2823944"/>
              <a:gd name="connsiteX23" fmla="*/ 5095414 w 6713932"/>
              <a:gd name="connsiteY23" fmla="*/ 2310350 h 2823944"/>
              <a:gd name="connsiteX24" fmla="*/ 4324842 w 6713932"/>
              <a:gd name="connsiteY24" fmla="*/ 2072225 h 2823944"/>
              <a:gd name="connsiteX25" fmla="*/ 3719052 w 6713932"/>
              <a:gd name="connsiteY25" fmla="*/ 1923635 h 2823944"/>
              <a:gd name="connsiteX26" fmla="*/ 3124692 w 6713932"/>
              <a:gd name="connsiteY26" fmla="*/ 1695035 h 2823944"/>
              <a:gd name="connsiteX27" fmla="*/ 2587482 w 6713932"/>
              <a:gd name="connsiteY27" fmla="*/ 1580735 h 2823944"/>
              <a:gd name="connsiteX28" fmla="*/ 2095992 w 6713932"/>
              <a:gd name="connsiteY28" fmla="*/ 1523585 h 2823944"/>
              <a:gd name="connsiteX29" fmla="*/ 1681654 w 6713932"/>
              <a:gd name="connsiteY29" fmla="*/ 1499772 h 2823944"/>
              <a:gd name="connsiteX30" fmla="*/ 1168257 w 6713932"/>
              <a:gd name="connsiteY30" fmla="*/ 1496915 h 2823944"/>
              <a:gd name="connsiteX31" fmla="*/ 812974 w 6713932"/>
              <a:gd name="connsiteY31" fmla="*/ 1489295 h 2823944"/>
              <a:gd name="connsiteX0" fmla="*/ 127789 w 6719310"/>
              <a:gd name="connsiteY0" fmla="*/ 2051270 h 2823944"/>
              <a:gd name="connsiteX1" fmla="*/ 5851 w 6719310"/>
              <a:gd name="connsiteY1" fmla="*/ 1444368 h 2823944"/>
              <a:gd name="connsiteX2" fmla="*/ 710720 w 6719310"/>
              <a:gd name="connsiteY2" fmla="*/ 1125440 h 2823944"/>
              <a:gd name="connsiteX3" fmla="*/ 1361277 w 6719310"/>
              <a:gd name="connsiteY3" fmla="*/ 645380 h 2823944"/>
              <a:gd name="connsiteX4" fmla="*/ 1505105 w 6719310"/>
              <a:gd name="connsiteY4" fmla="*/ 612043 h 2823944"/>
              <a:gd name="connsiteX5" fmla="*/ 1935635 w 6719310"/>
              <a:gd name="connsiteY5" fmla="*/ 404398 h 2823944"/>
              <a:gd name="connsiteX6" fmla="*/ 2631913 w 6719310"/>
              <a:gd name="connsiteY6" fmla="*/ 296765 h 2823944"/>
              <a:gd name="connsiteX7" fmla="*/ 3190077 w 6719310"/>
              <a:gd name="connsiteY7" fmla="*/ 260570 h 2823944"/>
              <a:gd name="connsiteX8" fmla="*/ 3462492 w 6719310"/>
              <a:gd name="connsiteY8" fmla="*/ 215803 h 2823944"/>
              <a:gd name="connsiteX9" fmla="*/ 3624417 w 6719310"/>
              <a:gd name="connsiteY9" fmla="*/ 175797 h 2823944"/>
              <a:gd name="connsiteX10" fmla="*/ 3781580 w 6719310"/>
              <a:gd name="connsiteY10" fmla="*/ 129125 h 2823944"/>
              <a:gd name="connsiteX11" fmla="*/ 3953030 w 6719310"/>
              <a:gd name="connsiteY11" fmla="*/ 26255 h 2823944"/>
              <a:gd name="connsiteX12" fmla="*/ 4181630 w 6719310"/>
              <a:gd name="connsiteY12" fmla="*/ 3395 h 2823944"/>
              <a:gd name="connsiteX13" fmla="*/ 4615970 w 6719310"/>
              <a:gd name="connsiteY13" fmla="*/ 83405 h 2823944"/>
              <a:gd name="connsiteX14" fmla="*/ 5038880 w 6719310"/>
              <a:gd name="connsiteY14" fmla="*/ 231995 h 2823944"/>
              <a:gd name="connsiteX15" fmla="*/ 5473220 w 6719310"/>
              <a:gd name="connsiteY15" fmla="*/ 289145 h 2823944"/>
              <a:gd name="connsiteX16" fmla="*/ 5918990 w 6719310"/>
              <a:gd name="connsiteY16" fmla="*/ 426305 h 2823944"/>
              <a:gd name="connsiteX17" fmla="*/ 6295228 w 6719310"/>
              <a:gd name="connsiteY17" fmla="*/ 452975 h 2823944"/>
              <a:gd name="connsiteX18" fmla="*/ 6594314 w 6719310"/>
              <a:gd name="connsiteY18" fmla="*/ 457738 h 2823944"/>
              <a:gd name="connsiteX19" fmla="*/ 6680037 w 6719310"/>
              <a:gd name="connsiteY19" fmla="*/ 681576 h 2823944"/>
              <a:gd name="connsiteX20" fmla="*/ 6711470 w 6719310"/>
              <a:gd name="connsiteY20" fmla="*/ 1315940 h 2823944"/>
              <a:gd name="connsiteX21" fmla="*/ 6703851 w 6719310"/>
              <a:gd name="connsiteY21" fmla="*/ 2719925 h 2823944"/>
              <a:gd name="connsiteX22" fmla="*/ 6441912 w 6719310"/>
              <a:gd name="connsiteY22" fmla="*/ 2687540 h 2823944"/>
              <a:gd name="connsiteX23" fmla="*/ 5100792 w 6719310"/>
              <a:gd name="connsiteY23" fmla="*/ 2310350 h 2823944"/>
              <a:gd name="connsiteX24" fmla="*/ 4330220 w 6719310"/>
              <a:gd name="connsiteY24" fmla="*/ 2072225 h 2823944"/>
              <a:gd name="connsiteX25" fmla="*/ 3724430 w 6719310"/>
              <a:gd name="connsiteY25" fmla="*/ 1923635 h 2823944"/>
              <a:gd name="connsiteX26" fmla="*/ 3130070 w 6719310"/>
              <a:gd name="connsiteY26" fmla="*/ 1695035 h 2823944"/>
              <a:gd name="connsiteX27" fmla="*/ 2592860 w 6719310"/>
              <a:gd name="connsiteY27" fmla="*/ 1580735 h 2823944"/>
              <a:gd name="connsiteX28" fmla="*/ 2101370 w 6719310"/>
              <a:gd name="connsiteY28" fmla="*/ 1523585 h 2823944"/>
              <a:gd name="connsiteX29" fmla="*/ 1687032 w 6719310"/>
              <a:gd name="connsiteY29" fmla="*/ 1499772 h 2823944"/>
              <a:gd name="connsiteX30" fmla="*/ 1173635 w 6719310"/>
              <a:gd name="connsiteY30" fmla="*/ 1496915 h 2823944"/>
              <a:gd name="connsiteX31" fmla="*/ 127789 w 6719310"/>
              <a:gd name="connsiteY31" fmla="*/ 2051270 h 2823944"/>
              <a:gd name="connsiteX0" fmla="*/ 135619 w 6727140"/>
              <a:gd name="connsiteY0" fmla="*/ 2051270 h 3113405"/>
              <a:gd name="connsiteX1" fmla="*/ 13681 w 6727140"/>
              <a:gd name="connsiteY1" fmla="*/ 1444368 h 3113405"/>
              <a:gd name="connsiteX2" fmla="*/ 718550 w 6727140"/>
              <a:gd name="connsiteY2" fmla="*/ 1125440 h 3113405"/>
              <a:gd name="connsiteX3" fmla="*/ 1369107 w 6727140"/>
              <a:gd name="connsiteY3" fmla="*/ 645380 h 3113405"/>
              <a:gd name="connsiteX4" fmla="*/ 1512935 w 6727140"/>
              <a:gd name="connsiteY4" fmla="*/ 612043 h 3113405"/>
              <a:gd name="connsiteX5" fmla="*/ 1943465 w 6727140"/>
              <a:gd name="connsiteY5" fmla="*/ 404398 h 3113405"/>
              <a:gd name="connsiteX6" fmla="*/ 2639743 w 6727140"/>
              <a:gd name="connsiteY6" fmla="*/ 296765 h 3113405"/>
              <a:gd name="connsiteX7" fmla="*/ 3197907 w 6727140"/>
              <a:gd name="connsiteY7" fmla="*/ 260570 h 3113405"/>
              <a:gd name="connsiteX8" fmla="*/ 3470322 w 6727140"/>
              <a:gd name="connsiteY8" fmla="*/ 215803 h 3113405"/>
              <a:gd name="connsiteX9" fmla="*/ 3632247 w 6727140"/>
              <a:gd name="connsiteY9" fmla="*/ 175797 h 3113405"/>
              <a:gd name="connsiteX10" fmla="*/ 3789410 w 6727140"/>
              <a:gd name="connsiteY10" fmla="*/ 129125 h 3113405"/>
              <a:gd name="connsiteX11" fmla="*/ 3960860 w 6727140"/>
              <a:gd name="connsiteY11" fmla="*/ 26255 h 3113405"/>
              <a:gd name="connsiteX12" fmla="*/ 4189460 w 6727140"/>
              <a:gd name="connsiteY12" fmla="*/ 3395 h 3113405"/>
              <a:gd name="connsiteX13" fmla="*/ 4623800 w 6727140"/>
              <a:gd name="connsiteY13" fmla="*/ 83405 h 3113405"/>
              <a:gd name="connsiteX14" fmla="*/ 5046710 w 6727140"/>
              <a:gd name="connsiteY14" fmla="*/ 231995 h 3113405"/>
              <a:gd name="connsiteX15" fmla="*/ 5481050 w 6727140"/>
              <a:gd name="connsiteY15" fmla="*/ 289145 h 3113405"/>
              <a:gd name="connsiteX16" fmla="*/ 5926820 w 6727140"/>
              <a:gd name="connsiteY16" fmla="*/ 426305 h 3113405"/>
              <a:gd name="connsiteX17" fmla="*/ 6303058 w 6727140"/>
              <a:gd name="connsiteY17" fmla="*/ 452975 h 3113405"/>
              <a:gd name="connsiteX18" fmla="*/ 6602144 w 6727140"/>
              <a:gd name="connsiteY18" fmla="*/ 457738 h 3113405"/>
              <a:gd name="connsiteX19" fmla="*/ 6687867 w 6727140"/>
              <a:gd name="connsiteY19" fmla="*/ 681576 h 3113405"/>
              <a:gd name="connsiteX20" fmla="*/ 6719300 w 6727140"/>
              <a:gd name="connsiteY20" fmla="*/ 1315940 h 3113405"/>
              <a:gd name="connsiteX21" fmla="*/ 6711681 w 6727140"/>
              <a:gd name="connsiteY21" fmla="*/ 2719925 h 3113405"/>
              <a:gd name="connsiteX22" fmla="*/ 6449742 w 6727140"/>
              <a:gd name="connsiteY22" fmla="*/ 2687540 h 3113405"/>
              <a:gd name="connsiteX23" fmla="*/ 5108622 w 6727140"/>
              <a:gd name="connsiteY23" fmla="*/ 2310350 h 3113405"/>
              <a:gd name="connsiteX24" fmla="*/ 4338050 w 6727140"/>
              <a:gd name="connsiteY24" fmla="*/ 2072225 h 3113405"/>
              <a:gd name="connsiteX25" fmla="*/ 3732260 w 6727140"/>
              <a:gd name="connsiteY25" fmla="*/ 1923635 h 3113405"/>
              <a:gd name="connsiteX26" fmla="*/ 3137900 w 6727140"/>
              <a:gd name="connsiteY26" fmla="*/ 1695035 h 3113405"/>
              <a:gd name="connsiteX27" fmla="*/ 2600690 w 6727140"/>
              <a:gd name="connsiteY27" fmla="*/ 1580735 h 3113405"/>
              <a:gd name="connsiteX28" fmla="*/ 2109200 w 6727140"/>
              <a:gd name="connsiteY28" fmla="*/ 1523585 h 3113405"/>
              <a:gd name="connsiteX29" fmla="*/ 1694862 w 6727140"/>
              <a:gd name="connsiteY29" fmla="*/ 1499772 h 3113405"/>
              <a:gd name="connsiteX30" fmla="*/ 105140 w 6727140"/>
              <a:gd name="connsiteY30" fmla="*/ 3106640 h 3113405"/>
              <a:gd name="connsiteX31" fmla="*/ 135619 w 6727140"/>
              <a:gd name="connsiteY31" fmla="*/ 2051270 h 3113405"/>
              <a:gd name="connsiteX0" fmla="*/ 122412 w 6713933"/>
              <a:gd name="connsiteY0" fmla="*/ 2051270 h 3500152"/>
              <a:gd name="connsiteX1" fmla="*/ 474 w 6713933"/>
              <a:gd name="connsiteY1" fmla="*/ 1444368 h 3500152"/>
              <a:gd name="connsiteX2" fmla="*/ 705343 w 6713933"/>
              <a:gd name="connsiteY2" fmla="*/ 1125440 h 3500152"/>
              <a:gd name="connsiteX3" fmla="*/ 1355900 w 6713933"/>
              <a:gd name="connsiteY3" fmla="*/ 645380 h 3500152"/>
              <a:gd name="connsiteX4" fmla="*/ 1499728 w 6713933"/>
              <a:gd name="connsiteY4" fmla="*/ 612043 h 3500152"/>
              <a:gd name="connsiteX5" fmla="*/ 1930258 w 6713933"/>
              <a:gd name="connsiteY5" fmla="*/ 404398 h 3500152"/>
              <a:gd name="connsiteX6" fmla="*/ 2626536 w 6713933"/>
              <a:gd name="connsiteY6" fmla="*/ 296765 h 3500152"/>
              <a:gd name="connsiteX7" fmla="*/ 3184700 w 6713933"/>
              <a:gd name="connsiteY7" fmla="*/ 260570 h 3500152"/>
              <a:gd name="connsiteX8" fmla="*/ 3457115 w 6713933"/>
              <a:gd name="connsiteY8" fmla="*/ 215803 h 3500152"/>
              <a:gd name="connsiteX9" fmla="*/ 3619040 w 6713933"/>
              <a:gd name="connsiteY9" fmla="*/ 175797 h 3500152"/>
              <a:gd name="connsiteX10" fmla="*/ 3776203 w 6713933"/>
              <a:gd name="connsiteY10" fmla="*/ 129125 h 3500152"/>
              <a:gd name="connsiteX11" fmla="*/ 3947653 w 6713933"/>
              <a:gd name="connsiteY11" fmla="*/ 26255 h 3500152"/>
              <a:gd name="connsiteX12" fmla="*/ 4176253 w 6713933"/>
              <a:gd name="connsiteY12" fmla="*/ 3395 h 3500152"/>
              <a:gd name="connsiteX13" fmla="*/ 4610593 w 6713933"/>
              <a:gd name="connsiteY13" fmla="*/ 83405 h 3500152"/>
              <a:gd name="connsiteX14" fmla="*/ 5033503 w 6713933"/>
              <a:gd name="connsiteY14" fmla="*/ 231995 h 3500152"/>
              <a:gd name="connsiteX15" fmla="*/ 5467843 w 6713933"/>
              <a:gd name="connsiteY15" fmla="*/ 289145 h 3500152"/>
              <a:gd name="connsiteX16" fmla="*/ 5913613 w 6713933"/>
              <a:gd name="connsiteY16" fmla="*/ 426305 h 3500152"/>
              <a:gd name="connsiteX17" fmla="*/ 6289851 w 6713933"/>
              <a:gd name="connsiteY17" fmla="*/ 452975 h 3500152"/>
              <a:gd name="connsiteX18" fmla="*/ 6588937 w 6713933"/>
              <a:gd name="connsiteY18" fmla="*/ 457738 h 3500152"/>
              <a:gd name="connsiteX19" fmla="*/ 6674660 w 6713933"/>
              <a:gd name="connsiteY19" fmla="*/ 681576 h 3500152"/>
              <a:gd name="connsiteX20" fmla="*/ 6706093 w 6713933"/>
              <a:gd name="connsiteY20" fmla="*/ 1315940 h 3500152"/>
              <a:gd name="connsiteX21" fmla="*/ 6698474 w 6713933"/>
              <a:gd name="connsiteY21" fmla="*/ 2719925 h 3500152"/>
              <a:gd name="connsiteX22" fmla="*/ 6436535 w 6713933"/>
              <a:gd name="connsiteY22" fmla="*/ 2687540 h 3500152"/>
              <a:gd name="connsiteX23" fmla="*/ 5095415 w 6713933"/>
              <a:gd name="connsiteY23" fmla="*/ 2310350 h 3500152"/>
              <a:gd name="connsiteX24" fmla="*/ 4324843 w 6713933"/>
              <a:gd name="connsiteY24" fmla="*/ 2072225 h 3500152"/>
              <a:gd name="connsiteX25" fmla="*/ 3719053 w 6713933"/>
              <a:gd name="connsiteY25" fmla="*/ 1923635 h 3500152"/>
              <a:gd name="connsiteX26" fmla="*/ 3124693 w 6713933"/>
              <a:gd name="connsiteY26" fmla="*/ 1695035 h 3500152"/>
              <a:gd name="connsiteX27" fmla="*/ 2587483 w 6713933"/>
              <a:gd name="connsiteY27" fmla="*/ 1580735 h 3500152"/>
              <a:gd name="connsiteX28" fmla="*/ 2095993 w 6713933"/>
              <a:gd name="connsiteY28" fmla="*/ 1523585 h 3500152"/>
              <a:gd name="connsiteX29" fmla="*/ 795830 w 6713933"/>
              <a:gd name="connsiteY29" fmla="*/ 3500022 h 3500152"/>
              <a:gd name="connsiteX30" fmla="*/ 91933 w 6713933"/>
              <a:gd name="connsiteY30" fmla="*/ 3106640 h 3500152"/>
              <a:gd name="connsiteX31" fmla="*/ 122412 w 6713933"/>
              <a:gd name="connsiteY31" fmla="*/ 2051270 h 3500152"/>
              <a:gd name="connsiteX0" fmla="*/ 122412 w 6713933"/>
              <a:gd name="connsiteY0" fmla="*/ 2051270 h 3527494"/>
              <a:gd name="connsiteX1" fmla="*/ 474 w 6713933"/>
              <a:gd name="connsiteY1" fmla="*/ 1444368 h 3527494"/>
              <a:gd name="connsiteX2" fmla="*/ 705343 w 6713933"/>
              <a:gd name="connsiteY2" fmla="*/ 1125440 h 3527494"/>
              <a:gd name="connsiteX3" fmla="*/ 1355900 w 6713933"/>
              <a:gd name="connsiteY3" fmla="*/ 645380 h 3527494"/>
              <a:gd name="connsiteX4" fmla="*/ 1499728 w 6713933"/>
              <a:gd name="connsiteY4" fmla="*/ 612043 h 3527494"/>
              <a:gd name="connsiteX5" fmla="*/ 1930258 w 6713933"/>
              <a:gd name="connsiteY5" fmla="*/ 404398 h 3527494"/>
              <a:gd name="connsiteX6" fmla="*/ 2626536 w 6713933"/>
              <a:gd name="connsiteY6" fmla="*/ 296765 h 3527494"/>
              <a:gd name="connsiteX7" fmla="*/ 3184700 w 6713933"/>
              <a:gd name="connsiteY7" fmla="*/ 260570 h 3527494"/>
              <a:gd name="connsiteX8" fmla="*/ 3457115 w 6713933"/>
              <a:gd name="connsiteY8" fmla="*/ 215803 h 3527494"/>
              <a:gd name="connsiteX9" fmla="*/ 3619040 w 6713933"/>
              <a:gd name="connsiteY9" fmla="*/ 175797 h 3527494"/>
              <a:gd name="connsiteX10" fmla="*/ 3776203 w 6713933"/>
              <a:gd name="connsiteY10" fmla="*/ 129125 h 3527494"/>
              <a:gd name="connsiteX11" fmla="*/ 3947653 w 6713933"/>
              <a:gd name="connsiteY11" fmla="*/ 26255 h 3527494"/>
              <a:gd name="connsiteX12" fmla="*/ 4176253 w 6713933"/>
              <a:gd name="connsiteY12" fmla="*/ 3395 h 3527494"/>
              <a:gd name="connsiteX13" fmla="*/ 4610593 w 6713933"/>
              <a:gd name="connsiteY13" fmla="*/ 83405 h 3527494"/>
              <a:gd name="connsiteX14" fmla="*/ 5033503 w 6713933"/>
              <a:gd name="connsiteY14" fmla="*/ 231995 h 3527494"/>
              <a:gd name="connsiteX15" fmla="*/ 5467843 w 6713933"/>
              <a:gd name="connsiteY15" fmla="*/ 289145 h 3527494"/>
              <a:gd name="connsiteX16" fmla="*/ 5913613 w 6713933"/>
              <a:gd name="connsiteY16" fmla="*/ 426305 h 3527494"/>
              <a:gd name="connsiteX17" fmla="*/ 6289851 w 6713933"/>
              <a:gd name="connsiteY17" fmla="*/ 452975 h 3527494"/>
              <a:gd name="connsiteX18" fmla="*/ 6588937 w 6713933"/>
              <a:gd name="connsiteY18" fmla="*/ 457738 h 3527494"/>
              <a:gd name="connsiteX19" fmla="*/ 6674660 w 6713933"/>
              <a:gd name="connsiteY19" fmla="*/ 681576 h 3527494"/>
              <a:gd name="connsiteX20" fmla="*/ 6706093 w 6713933"/>
              <a:gd name="connsiteY20" fmla="*/ 1315940 h 3527494"/>
              <a:gd name="connsiteX21" fmla="*/ 6698474 w 6713933"/>
              <a:gd name="connsiteY21" fmla="*/ 2719925 h 3527494"/>
              <a:gd name="connsiteX22" fmla="*/ 6436535 w 6713933"/>
              <a:gd name="connsiteY22" fmla="*/ 2687540 h 3527494"/>
              <a:gd name="connsiteX23" fmla="*/ 5095415 w 6713933"/>
              <a:gd name="connsiteY23" fmla="*/ 2310350 h 3527494"/>
              <a:gd name="connsiteX24" fmla="*/ 4324843 w 6713933"/>
              <a:gd name="connsiteY24" fmla="*/ 2072225 h 3527494"/>
              <a:gd name="connsiteX25" fmla="*/ 3719053 w 6713933"/>
              <a:gd name="connsiteY25" fmla="*/ 1923635 h 3527494"/>
              <a:gd name="connsiteX26" fmla="*/ 3124693 w 6713933"/>
              <a:gd name="connsiteY26" fmla="*/ 1695035 h 3527494"/>
              <a:gd name="connsiteX27" fmla="*/ 2587483 w 6713933"/>
              <a:gd name="connsiteY27" fmla="*/ 1580735 h 3527494"/>
              <a:gd name="connsiteX28" fmla="*/ 2581768 w 6713933"/>
              <a:gd name="connsiteY28" fmla="*/ 3295235 h 3527494"/>
              <a:gd name="connsiteX29" fmla="*/ 795830 w 6713933"/>
              <a:gd name="connsiteY29" fmla="*/ 3500022 h 3527494"/>
              <a:gd name="connsiteX30" fmla="*/ 91933 w 6713933"/>
              <a:gd name="connsiteY30" fmla="*/ 3106640 h 3527494"/>
              <a:gd name="connsiteX31" fmla="*/ 122412 w 6713933"/>
              <a:gd name="connsiteY31" fmla="*/ 2051270 h 3527494"/>
              <a:gd name="connsiteX0" fmla="*/ 122412 w 6713933"/>
              <a:gd name="connsiteY0" fmla="*/ 2051270 h 3501505"/>
              <a:gd name="connsiteX1" fmla="*/ 474 w 6713933"/>
              <a:gd name="connsiteY1" fmla="*/ 1444368 h 3501505"/>
              <a:gd name="connsiteX2" fmla="*/ 705343 w 6713933"/>
              <a:gd name="connsiteY2" fmla="*/ 1125440 h 3501505"/>
              <a:gd name="connsiteX3" fmla="*/ 1355900 w 6713933"/>
              <a:gd name="connsiteY3" fmla="*/ 645380 h 3501505"/>
              <a:gd name="connsiteX4" fmla="*/ 1499728 w 6713933"/>
              <a:gd name="connsiteY4" fmla="*/ 612043 h 3501505"/>
              <a:gd name="connsiteX5" fmla="*/ 1930258 w 6713933"/>
              <a:gd name="connsiteY5" fmla="*/ 404398 h 3501505"/>
              <a:gd name="connsiteX6" fmla="*/ 2626536 w 6713933"/>
              <a:gd name="connsiteY6" fmla="*/ 296765 h 3501505"/>
              <a:gd name="connsiteX7" fmla="*/ 3184700 w 6713933"/>
              <a:gd name="connsiteY7" fmla="*/ 260570 h 3501505"/>
              <a:gd name="connsiteX8" fmla="*/ 3457115 w 6713933"/>
              <a:gd name="connsiteY8" fmla="*/ 215803 h 3501505"/>
              <a:gd name="connsiteX9" fmla="*/ 3619040 w 6713933"/>
              <a:gd name="connsiteY9" fmla="*/ 175797 h 3501505"/>
              <a:gd name="connsiteX10" fmla="*/ 3776203 w 6713933"/>
              <a:gd name="connsiteY10" fmla="*/ 129125 h 3501505"/>
              <a:gd name="connsiteX11" fmla="*/ 3947653 w 6713933"/>
              <a:gd name="connsiteY11" fmla="*/ 26255 h 3501505"/>
              <a:gd name="connsiteX12" fmla="*/ 4176253 w 6713933"/>
              <a:gd name="connsiteY12" fmla="*/ 3395 h 3501505"/>
              <a:gd name="connsiteX13" fmla="*/ 4610593 w 6713933"/>
              <a:gd name="connsiteY13" fmla="*/ 83405 h 3501505"/>
              <a:gd name="connsiteX14" fmla="*/ 5033503 w 6713933"/>
              <a:gd name="connsiteY14" fmla="*/ 231995 h 3501505"/>
              <a:gd name="connsiteX15" fmla="*/ 5467843 w 6713933"/>
              <a:gd name="connsiteY15" fmla="*/ 289145 h 3501505"/>
              <a:gd name="connsiteX16" fmla="*/ 5913613 w 6713933"/>
              <a:gd name="connsiteY16" fmla="*/ 426305 h 3501505"/>
              <a:gd name="connsiteX17" fmla="*/ 6289851 w 6713933"/>
              <a:gd name="connsiteY17" fmla="*/ 452975 h 3501505"/>
              <a:gd name="connsiteX18" fmla="*/ 6588937 w 6713933"/>
              <a:gd name="connsiteY18" fmla="*/ 457738 h 3501505"/>
              <a:gd name="connsiteX19" fmla="*/ 6674660 w 6713933"/>
              <a:gd name="connsiteY19" fmla="*/ 681576 h 3501505"/>
              <a:gd name="connsiteX20" fmla="*/ 6706093 w 6713933"/>
              <a:gd name="connsiteY20" fmla="*/ 1315940 h 3501505"/>
              <a:gd name="connsiteX21" fmla="*/ 6698474 w 6713933"/>
              <a:gd name="connsiteY21" fmla="*/ 2719925 h 3501505"/>
              <a:gd name="connsiteX22" fmla="*/ 6436535 w 6713933"/>
              <a:gd name="connsiteY22" fmla="*/ 2687540 h 3501505"/>
              <a:gd name="connsiteX23" fmla="*/ 5095415 w 6713933"/>
              <a:gd name="connsiteY23" fmla="*/ 2310350 h 3501505"/>
              <a:gd name="connsiteX24" fmla="*/ 4324843 w 6713933"/>
              <a:gd name="connsiteY24" fmla="*/ 2072225 h 3501505"/>
              <a:gd name="connsiteX25" fmla="*/ 3719053 w 6713933"/>
              <a:gd name="connsiteY25" fmla="*/ 1923635 h 3501505"/>
              <a:gd name="connsiteX26" fmla="*/ 3124693 w 6713933"/>
              <a:gd name="connsiteY26" fmla="*/ 1695035 h 3501505"/>
              <a:gd name="connsiteX27" fmla="*/ 3097071 w 6713933"/>
              <a:gd name="connsiteY27" fmla="*/ 2980910 h 3501505"/>
              <a:gd name="connsiteX28" fmla="*/ 2581768 w 6713933"/>
              <a:gd name="connsiteY28" fmla="*/ 3295235 h 3501505"/>
              <a:gd name="connsiteX29" fmla="*/ 795830 w 6713933"/>
              <a:gd name="connsiteY29" fmla="*/ 3500022 h 3501505"/>
              <a:gd name="connsiteX30" fmla="*/ 91933 w 6713933"/>
              <a:gd name="connsiteY30" fmla="*/ 3106640 h 3501505"/>
              <a:gd name="connsiteX31" fmla="*/ 122412 w 6713933"/>
              <a:gd name="connsiteY31" fmla="*/ 2051270 h 3501505"/>
              <a:gd name="connsiteX0" fmla="*/ 122412 w 6713933"/>
              <a:gd name="connsiteY0" fmla="*/ 2051270 h 3501505"/>
              <a:gd name="connsiteX1" fmla="*/ 474 w 6713933"/>
              <a:gd name="connsiteY1" fmla="*/ 1444368 h 3501505"/>
              <a:gd name="connsiteX2" fmla="*/ 705343 w 6713933"/>
              <a:gd name="connsiteY2" fmla="*/ 1125440 h 3501505"/>
              <a:gd name="connsiteX3" fmla="*/ 1355900 w 6713933"/>
              <a:gd name="connsiteY3" fmla="*/ 645380 h 3501505"/>
              <a:gd name="connsiteX4" fmla="*/ 1499728 w 6713933"/>
              <a:gd name="connsiteY4" fmla="*/ 612043 h 3501505"/>
              <a:gd name="connsiteX5" fmla="*/ 1930258 w 6713933"/>
              <a:gd name="connsiteY5" fmla="*/ 404398 h 3501505"/>
              <a:gd name="connsiteX6" fmla="*/ 2626536 w 6713933"/>
              <a:gd name="connsiteY6" fmla="*/ 296765 h 3501505"/>
              <a:gd name="connsiteX7" fmla="*/ 3184700 w 6713933"/>
              <a:gd name="connsiteY7" fmla="*/ 260570 h 3501505"/>
              <a:gd name="connsiteX8" fmla="*/ 3457115 w 6713933"/>
              <a:gd name="connsiteY8" fmla="*/ 215803 h 3501505"/>
              <a:gd name="connsiteX9" fmla="*/ 3619040 w 6713933"/>
              <a:gd name="connsiteY9" fmla="*/ 175797 h 3501505"/>
              <a:gd name="connsiteX10" fmla="*/ 3776203 w 6713933"/>
              <a:gd name="connsiteY10" fmla="*/ 129125 h 3501505"/>
              <a:gd name="connsiteX11" fmla="*/ 3947653 w 6713933"/>
              <a:gd name="connsiteY11" fmla="*/ 26255 h 3501505"/>
              <a:gd name="connsiteX12" fmla="*/ 4176253 w 6713933"/>
              <a:gd name="connsiteY12" fmla="*/ 3395 h 3501505"/>
              <a:gd name="connsiteX13" fmla="*/ 4610593 w 6713933"/>
              <a:gd name="connsiteY13" fmla="*/ 83405 h 3501505"/>
              <a:gd name="connsiteX14" fmla="*/ 5033503 w 6713933"/>
              <a:gd name="connsiteY14" fmla="*/ 231995 h 3501505"/>
              <a:gd name="connsiteX15" fmla="*/ 5467843 w 6713933"/>
              <a:gd name="connsiteY15" fmla="*/ 289145 h 3501505"/>
              <a:gd name="connsiteX16" fmla="*/ 5913613 w 6713933"/>
              <a:gd name="connsiteY16" fmla="*/ 426305 h 3501505"/>
              <a:gd name="connsiteX17" fmla="*/ 6289851 w 6713933"/>
              <a:gd name="connsiteY17" fmla="*/ 452975 h 3501505"/>
              <a:gd name="connsiteX18" fmla="*/ 6588937 w 6713933"/>
              <a:gd name="connsiteY18" fmla="*/ 457738 h 3501505"/>
              <a:gd name="connsiteX19" fmla="*/ 6674660 w 6713933"/>
              <a:gd name="connsiteY19" fmla="*/ 681576 h 3501505"/>
              <a:gd name="connsiteX20" fmla="*/ 6706093 w 6713933"/>
              <a:gd name="connsiteY20" fmla="*/ 1315940 h 3501505"/>
              <a:gd name="connsiteX21" fmla="*/ 6698474 w 6713933"/>
              <a:gd name="connsiteY21" fmla="*/ 2719925 h 3501505"/>
              <a:gd name="connsiteX22" fmla="*/ 6436535 w 6713933"/>
              <a:gd name="connsiteY22" fmla="*/ 2687540 h 3501505"/>
              <a:gd name="connsiteX23" fmla="*/ 5095415 w 6713933"/>
              <a:gd name="connsiteY23" fmla="*/ 2310350 h 3501505"/>
              <a:gd name="connsiteX24" fmla="*/ 4324843 w 6713933"/>
              <a:gd name="connsiteY24" fmla="*/ 2072225 h 3501505"/>
              <a:gd name="connsiteX25" fmla="*/ 3719053 w 6713933"/>
              <a:gd name="connsiteY25" fmla="*/ 1923635 h 3501505"/>
              <a:gd name="connsiteX26" fmla="*/ 3543793 w 6713933"/>
              <a:gd name="connsiteY26" fmla="*/ 3166648 h 3501505"/>
              <a:gd name="connsiteX27" fmla="*/ 3097071 w 6713933"/>
              <a:gd name="connsiteY27" fmla="*/ 2980910 h 3501505"/>
              <a:gd name="connsiteX28" fmla="*/ 2581768 w 6713933"/>
              <a:gd name="connsiteY28" fmla="*/ 3295235 h 3501505"/>
              <a:gd name="connsiteX29" fmla="*/ 795830 w 6713933"/>
              <a:gd name="connsiteY29" fmla="*/ 3500022 h 3501505"/>
              <a:gd name="connsiteX30" fmla="*/ 91933 w 6713933"/>
              <a:gd name="connsiteY30" fmla="*/ 3106640 h 3501505"/>
              <a:gd name="connsiteX31" fmla="*/ 122412 w 6713933"/>
              <a:gd name="connsiteY31" fmla="*/ 2051270 h 3501505"/>
              <a:gd name="connsiteX0" fmla="*/ 122412 w 6713933"/>
              <a:gd name="connsiteY0" fmla="*/ 2051270 h 3501505"/>
              <a:gd name="connsiteX1" fmla="*/ 474 w 6713933"/>
              <a:gd name="connsiteY1" fmla="*/ 1444368 h 3501505"/>
              <a:gd name="connsiteX2" fmla="*/ 705343 w 6713933"/>
              <a:gd name="connsiteY2" fmla="*/ 1125440 h 3501505"/>
              <a:gd name="connsiteX3" fmla="*/ 1355900 w 6713933"/>
              <a:gd name="connsiteY3" fmla="*/ 645380 h 3501505"/>
              <a:gd name="connsiteX4" fmla="*/ 1499728 w 6713933"/>
              <a:gd name="connsiteY4" fmla="*/ 612043 h 3501505"/>
              <a:gd name="connsiteX5" fmla="*/ 1930258 w 6713933"/>
              <a:gd name="connsiteY5" fmla="*/ 404398 h 3501505"/>
              <a:gd name="connsiteX6" fmla="*/ 2626536 w 6713933"/>
              <a:gd name="connsiteY6" fmla="*/ 296765 h 3501505"/>
              <a:gd name="connsiteX7" fmla="*/ 3184700 w 6713933"/>
              <a:gd name="connsiteY7" fmla="*/ 260570 h 3501505"/>
              <a:gd name="connsiteX8" fmla="*/ 3457115 w 6713933"/>
              <a:gd name="connsiteY8" fmla="*/ 215803 h 3501505"/>
              <a:gd name="connsiteX9" fmla="*/ 3619040 w 6713933"/>
              <a:gd name="connsiteY9" fmla="*/ 175797 h 3501505"/>
              <a:gd name="connsiteX10" fmla="*/ 3776203 w 6713933"/>
              <a:gd name="connsiteY10" fmla="*/ 129125 h 3501505"/>
              <a:gd name="connsiteX11" fmla="*/ 3947653 w 6713933"/>
              <a:gd name="connsiteY11" fmla="*/ 26255 h 3501505"/>
              <a:gd name="connsiteX12" fmla="*/ 4176253 w 6713933"/>
              <a:gd name="connsiteY12" fmla="*/ 3395 h 3501505"/>
              <a:gd name="connsiteX13" fmla="*/ 4610593 w 6713933"/>
              <a:gd name="connsiteY13" fmla="*/ 83405 h 3501505"/>
              <a:gd name="connsiteX14" fmla="*/ 5033503 w 6713933"/>
              <a:gd name="connsiteY14" fmla="*/ 231995 h 3501505"/>
              <a:gd name="connsiteX15" fmla="*/ 5467843 w 6713933"/>
              <a:gd name="connsiteY15" fmla="*/ 289145 h 3501505"/>
              <a:gd name="connsiteX16" fmla="*/ 5913613 w 6713933"/>
              <a:gd name="connsiteY16" fmla="*/ 426305 h 3501505"/>
              <a:gd name="connsiteX17" fmla="*/ 6289851 w 6713933"/>
              <a:gd name="connsiteY17" fmla="*/ 452975 h 3501505"/>
              <a:gd name="connsiteX18" fmla="*/ 6588937 w 6713933"/>
              <a:gd name="connsiteY18" fmla="*/ 457738 h 3501505"/>
              <a:gd name="connsiteX19" fmla="*/ 6674660 w 6713933"/>
              <a:gd name="connsiteY19" fmla="*/ 681576 h 3501505"/>
              <a:gd name="connsiteX20" fmla="*/ 6706093 w 6713933"/>
              <a:gd name="connsiteY20" fmla="*/ 1315940 h 3501505"/>
              <a:gd name="connsiteX21" fmla="*/ 6698474 w 6713933"/>
              <a:gd name="connsiteY21" fmla="*/ 2719925 h 3501505"/>
              <a:gd name="connsiteX22" fmla="*/ 6436535 w 6713933"/>
              <a:gd name="connsiteY22" fmla="*/ 2687540 h 3501505"/>
              <a:gd name="connsiteX23" fmla="*/ 5095415 w 6713933"/>
              <a:gd name="connsiteY23" fmla="*/ 2310350 h 3501505"/>
              <a:gd name="connsiteX24" fmla="*/ 4324843 w 6713933"/>
              <a:gd name="connsiteY24" fmla="*/ 2072225 h 3501505"/>
              <a:gd name="connsiteX25" fmla="*/ 4190541 w 6713933"/>
              <a:gd name="connsiteY25" fmla="*/ 3266660 h 3501505"/>
              <a:gd name="connsiteX26" fmla="*/ 3543793 w 6713933"/>
              <a:gd name="connsiteY26" fmla="*/ 3166648 h 3501505"/>
              <a:gd name="connsiteX27" fmla="*/ 3097071 w 6713933"/>
              <a:gd name="connsiteY27" fmla="*/ 2980910 h 3501505"/>
              <a:gd name="connsiteX28" fmla="*/ 2581768 w 6713933"/>
              <a:gd name="connsiteY28" fmla="*/ 3295235 h 3501505"/>
              <a:gd name="connsiteX29" fmla="*/ 795830 w 6713933"/>
              <a:gd name="connsiteY29" fmla="*/ 3500022 h 3501505"/>
              <a:gd name="connsiteX30" fmla="*/ 91933 w 6713933"/>
              <a:gd name="connsiteY30" fmla="*/ 3106640 h 3501505"/>
              <a:gd name="connsiteX31" fmla="*/ 122412 w 6713933"/>
              <a:gd name="connsiteY31" fmla="*/ 2051270 h 3501505"/>
              <a:gd name="connsiteX0" fmla="*/ 122412 w 6713933"/>
              <a:gd name="connsiteY0" fmla="*/ 2051270 h 3501505"/>
              <a:gd name="connsiteX1" fmla="*/ 474 w 6713933"/>
              <a:gd name="connsiteY1" fmla="*/ 1444368 h 3501505"/>
              <a:gd name="connsiteX2" fmla="*/ 705343 w 6713933"/>
              <a:gd name="connsiteY2" fmla="*/ 1125440 h 3501505"/>
              <a:gd name="connsiteX3" fmla="*/ 1355900 w 6713933"/>
              <a:gd name="connsiteY3" fmla="*/ 645380 h 3501505"/>
              <a:gd name="connsiteX4" fmla="*/ 1499728 w 6713933"/>
              <a:gd name="connsiteY4" fmla="*/ 612043 h 3501505"/>
              <a:gd name="connsiteX5" fmla="*/ 1930258 w 6713933"/>
              <a:gd name="connsiteY5" fmla="*/ 404398 h 3501505"/>
              <a:gd name="connsiteX6" fmla="*/ 2626536 w 6713933"/>
              <a:gd name="connsiteY6" fmla="*/ 296765 h 3501505"/>
              <a:gd name="connsiteX7" fmla="*/ 3184700 w 6713933"/>
              <a:gd name="connsiteY7" fmla="*/ 260570 h 3501505"/>
              <a:gd name="connsiteX8" fmla="*/ 3457115 w 6713933"/>
              <a:gd name="connsiteY8" fmla="*/ 215803 h 3501505"/>
              <a:gd name="connsiteX9" fmla="*/ 3619040 w 6713933"/>
              <a:gd name="connsiteY9" fmla="*/ 175797 h 3501505"/>
              <a:gd name="connsiteX10" fmla="*/ 3776203 w 6713933"/>
              <a:gd name="connsiteY10" fmla="*/ 129125 h 3501505"/>
              <a:gd name="connsiteX11" fmla="*/ 3947653 w 6713933"/>
              <a:gd name="connsiteY11" fmla="*/ 26255 h 3501505"/>
              <a:gd name="connsiteX12" fmla="*/ 4176253 w 6713933"/>
              <a:gd name="connsiteY12" fmla="*/ 3395 h 3501505"/>
              <a:gd name="connsiteX13" fmla="*/ 4610593 w 6713933"/>
              <a:gd name="connsiteY13" fmla="*/ 83405 h 3501505"/>
              <a:gd name="connsiteX14" fmla="*/ 5033503 w 6713933"/>
              <a:gd name="connsiteY14" fmla="*/ 231995 h 3501505"/>
              <a:gd name="connsiteX15" fmla="*/ 5467843 w 6713933"/>
              <a:gd name="connsiteY15" fmla="*/ 289145 h 3501505"/>
              <a:gd name="connsiteX16" fmla="*/ 5913613 w 6713933"/>
              <a:gd name="connsiteY16" fmla="*/ 426305 h 3501505"/>
              <a:gd name="connsiteX17" fmla="*/ 6289851 w 6713933"/>
              <a:gd name="connsiteY17" fmla="*/ 452975 h 3501505"/>
              <a:gd name="connsiteX18" fmla="*/ 6588937 w 6713933"/>
              <a:gd name="connsiteY18" fmla="*/ 457738 h 3501505"/>
              <a:gd name="connsiteX19" fmla="*/ 6674660 w 6713933"/>
              <a:gd name="connsiteY19" fmla="*/ 681576 h 3501505"/>
              <a:gd name="connsiteX20" fmla="*/ 6706093 w 6713933"/>
              <a:gd name="connsiteY20" fmla="*/ 1315940 h 3501505"/>
              <a:gd name="connsiteX21" fmla="*/ 6698474 w 6713933"/>
              <a:gd name="connsiteY21" fmla="*/ 2719925 h 3501505"/>
              <a:gd name="connsiteX22" fmla="*/ 6436535 w 6713933"/>
              <a:gd name="connsiteY22" fmla="*/ 2687540 h 3501505"/>
              <a:gd name="connsiteX23" fmla="*/ 5095415 w 6713933"/>
              <a:gd name="connsiteY23" fmla="*/ 2310350 h 3501505"/>
              <a:gd name="connsiteX24" fmla="*/ 5039218 w 6713933"/>
              <a:gd name="connsiteY24" fmla="*/ 3424775 h 3501505"/>
              <a:gd name="connsiteX25" fmla="*/ 4190541 w 6713933"/>
              <a:gd name="connsiteY25" fmla="*/ 3266660 h 3501505"/>
              <a:gd name="connsiteX26" fmla="*/ 3543793 w 6713933"/>
              <a:gd name="connsiteY26" fmla="*/ 3166648 h 3501505"/>
              <a:gd name="connsiteX27" fmla="*/ 3097071 w 6713933"/>
              <a:gd name="connsiteY27" fmla="*/ 2980910 h 3501505"/>
              <a:gd name="connsiteX28" fmla="*/ 2581768 w 6713933"/>
              <a:gd name="connsiteY28" fmla="*/ 3295235 h 3501505"/>
              <a:gd name="connsiteX29" fmla="*/ 795830 w 6713933"/>
              <a:gd name="connsiteY29" fmla="*/ 3500022 h 3501505"/>
              <a:gd name="connsiteX30" fmla="*/ 91933 w 6713933"/>
              <a:gd name="connsiteY30" fmla="*/ 3106640 h 3501505"/>
              <a:gd name="connsiteX31" fmla="*/ 122412 w 6713933"/>
              <a:gd name="connsiteY31" fmla="*/ 2051270 h 3501505"/>
              <a:gd name="connsiteX0" fmla="*/ 122412 w 6713933"/>
              <a:gd name="connsiteY0" fmla="*/ 2051270 h 3503763"/>
              <a:gd name="connsiteX1" fmla="*/ 474 w 6713933"/>
              <a:gd name="connsiteY1" fmla="*/ 1444368 h 3503763"/>
              <a:gd name="connsiteX2" fmla="*/ 705343 w 6713933"/>
              <a:gd name="connsiteY2" fmla="*/ 1125440 h 3503763"/>
              <a:gd name="connsiteX3" fmla="*/ 1355900 w 6713933"/>
              <a:gd name="connsiteY3" fmla="*/ 645380 h 3503763"/>
              <a:gd name="connsiteX4" fmla="*/ 1499728 w 6713933"/>
              <a:gd name="connsiteY4" fmla="*/ 612043 h 3503763"/>
              <a:gd name="connsiteX5" fmla="*/ 1930258 w 6713933"/>
              <a:gd name="connsiteY5" fmla="*/ 404398 h 3503763"/>
              <a:gd name="connsiteX6" fmla="*/ 2626536 w 6713933"/>
              <a:gd name="connsiteY6" fmla="*/ 296765 h 3503763"/>
              <a:gd name="connsiteX7" fmla="*/ 3184700 w 6713933"/>
              <a:gd name="connsiteY7" fmla="*/ 260570 h 3503763"/>
              <a:gd name="connsiteX8" fmla="*/ 3457115 w 6713933"/>
              <a:gd name="connsiteY8" fmla="*/ 215803 h 3503763"/>
              <a:gd name="connsiteX9" fmla="*/ 3619040 w 6713933"/>
              <a:gd name="connsiteY9" fmla="*/ 175797 h 3503763"/>
              <a:gd name="connsiteX10" fmla="*/ 3776203 w 6713933"/>
              <a:gd name="connsiteY10" fmla="*/ 129125 h 3503763"/>
              <a:gd name="connsiteX11" fmla="*/ 3947653 w 6713933"/>
              <a:gd name="connsiteY11" fmla="*/ 26255 h 3503763"/>
              <a:gd name="connsiteX12" fmla="*/ 4176253 w 6713933"/>
              <a:gd name="connsiteY12" fmla="*/ 3395 h 3503763"/>
              <a:gd name="connsiteX13" fmla="*/ 4610593 w 6713933"/>
              <a:gd name="connsiteY13" fmla="*/ 83405 h 3503763"/>
              <a:gd name="connsiteX14" fmla="*/ 5033503 w 6713933"/>
              <a:gd name="connsiteY14" fmla="*/ 231995 h 3503763"/>
              <a:gd name="connsiteX15" fmla="*/ 5467843 w 6713933"/>
              <a:gd name="connsiteY15" fmla="*/ 289145 h 3503763"/>
              <a:gd name="connsiteX16" fmla="*/ 5913613 w 6713933"/>
              <a:gd name="connsiteY16" fmla="*/ 426305 h 3503763"/>
              <a:gd name="connsiteX17" fmla="*/ 6289851 w 6713933"/>
              <a:gd name="connsiteY17" fmla="*/ 452975 h 3503763"/>
              <a:gd name="connsiteX18" fmla="*/ 6588937 w 6713933"/>
              <a:gd name="connsiteY18" fmla="*/ 457738 h 3503763"/>
              <a:gd name="connsiteX19" fmla="*/ 6674660 w 6713933"/>
              <a:gd name="connsiteY19" fmla="*/ 681576 h 3503763"/>
              <a:gd name="connsiteX20" fmla="*/ 6706093 w 6713933"/>
              <a:gd name="connsiteY20" fmla="*/ 1315940 h 3503763"/>
              <a:gd name="connsiteX21" fmla="*/ 6698474 w 6713933"/>
              <a:gd name="connsiteY21" fmla="*/ 2719925 h 3503763"/>
              <a:gd name="connsiteX22" fmla="*/ 6436535 w 6713933"/>
              <a:gd name="connsiteY22" fmla="*/ 2687540 h 3503763"/>
              <a:gd name="connsiteX23" fmla="*/ 5614527 w 6713933"/>
              <a:gd name="connsiteY23" fmla="*/ 3448588 h 3503763"/>
              <a:gd name="connsiteX24" fmla="*/ 5039218 w 6713933"/>
              <a:gd name="connsiteY24" fmla="*/ 3424775 h 3503763"/>
              <a:gd name="connsiteX25" fmla="*/ 4190541 w 6713933"/>
              <a:gd name="connsiteY25" fmla="*/ 3266660 h 3503763"/>
              <a:gd name="connsiteX26" fmla="*/ 3543793 w 6713933"/>
              <a:gd name="connsiteY26" fmla="*/ 3166648 h 3503763"/>
              <a:gd name="connsiteX27" fmla="*/ 3097071 w 6713933"/>
              <a:gd name="connsiteY27" fmla="*/ 2980910 h 3503763"/>
              <a:gd name="connsiteX28" fmla="*/ 2581768 w 6713933"/>
              <a:gd name="connsiteY28" fmla="*/ 3295235 h 3503763"/>
              <a:gd name="connsiteX29" fmla="*/ 795830 w 6713933"/>
              <a:gd name="connsiteY29" fmla="*/ 3500022 h 3503763"/>
              <a:gd name="connsiteX30" fmla="*/ 91933 w 6713933"/>
              <a:gd name="connsiteY30" fmla="*/ 3106640 h 3503763"/>
              <a:gd name="connsiteX31" fmla="*/ 122412 w 6713933"/>
              <a:gd name="connsiteY31" fmla="*/ 2051270 h 3503763"/>
              <a:gd name="connsiteX0" fmla="*/ 122412 w 6713933"/>
              <a:gd name="connsiteY0" fmla="*/ 2051270 h 3501505"/>
              <a:gd name="connsiteX1" fmla="*/ 474 w 6713933"/>
              <a:gd name="connsiteY1" fmla="*/ 1444368 h 3501505"/>
              <a:gd name="connsiteX2" fmla="*/ 705343 w 6713933"/>
              <a:gd name="connsiteY2" fmla="*/ 1125440 h 3501505"/>
              <a:gd name="connsiteX3" fmla="*/ 1355900 w 6713933"/>
              <a:gd name="connsiteY3" fmla="*/ 645380 h 3501505"/>
              <a:gd name="connsiteX4" fmla="*/ 1499728 w 6713933"/>
              <a:gd name="connsiteY4" fmla="*/ 612043 h 3501505"/>
              <a:gd name="connsiteX5" fmla="*/ 1930258 w 6713933"/>
              <a:gd name="connsiteY5" fmla="*/ 404398 h 3501505"/>
              <a:gd name="connsiteX6" fmla="*/ 2626536 w 6713933"/>
              <a:gd name="connsiteY6" fmla="*/ 296765 h 3501505"/>
              <a:gd name="connsiteX7" fmla="*/ 3184700 w 6713933"/>
              <a:gd name="connsiteY7" fmla="*/ 260570 h 3501505"/>
              <a:gd name="connsiteX8" fmla="*/ 3457115 w 6713933"/>
              <a:gd name="connsiteY8" fmla="*/ 215803 h 3501505"/>
              <a:gd name="connsiteX9" fmla="*/ 3619040 w 6713933"/>
              <a:gd name="connsiteY9" fmla="*/ 175797 h 3501505"/>
              <a:gd name="connsiteX10" fmla="*/ 3776203 w 6713933"/>
              <a:gd name="connsiteY10" fmla="*/ 129125 h 3501505"/>
              <a:gd name="connsiteX11" fmla="*/ 3947653 w 6713933"/>
              <a:gd name="connsiteY11" fmla="*/ 26255 h 3501505"/>
              <a:gd name="connsiteX12" fmla="*/ 4176253 w 6713933"/>
              <a:gd name="connsiteY12" fmla="*/ 3395 h 3501505"/>
              <a:gd name="connsiteX13" fmla="*/ 4610593 w 6713933"/>
              <a:gd name="connsiteY13" fmla="*/ 83405 h 3501505"/>
              <a:gd name="connsiteX14" fmla="*/ 5033503 w 6713933"/>
              <a:gd name="connsiteY14" fmla="*/ 231995 h 3501505"/>
              <a:gd name="connsiteX15" fmla="*/ 5467843 w 6713933"/>
              <a:gd name="connsiteY15" fmla="*/ 289145 h 3501505"/>
              <a:gd name="connsiteX16" fmla="*/ 5913613 w 6713933"/>
              <a:gd name="connsiteY16" fmla="*/ 426305 h 3501505"/>
              <a:gd name="connsiteX17" fmla="*/ 6289851 w 6713933"/>
              <a:gd name="connsiteY17" fmla="*/ 452975 h 3501505"/>
              <a:gd name="connsiteX18" fmla="*/ 6588937 w 6713933"/>
              <a:gd name="connsiteY18" fmla="*/ 457738 h 3501505"/>
              <a:gd name="connsiteX19" fmla="*/ 6674660 w 6713933"/>
              <a:gd name="connsiteY19" fmla="*/ 681576 h 3501505"/>
              <a:gd name="connsiteX20" fmla="*/ 6706093 w 6713933"/>
              <a:gd name="connsiteY20" fmla="*/ 1315940 h 3501505"/>
              <a:gd name="connsiteX21" fmla="*/ 6698474 w 6713933"/>
              <a:gd name="connsiteY21" fmla="*/ 2719925 h 3501505"/>
              <a:gd name="connsiteX22" fmla="*/ 6541310 w 6713933"/>
              <a:gd name="connsiteY22" fmla="*/ 3368577 h 3501505"/>
              <a:gd name="connsiteX23" fmla="*/ 5614527 w 6713933"/>
              <a:gd name="connsiteY23" fmla="*/ 3448588 h 3501505"/>
              <a:gd name="connsiteX24" fmla="*/ 5039218 w 6713933"/>
              <a:gd name="connsiteY24" fmla="*/ 3424775 h 3501505"/>
              <a:gd name="connsiteX25" fmla="*/ 4190541 w 6713933"/>
              <a:gd name="connsiteY25" fmla="*/ 3266660 h 3501505"/>
              <a:gd name="connsiteX26" fmla="*/ 3543793 w 6713933"/>
              <a:gd name="connsiteY26" fmla="*/ 3166648 h 3501505"/>
              <a:gd name="connsiteX27" fmla="*/ 3097071 w 6713933"/>
              <a:gd name="connsiteY27" fmla="*/ 2980910 h 3501505"/>
              <a:gd name="connsiteX28" fmla="*/ 2581768 w 6713933"/>
              <a:gd name="connsiteY28" fmla="*/ 3295235 h 3501505"/>
              <a:gd name="connsiteX29" fmla="*/ 795830 w 6713933"/>
              <a:gd name="connsiteY29" fmla="*/ 3500022 h 3501505"/>
              <a:gd name="connsiteX30" fmla="*/ 91933 w 6713933"/>
              <a:gd name="connsiteY30" fmla="*/ 3106640 h 3501505"/>
              <a:gd name="connsiteX31" fmla="*/ 122412 w 6713933"/>
              <a:gd name="connsiteY31" fmla="*/ 2051270 h 3501505"/>
              <a:gd name="connsiteX0" fmla="*/ 122412 w 6713933"/>
              <a:gd name="connsiteY0" fmla="*/ 2051270 h 3511563"/>
              <a:gd name="connsiteX1" fmla="*/ 474 w 6713933"/>
              <a:gd name="connsiteY1" fmla="*/ 1444368 h 3511563"/>
              <a:gd name="connsiteX2" fmla="*/ 705343 w 6713933"/>
              <a:gd name="connsiteY2" fmla="*/ 1125440 h 3511563"/>
              <a:gd name="connsiteX3" fmla="*/ 1355900 w 6713933"/>
              <a:gd name="connsiteY3" fmla="*/ 645380 h 3511563"/>
              <a:gd name="connsiteX4" fmla="*/ 1499728 w 6713933"/>
              <a:gd name="connsiteY4" fmla="*/ 612043 h 3511563"/>
              <a:gd name="connsiteX5" fmla="*/ 1930258 w 6713933"/>
              <a:gd name="connsiteY5" fmla="*/ 404398 h 3511563"/>
              <a:gd name="connsiteX6" fmla="*/ 2626536 w 6713933"/>
              <a:gd name="connsiteY6" fmla="*/ 296765 h 3511563"/>
              <a:gd name="connsiteX7" fmla="*/ 3184700 w 6713933"/>
              <a:gd name="connsiteY7" fmla="*/ 260570 h 3511563"/>
              <a:gd name="connsiteX8" fmla="*/ 3457115 w 6713933"/>
              <a:gd name="connsiteY8" fmla="*/ 215803 h 3511563"/>
              <a:gd name="connsiteX9" fmla="*/ 3619040 w 6713933"/>
              <a:gd name="connsiteY9" fmla="*/ 175797 h 3511563"/>
              <a:gd name="connsiteX10" fmla="*/ 3776203 w 6713933"/>
              <a:gd name="connsiteY10" fmla="*/ 129125 h 3511563"/>
              <a:gd name="connsiteX11" fmla="*/ 3947653 w 6713933"/>
              <a:gd name="connsiteY11" fmla="*/ 26255 h 3511563"/>
              <a:gd name="connsiteX12" fmla="*/ 4176253 w 6713933"/>
              <a:gd name="connsiteY12" fmla="*/ 3395 h 3511563"/>
              <a:gd name="connsiteX13" fmla="*/ 4610593 w 6713933"/>
              <a:gd name="connsiteY13" fmla="*/ 83405 h 3511563"/>
              <a:gd name="connsiteX14" fmla="*/ 5033503 w 6713933"/>
              <a:gd name="connsiteY14" fmla="*/ 231995 h 3511563"/>
              <a:gd name="connsiteX15" fmla="*/ 5467843 w 6713933"/>
              <a:gd name="connsiteY15" fmla="*/ 289145 h 3511563"/>
              <a:gd name="connsiteX16" fmla="*/ 5913613 w 6713933"/>
              <a:gd name="connsiteY16" fmla="*/ 426305 h 3511563"/>
              <a:gd name="connsiteX17" fmla="*/ 6289851 w 6713933"/>
              <a:gd name="connsiteY17" fmla="*/ 452975 h 3511563"/>
              <a:gd name="connsiteX18" fmla="*/ 6588937 w 6713933"/>
              <a:gd name="connsiteY18" fmla="*/ 457738 h 3511563"/>
              <a:gd name="connsiteX19" fmla="*/ 6674660 w 6713933"/>
              <a:gd name="connsiteY19" fmla="*/ 681576 h 3511563"/>
              <a:gd name="connsiteX20" fmla="*/ 6706093 w 6713933"/>
              <a:gd name="connsiteY20" fmla="*/ 1315940 h 3511563"/>
              <a:gd name="connsiteX21" fmla="*/ 6698474 w 6713933"/>
              <a:gd name="connsiteY21" fmla="*/ 2719925 h 3511563"/>
              <a:gd name="connsiteX22" fmla="*/ 6541310 w 6713933"/>
              <a:gd name="connsiteY22" fmla="*/ 3368577 h 3511563"/>
              <a:gd name="connsiteX23" fmla="*/ 5585952 w 6713933"/>
              <a:gd name="connsiteY23" fmla="*/ 3510500 h 3511563"/>
              <a:gd name="connsiteX24" fmla="*/ 5039218 w 6713933"/>
              <a:gd name="connsiteY24" fmla="*/ 3424775 h 3511563"/>
              <a:gd name="connsiteX25" fmla="*/ 4190541 w 6713933"/>
              <a:gd name="connsiteY25" fmla="*/ 3266660 h 3511563"/>
              <a:gd name="connsiteX26" fmla="*/ 3543793 w 6713933"/>
              <a:gd name="connsiteY26" fmla="*/ 3166648 h 3511563"/>
              <a:gd name="connsiteX27" fmla="*/ 3097071 w 6713933"/>
              <a:gd name="connsiteY27" fmla="*/ 2980910 h 3511563"/>
              <a:gd name="connsiteX28" fmla="*/ 2581768 w 6713933"/>
              <a:gd name="connsiteY28" fmla="*/ 3295235 h 3511563"/>
              <a:gd name="connsiteX29" fmla="*/ 795830 w 6713933"/>
              <a:gd name="connsiteY29" fmla="*/ 3500022 h 3511563"/>
              <a:gd name="connsiteX30" fmla="*/ 91933 w 6713933"/>
              <a:gd name="connsiteY30" fmla="*/ 3106640 h 3511563"/>
              <a:gd name="connsiteX31" fmla="*/ 122412 w 6713933"/>
              <a:gd name="connsiteY31" fmla="*/ 2051270 h 3511563"/>
              <a:gd name="connsiteX0" fmla="*/ 122412 w 6713933"/>
              <a:gd name="connsiteY0" fmla="*/ 2051270 h 3523251"/>
              <a:gd name="connsiteX1" fmla="*/ 474 w 6713933"/>
              <a:gd name="connsiteY1" fmla="*/ 1444368 h 3523251"/>
              <a:gd name="connsiteX2" fmla="*/ 705343 w 6713933"/>
              <a:gd name="connsiteY2" fmla="*/ 1125440 h 3523251"/>
              <a:gd name="connsiteX3" fmla="*/ 1355900 w 6713933"/>
              <a:gd name="connsiteY3" fmla="*/ 645380 h 3523251"/>
              <a:gd name="connsiteX4" fmla="*/ 1499728 w 6713933"/>
              <a:gd name="connsiteY4" fmla="*/ 612043 h 3523251"/>
              <a:gd name="connsiteX5" fmla="*/ 1930258 w 6713933"/>
              <a:gd name="connsiteY5" fmla="*/ 404398 h 3523251"/>
              <a:gd name="connsiteX6" fmla="*/ 2626536 w 6713933"/>
              <a:gd name="connsiteY6" fmla="*/ 296765 h 3523251"/>
              <a:gd name="connsiteX7" fmla="*/ 3184700 w 6713933"/>
              <a:gd name="connsiteY7" fmla="*/ 260570 h 3523251"/>
              <a:gd name="connsiteX8" fmla="*/ 3457115 w 6713933"/>
              <a:gd name="connsiteY8" fmla="*/ 215803 h 3523251"/>
              <a:gd name="connsiteX9" fmla="*/ 3619040 w 6713933"/>
              <a:gd name="connsiteY9" fmla="*/ 175797 h 3523251"/>
              <a:gd name="connsiteX10" fmla="*/ 3776203 w 6713933"/>
              <a:gd name="connsiteY10" fmla="*/ 129125 h 3523251"/>
              <a:gd name="connsiteX11" fmla="*/ 3947653 w 6713933"/>
              <a:gd name="connsiteY11" fmla="*/ 26255 h 3523251"/>
              <a:gd name="connsiteX12" fmla="*/ 4176253 w 6713933"/>
              <a:gd name="connsiteY12" fmla="*/ 3395 h 3523251"/>
              <a:gd name="connsiteX13" fmla="*/ 4610593 w 6713933"/>
              <a:gd name="connsiteY13" fmla="*/ 83405 h 3523251"/>
              <a:gd name="connsiteX14" fmla="*/ 5033503 w 6713933"/>
              <a:gd name="connsiteY14" fmla="*/ 231995 h 3523251"/>
              <a:gd name="connsiteX15" fmla="*/ 5467843 w 6713933"/>
              <a:gd name="connsiteY15" fmla="*/ 289145 h 3523251"/>
              <a:gd name="connsiteX16" fmla="*/ 5913613 w 6713933"/>
              <a:gd name="connsiteY16" fmla="*/ 426305 h 3523251"/>
              <a:gd name="connsiteX17" fmla="*/ 6289851 w 6713933"/>
              <a:gd name="connsiteY17" fmla="*/ 452975 h 3523251"/>
              <a:gd name="connsiteX18" fmla="*/ 6588937 w 6713933"/>
              <a:gd name="connsiteY18" fmla="*/ 457738 h 3523251"/>
              <a:gd name="connsiteX19" fmla="*/ 6674660 w 6713933"/>
              <a:gd name="connsiteY19" fmla="*/ 681576 h 3523251"/>
              <a:gd name="connsiteX20" fmla="*/ 6706093 w 6713933"/>
              <a:gd name="connsiteY20" fmla="*/ 1315940 h 3523251"/>
              <a:gd name="connsiteX21" fmla="*/ 6698474 w 6713933"/>
              <a:gd name="connsiteY21" fmla="*/ 2719925 h 3523251"/>
              <a:gd name="connsiteX22" fmla="*/ 6574648 w 6713933"/>
              <a:gd name="connsiteY22" fmla="*/ 3435252 h 3523251"/>
              <a:gd name="connsiteX23" fmla="*/ 5585952 w 6713933"/>
              <a:gd name="connsiteY23" fmla="*/ 3510500 h 3523251"/>
              <a:gd name="connsiteX24" fmla="*/ 5039218 w 6713933"/>
              <a:gd name="connsiteY24" fmla="*/ 3424775 h 3523251"/>
              <a:gd name="connsiteX25" fmla="*/ 4190541 w 6713933"/>
              <a:gd name="connsiteY25" fmla="*/ 3266660 h 3523251"/>
              <a:gd name="connsiteX26" fmla="*/ 3543793 w 6713933"/>
              <a:gd name="connsiteY26" fmla="*/ 3166648 h 3523251"/>
              <a:gd name="connsiteX27" fmla="*/ 3097071 w 6713933"/>
              <a:gd name="connsiteY27" fmla="*/ 2980910 h 3523251"/>
              <a:gd name="connsiteX28" fmla="*/ 2581768 w 6713933"/>
              <a:gd name="connsiteY28" fmla="*/ 3295235 h 3523251"/>
              <a:gd name="connsiteX29" fmla="*/ 795830 w 6713933"/>
              <a:gd name="connsiteY29" fmla="*/ 3500022 h 3523251"/>
              <a:gd name="connsiteX30" fmla="*/ 91933 w 6713933"/>
              <a:gd name="connsiteY30" fmla="*/ 3106640 h 3523251"/>
              <a:gd name="connsiteX31" fmla="*/ 122412 w 6713933"/>
              <a:gd name="connsiteY31" fmla="*/ 2051270 h 3523251"/>
              <a:gd name="connsiteX0" fmla="*/ 122412 w 6713933"/>
              <a:gd name="connsiteY0" fmla="*/ 2051270 h 3528383"/>
              <a:gd name="connsiteX1" fmla="*/ 474 w 6713933"/>
              <a:gd name="connsiteY1" fmla="*/ 1444368 h 3528383"/>
              <a:gd name="connsiteX2" fmla="*/ 705343 w 6713933"/>
              <a:gd name="connsiteY2" fmla="*/ 1125440 h 3528383"/>
              <a:gd name="connsiteX3" fmla="*/ 1355900 w 6713933"/>
              <a:gd name="connsiteY3" fmla="*/ 645380 h 3528383"/>
              <a:gd name="connsiteX4" fmla="*/ 1499728 w 6713933"/>
              <a:gd name="connsiteY4" fmla="*/ 612043 h 3528383"/>
              <a:gd name="connsiteX5" fmla="*/ 1930258 w 6713933"/>
              <a:gd name="connsiteY5" fmla="*/ 404398 h 3528383"/>
              <a:gd name="connsiteX6" fmla="*/ 2626536 w 6713933"/>
              <a:gd name="connsiteY6" fmla="*/ 296765 h 3528383"/>
              <a:gd name="connsiteX7" fmla="*/ 3184700 w 6713933"/>
              <a:gd name="connsiteY7" fmla="*/ 260570 h 3528383"/>
              <a:gd name="connsiteX8" fmla="*/ 3457115 w 6713933"/>
              <a:gd name="connsiteY8" fmla="*/ 215803 h 3528383"/>
              <a:gd name="connsiteX9" fmla="*/ 3619040 w 6713933"/>
              <a:gd name="connsiteY9" fmla="*/ 175797 h 3528383"/>
              <a:gd name="connsiteX10" fmla="*/ 3776203 w 6713933"/>
              <a:gd name="connsiteY10" fmla="*/ 129125 h 3528383"/>
              <a:gd name="connsiteX11" fmla="*/ 3947653 w 6713933"/>
              <a:gd name="connsiteY11" fmla="*/ 26255 h 3528383"/>
              <a:gd name="connsiteX12" fmla="*/ 4176253 w 6713933"/>
              <a:gd name="connsiteY12" fmla="*/ 3395 h 3528383"/>
              <a:gd name="connsiteX13" fmla="*/ 4610593 w 6713933"/>
              <a:gd name="connsiteY13" fmla="*/ 83405 h 3528383"/>
              <a:gd name="connsiteX14" fmla="*/ 5033503 w 6713933"/>
              <a:gd name="connsiteY14" fmla="*/ 231995 h 3528383"/>
              <a:gd name="connsiteX15" fmla="*/ 5467843 w 6713933"/>
              <a:gd name="connsiteY15" fmla="*/ 289145 h 3528383"/>
              <a:gd name="connsiteX16" fmla="*/ 5913613 w 6713933"/>
              <a:gd name="connsiteY16" fmla="*/ 426305 h 3528383"/>
              <a:gd name="connsiteX17" fmla="*/ 6289851 w 6713933"/>
              <a:gd name="connsiteY17" fmla="*/ 452975 h 3528383"/>
              <a:gd name="connsiteX18" fmla="*/ 6588937 w 6713933"/>
              <a:gd name="connsiteY18" fmla="*/ 457738 h 3528383"/>
              <a:gd name="connsiteX19" fmla="*/ 6674660 w 6713933"/>
              <a:gd name="connsiteY19" fmla="*/ 681576 h 3528383"/>
              <a:gd name="connsiteX20" fmla="*/ 6706093 w 6713933"/>
              <a:gd name="connsiteY20" fmla="*/ 1315940 h 3528383"/>
              <a:gd name="connsiteX21" fmla="*/ 6698474 w 6713933"/>
              <a:gd name="connsiteY21" fmla="*/ 2719925 h 3528383"/>
              <a:gd name="connsiteX22" fmla="*/ 6574648 w 6713933"/>
              <a:gd name="connsiteY22" fmla="*/ 3435252 h 3528383"/>
              <a:gd name="connsiteX23" fmla="*/ 5585952 w 6713933"/>
              <a:gd name="connsiteY23" fmla="*/ 3510500 h 3528383"/>
              <a:gd name="connsiteX24" fmla="*/ 4967781 w 6713933"/>
              <a:gd name="connsiteY24" fmla="*/ 3505737 h 3528383"/>
              <a:gd name="connsiteX25" fmla="*/ 4190541 w 6713933"/>
              <a:gd name="connsiteY25" fmla="*/ 3266660 h 3528383"/>
              <a:gd name="connsiteX26" fmla="*/ 3543793 w 6713933"/>
              <a:gd name="connsiteY26" fmla="*/ 3166648 h 3528383"/>
              <a:gd name="connsiteX27" fmla="*/ 3097071 w 6713933"/>
              <a:gd name="connsiteY27" fmla="*/ 2980910 h 3528383"/>
              <a:gd name="connsiteX28" fmla="*/ 2581768 w 6713933"/>
              <a:gd name="connsiteY28" fmla="*/ 3295235 h 3528383"/>
              <a:gd name="connsiteX29" fmla="*/ 795830 w 6713933"/>
              <a:gd name="connsiteY29" fmla="*/ 3500022 h 3528383"/>
              <a:gd name="connsiteX30" fmla="*/ 91933 w 6713933"/>
              <a:gd name="connsiteY30" fmla="*/ 3106640 h 3528383"/>
              <a:gd name="connsiteX31" fmla="*/ 122412 w 6713933"/>
              <a:gd name="connsiteY31" fmla="*/ 2051270 h 3528383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543793 w 6713933"/>
              <a:gd name="connsiteY26" fmla="*/ 3166648 h 3525049"/>
              <a:gd name="connsiteX27" fmla="*/ 3097071 w 6713933"/>
              <a:gd name="connsiteY27" fmla="*/ 2980910 h 3525049"/>
              <a:gd name="connsiteX28" fmla="*/ 2581768 w 6713933"/>
              <a:gd name="connsiteY28" fmla="*/ 3295235 h 3525049"/>
              <a:gd name="connsiteX29" fmla="*/ 795830 w 6713933"/>
              <a:gd name="connsiteY29" fmla="*/ 3500022 h 3525049"/>
              <a:gd name="connsiteX30" fmla="*/ 91933 w 6713933"/>
              <a:gd name="connsiteY30" fmla="*/ 3106640 h 3525049"/>
              <a:gd name="connsiteX31" fmla="*/ 122412 w 6713933"/>
              <a:gd name="connsiteY31" fmla="*/ 2051270 h 3525049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486624 w 6713933"/>
              <a:gd name="connsiteY26" fmla="*/ 3220780 h 3525049"/>
              <a:gd name="connsiteX27" fmla="*/ 3543793 w 6713933"/>
              <a:gd name="connsiteY27" fmla="*/ 3166648 h 3525049"/>
              <a:gd name="connsiteX28" fmla="*/ 3097071 w 6713933"/>
              <a:gd name="connsiteY28" fmla="*/ 2980910 h 3525049"/>
              <a:gd name="connsiteX29" fmla="*/ 2581768 w 6713933"/>
              <a:gd name="connsiteY29" fmla="*/ 3295235 h 3525049"/>
              <a:gd name="connsiteX30" fmla="*/ 795830 w 6713933"/>
              <a:gd name="connsiteY30" fmla="*/ 3500022 h 3525049"/>
              <a:gd name="connsiteX31" fmla="*/ 91933 w 6713933"/>
              <a:gd name="connsiteY31" fmla="*/ 3106640 h 3525049"/>
              <a:gd name="connsiteX32" fmla="*/ 122412 w 6713933"/>
              <a:gd name="connsiteY32" fmla="*/ 2051270 h 3525049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486624 w 6713933"/>
              <a:gd name="connsiteY26" fmla="*/ 3220780 h 3525049"/>
              <a:gd name="connsiteX27" fmla="*/ 3543793 w 6713933"/>
              <a:gd name="connsiteY27" fmla="*/ 3166648 h 3525049"/>
              <a:gd name="connsiteX28" fmla="*/ 2906571 w 6713933"/>
              <a:gd name="connsiteY28" fmla="*/ 3238085 h 3525049"/>
              <a:gd name="connsiteX29" fmla="*/ 2581768 w 6713933"/>
              <a:gd name="connsiteY29" fmla="*/ 3295235 h 3525049"/>
              <a:gd name="connsiteX30" fmla="*/ 795830 w 6713933"/>
              <a:gd name="connsiteY30" fmla="*/ 3500022 h 3525049"/>
              <a:gd name="connsiteX31" fmla="*/ 91933 w 6713933"/>
              <a:gd name="connsiteY31" fmla="*/ 3106640 h 3525049"/>
              <a:gd name="connsiteX32" fmla="*/ 122412 w 6713933"/>
              <a:gd name="connsiteY32" fmla="*/ 2051270 h 3525049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486624 w 6713933"/>
              <a:gd name="connsiteY26" fmla="*/ 3220780 h 3525049"/>
              <a:gd name="connsiteX27" fmla="*/ 3286618 w 6713933"/>
              <a:gd name="connsiteY27" fmla="*/ 3219036 h 3525049"/>
              <a:gd name="connsiteX28" fmla="*/ 2906571 w 6713933"/>
              <a:gd name="connsiteY28" fmla="*/ 3238085 h 3525049"/>
              <a:gd name="connsiteX29" fmla="*/ 2581768 w 6713933"/>
              <a:gd name="connsiteY29" fmla="*/ 3295235 h 3525049"/>
              <a:gd name="connsiteX30" fmla="*/ 795830 w 6713933"/>
              <a:gd name="connsiteY30" fmla="*/ 3500022 h 3525049"/>
              <a:gd name="connsiteX31" fmla="*/ 91933 w 6713933"/>
              <a:gd name="connsiteY31" fmla="*/ 3106640 h 3525049"/>
              <a:gd name="connsiteX32" fmla="*/ 122412 w 6713933"/>
              <a:gd name="connsiteY32" fmla="*/ 2051270 h 3525049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486624 w 6713933"/>
              <a:gd name="connsiteY26" fmla="*/ 3220780 h 3525049"/>
              <a:gd name="connsiteX27" fmla="*/ 3286618 w 6713933"/>
              <a:gd name="connsiteY27" fmla="*/ 3219036 h 3525049"/>
              <a:gd name="connsiteX28" fmla="*/ 2906571 w 6713933"/>
              <a:gd name="connsiteY28" fmla="*/ 3238085 h 3525049"/>
              <a:gd name="connsiteX29" fmla="*/ 2534143 w 6713933"/>
              <a:gd name="connsiteY29" fmla="*/ 3376198 h 3525049"/>
              <a:gd name="connsiteX30" fmla="*/ 795830 w 6713933"/>
              <a:gd name="connsiteY30" fmla="*/ 3500022 h 3525049"/>
              <a:gd name="connsiteX31" fmla="*/ 91933 w 6713933"/>
              <a:gd name="connsiteY31" fmla="*/ 3106640 h 3525049"/>
              <a:gd name="connsiteX32" fmla="*/ 122412 w 6713933"/>
              <a:gd name="connsiteY32" fmla="*/ 2051270 h 3525049"/>
              <a:gd name="connsiteX0" fmla="*/ 122412 w 6713933"/>
              <a:gd name="connsiteY0" fmla="*/ 2051270 h 3525049"/>
              <a:gd name="connsiteX1" fmla="*/ 474 w 6713933"/>
              <a:gd name="connsiteY1" fmla="*/ 1444368 h 3525049"/>
              <a:gd name="connsiteX2" fmla="*/ 705343 w 6713933"/>
              <a:gd name="connsiteY2" fmla="*/ 1125440 h 3525049"/>
              <a:gd name="connsiteX3" fmla="*/ 1355900 w 6713933"/>
              <a:gd name="connsiteY3" fmla="*/ 645380 h 3525049"/>
              <a:gd name="connsiteX4" fmla="*/ 1499728 w 6713933"/>
              <a:gd name="connsiteY4" fmla="*/ 612043 h 3525049"/>
              <a:gd name="connsiteX5" fmla="*/ 1930258 w 6713933"/>
              <a:gd name="connsiteY5" fmla="*/ 404398 h 3525049"/>
              <a:gd name="connsiteX6" fmla="*/ 2626536 w 6713933"/>
              <a:gd name="connsiteY6" fmla="*/ 296765 h 3525049"/>
              <a:gd name="connsiteX7" fmla="*/ 3184700 w 6713933"/>
              <a:gd name="connsiteY7" fmla="*/ 260570 h 3525049"/>
              <a:gd name="connsiteX8" fmla="*/ 3457115 w 6713933"/>
              <a:gd name="connsiteY8" fmla="*/ 215803 h 3525049"/>
              <a:gd name="connsiteX9" fmla="*/ 3619040 w 6713933"/>
              <a:gd name="connsiteY9" fmla="*/ 175797 h 3525049"/>
              <a:gd name="connsiteX10" fmla="*/ 3776203 w 6713933"/>
              <a:gd name="connsiteY10" fmla="*/ 129125 h 3525049"/>
              <a:gd name="connsiteX11" fmla="*/ 3947653 w 6713933"/>
              <a:gd name="connsiteY11" fmla="*/ 26255 h 3525049"/>
              <a:gd name="connsiteX12" fmla="*/ 4176253 w 6713933"/>
              <a:gd name="connsiteY12" fmla="*/ 3395 h 3525049"/>
              <a:gd name="connsiteX13" fmla="*/ 4610593 w 6713933"/>
              <a:gd name="connsiteY13" fmla="*/ 83405 h 3525049"/>
              <a:gd name="connsiteX14" fmla="*/ 5033503 w 6713933"/>
              <a:gd name="connsiteY14" fmla="*/ 231995 h 3525049"/>
              <a:gd name="connsiteX15" fmla="*/ 5467843 w 6713933"/>
              <a:gd name="connsiteY15" fmla="*/ 289145 h 3525049"/>
              <a:gd name="connsiteX16" fmla="*/ 5913613 w 6713933"/>
              <a:gd name="connsiteY16" fmla="*/ 426305 h 3525049"/>
              <a:gd name="connsiteX17" fmla="*/ 6289851 w 6713933"/>
              <a:gd name="connsiteY17" fmla="*/ 452975 h 3525049"/>
              <a:gd name="connsiteX18" fmla="*/ 6588937 w 6713933"/>
              <a:gd name="connsiteY18" fmla="*/ 457738 h 3525049"/>
              <a:gd name="connsiteX19" fmla="*/ 6674660 w 6713933"/>
              <a:gd name="connsiteY19" fmla="*/ 681576 h 3525049"/>
              <a:gd name="connsiteX20" fmla="*/ 6706093 w 6713933"/>
              <a:gd name="connsiteY20" fmla="*/ 1315940 h 3525049"/>
              <a:gd name="connsiteX21" fmla="*/ 6698474 w 6713933"/>
              <a:gd name="connsiteY21" fmla="*/ 2719925 h 3525049"/>
              <a:gd name="connsiteX22" fmla="*/ 6574648 w 6713933"/>
              <a:gd name="connsiteY22" fmla="*/ 3435252 h 3525049"/>
              <a:gd name="connsiteX23" fmla="*/ 5585952 w 6713933"/>
              <a:gd name="connsiteY23" fmla="*/ 3510500 h 3525049"/>
              <a:gd name="connsiteX24" fmla="*/ 4967781 w 6713933"/>
              <a:gd name="connsiteY24" fmla="*/ 3505737 h 3525049"/>
              <a:gd name="connsiteX25" fmla="*/ 4061954 w 6713933"/>
              <a:gd name="connsiteY25" fmla="*/ 3314285 h 3525049"/>
              <a:gd name="connsiteX26" fmla="*/ 3486624 w 6713933"/>
              <a:gd name="connsiteY26" fmla="*/ 3220780 h 3525049"/>
              <a:gd name="connsiteX27" fmla="*/ 3286618 w 6713933"/>
              <a:gd name="connsiteY27" fmla="*/ 3219036 h 3525049"/>
              <a:gd name="connsiteX28" fmla="*/ 2906571 w 6713933"/>
              <a:gd name="connsiteY28" fmla="*/ 3238085 h 3525049"/>
              <a:gd name="connsiteX29" fmla="*/ 2462705 w 6713933"/>
              <a:gd name="connsiteY29" fmla="*/ 3361910 h 3525049"/>
              <a:gd name="connsiteX30" fmla="*/ 795830 w 6713933"/>
              <a:gd name="connsiteY30" fmla="*/ 3500022 h 3525049"/>
              <a:gd name="connsiteX31" fmla="*/ 91933 w 6713933"/>
              <a:gd name="connsiteY31" fmla="*/ 3106640 h 3525049"/>
              <a:gd name="connsiteX32" fmla="*/ 122412 w 6713933"/>
              <a:gd name="connsiteY32" fmla="*/ 2051270 h 3525049"/>
              <a:gd name="connsiteX0" fmla="*/ 122412 w 6713933"/>
              <a:gd name="connsiteY0" fmla="*/ 2051270 h 3533057"/>
              <a:gd name="connsiteX1" fmla="*/ 474 w 6713933"/>
              <a:gd name="connsiteY1" fmla="*/ 1444368 h 3533057"/>
              <a:gd name="connsiteX2" fmla="*/ 705343 w 6713933"/>
              <a:gd name="connsiteY2" fmla="*/ 1125440 h 3533057"/>
              <a:gd name="connsiteX3" fmla="*/ 1355900 w 6713933"/>
              <a:gd name="connsiteY3" fmla="*/ 645380 h 3533057"/>
              <a:gd name="connsiteX4" fmla="*/ 1499728 w 6713933"/>
              <a:gd name="connsiteY4" fmla="*/ 612043 h 3533057"/>
              <a:gd name="connsiteX5" fmla="*/ 1930258 w 6713933"/>
              <a:gd name="connsiteY5" fmla="*/ 404398 h 3533057"/>
              <a:gd name="connsiteX6" fmla="*/ 2626536 w 6713933"/>
              <a:gd name="connsiteY6" fmla="*/ 296765 h 3533057"/>
              <a:gd name="connsiteX7" fmla="*/ 3184700 w 6713933"/>
              <a:gd name="connsiteY7" fmla="*/ 260570 h 3533057"/>
              <a:gd name="connsiteX8" fmla="*/ 3457115 w 6713933"/>
              <a:gd name="connsiteY8" fmla="*/ 215803 h 3533057"/>
              <a:gd name="connsiteX9" fmla="*/ 3619040 w 6713933"/>
              <a:gd name="connsiteY9" fmla="*/ 175797 h 3533057"/>
              <a:gd name="connsiteX10" fmla="*/ 3776203 w 6713933"/>
              <a:gd name="connsiteY10" fmla="*/ 129125 h 3533057"/>
              <a:gd name="connsiteX11" fmla="*/ 3947653 w 6713933"/>
              <a:gd name="connsiteY11" fmla="*/ 26255 h 3533057"/>
              <a:gd name="connsiteX12" fmla="*/ 4176253 w 6713933"/>
              <a:gd name="connsiteY12" fmla="*/ 3395 h 3533057"/>
              <a:gd name="connsiteX13" fmla="*/ 4610593 w 6713933"/>
              <a:gd name="connsiteY13" fmla="*/ 83405 h 3533057"/>
              <a:gd name="connsiteX14" fmla="*/ 5033503 w 6713933"/>
              <a:gd name="connsiteY14" fmla="*/ 231995 h 3533057"/>
              <a:gd name="connsiteX15" fmla="*/ 5467843 w 6713933"/>
              <a:gd name="connsiteY15" fmla="*/ 289145 h 3533057"/>
              <a:gd name="connsiteX16" fmla="*/ 5913613 w 6713933"/>
              <a:gd name="connsiteY16" fmla="*/ 426305 h 3533057"/>
              <a:gd name="connsiteX17" fmla="*/ 6289851 w 6713933"/>
              <a:gd name="connsiteY17" fmla="*/ 452975 h 3533057"/>
              <a:gd name="connsiteX18" fmla="*/ 6588937 w 6713933"/>
              <a:gd name="connsiteY18" fmla="*/ 457738 h 3533057"/>
              <a:gd name="connsiteX19" fmla="*/ 6674660 w 6713933"/>
              <a:gd name="connsiteY19" fmla="*/ 681576 h 3533057"/>
              <a:gd name="connsiteX20" fmla="*/ 6706093 w 6713933"/>
              <a:gd name="connsiteY20" fmla="*/ 1315940 h 3533057"/>
              <a:gd name="connsiteX21" fmla="*/ 6698474 w 6713933"/>
              <a:gd name="connsiteY21" fmla="*/ 2719925 h 3533057"/>
              <a:gd name="connsiteX22" fmla="*/ 6574648 w 6713933"/>
              <a:gd name="connsiteY22" fmla="*/ 3435252 h 3533057"/>
              <a:gd name="connsiteX23" fmla="*/ 5585952 w 6713933"/>
              <a:gd name="connsiteY23" fmla="*/ 3510500 h 3533057"/>
              <a:gd name="connsiteX24" fmla="*/ 4967781 w 6713933"/>
              <a:gd name="connsiteY24" fmla="*/ 3505737 h 3533057"/>
              <a:gd name="connsiteX25" fmla="*/ 4061954 w 6713933"/>
              <a:gd name="connsiteY25" fmla="*/ 3314285 h 3533057"/>
              <a:gd name="connsiteX26" fmla="*/ 3486624 w 6713933"/>
              <a:gd name="connsiteY26" fmla="*/ 3220780 h 3533057"/>
              <a:gd name="connsiteX27" fmla="*/ 3286618 w 6713933"/>
              <a:gd name="connsiteY27" fmla="*/ 3219036 h 3533057"/>
              <a:gd name="connsiteX28" fmla="*/ 2906571 w 6713933"/>
              <a:gd name="connsiteY28" fmla="*/ 3238085 h 3533057"/>
              <a:gd name="connsiteX29" fmla="*/ 2462705 w 6713933"/>
              <a:gd name="connsiteY29" fmla="*/ 3361910 h 3533057"/>
              <a:gd name="connsiteX30" fmla="*/ 2015011 w 6713933"/>
              <a:gd name="connsiteY30" fmla="*/ 3511293 h 3533057"/>
              <a:gd name="connsiteX31" fmla="*/ 795830 w 6713933"/>
              <a:gd name="connsiteY31" fmla="*/ 3500022 h 3533057"/>
              <a:gd name="connsiteX32" fmla="*/ 91933 w 6713933"/>
              <a:gd name="connsiteY32" fmla="*/ 3106640 h 3533057"/>
              <a:gd name="connsiteX33" fmla="*/ 122412 w 6713933"/>
              <a:gd name="connsiteY33" fmla="*/ 2051270 h 3533057"/>
              <a:gd name="connsiteX0" fmla="*/ 122412 w 6713933"/>
              <a:gd name="connsiteY0" fmla="*/ 2051270 h 3555025"/>
              <a:gd name="connsiteX1" fmla="*/ 474 w 6713933"/>
              <a:gd name="connsiteY1" fmla="*/ 1444368 h 3555025"/>
              <a:gd name="connsiteX2" fmla="*/ 705343 w 6713933"/>
              <a:gd name="connsiteY2" fmla="*/ 1125440 h 3555025"/>
              <a:gd name="connsiteX3" fmla="*/ 1355900 w 6713933"/>
              <a:gd name="connsiteY3" fmla="*/ 645380 h 3555025"/>
              <a:gd name="connsiteX4" fmla="*/ 1499728 w 6713933"/>
              <a:gd name="connsiteY4" fmla="*/ 612043 h 3555025"/>
              <a:gd name="connsiteX5" fmla="*/ 1930258 w 6713933"/>
              <a:gd name="connsiteY5" fmla="*/ 404398 h 3555025"/>
              <a:gd name="connsiteX6" fmla="*/ 2626536 w 6713933"/>
              <a:gd name="connsiteY6" fmla="*/ 296765 h 3555025"/>
              <a:gd name="connsiteX7" fmla="*/ 3184700 w 6713933"/>
              <a:gd name="connsiteY7" fmla="*/ 260570 h 3555025"/>
              <a:gd name="connsiteX8" fmla="*/ 3457115 w 6713933"/>
              <a:gd name="connsiteY8" fmla="*/ 215803 h 3555025"/>
              <a:gd name="connsiteX9" fmla="*/ 3619040 w 6713933"/>
              <a:gd name="connsiteY9" fmla="*/ 175797 h 3555025"/>
              <a:gd name="connsiteX10" fmla="*/ 3776203 w 6713933"/>
              <a:gd name="connsiteY10" fmla="*/ 129125 h 3555025"/>
              <a:gd name="connsiteX11" fmla="*/ 3947653 w 6713933"/>
              <a:gd name="connsiteY11" fmla="*/ 26255 h 3555025"/>
              <a:gd name="connsiteX12" fmla="*/ 4176253 w 6713933"/>
              <a:gd name="connsiteY12" fmla="*/ 3395 h 3555025"/>
              <a:gd name="connsiteX13" fmla="*/ 4610593 w 6713933"/>
              <a:gd name="connsiteY13" fmla="*/ 83405 h 3555025"/>
              <a:gd name="connsiteX14" fmla="*/ 5033503 w 6713933"/>
              <a:gd name="connsiteY14" fmla="*/ 231995 h 3555025"/>
              <a:gd name="connsiteX15" fmla="*/ 5467843 w 6713933"/>
              <a:gd name="connsiteY15" fmla="*/ 289145 h 3555025"/>
              <a:gd name="connsiteX16" fmla="*/ 5913613 w 6713933"/>
              <a:gd name="connsiteY16" fmla="*/ 426305 h 3555025"/>
              <a:gd name="connsiteX17" fmla="*/ 6289851 w 6713933"/>
              <a:gd name="connsiteY17" fmla="*/ 452975 h 3555025"/>
              <a:gd name="connsiteX18" fmla="*/ 6588937 w 6713933"/>
              <a:gd name="connsiteY18" fmla="*/ 457738 h 3555025"/>
              <a:gd name="connsiteX19" fmla="*/ 6674660 w 6713933"/>
              <a:gd name="connsiteY19" fmla="*/ 681576 h 3555025"/>
              <a:gd name="connsiteX20" fmla="*/ 6706093 w 6713933"/>
              <a:gd name="connsiteY20" fmla="*/ 1315940 h 3555025"/>
              <a:gd name="connsiteX21" fmla="*/ 6698474 w 6713933"/>
              <a:gd name="connsiteY21" fmla="*/ 2719925 h 3555025"/>
              <a:gd name="connsiteX22" fmla="*/ 6574648 w 6713933"/>
              <a:gd name="connsiteY22" fmla="*/ 3435252 h 3555025"/>
              <a:gd name="connsiteX23" fmla="*/ 5585952 w 6713933"/>
              <a:gd name="connsiteY23" fmla="*/ 3510500 h 3555025"/>
              <a:gd name="connsiteX24" fmla="*/ 4967781 w 6713933"/>
              <a:gd name="connsiteY24" fmla="*/ 3505737 h 3555025"/>
              <a:gd name="connsiteX25" fmla="*/ 4061954 w 6713933"/>
              <a:gd name="connsiteY25" fmla="*/ 3314285 h 3555025"/>
              <a:gd name="connsiteX26" fmla="*/ 3486624 w 6713933"/>
              <a:gd name="connsiteY26" fmla="*/ 3220780 h 3555025"/>
              <a:gd name="connsiteX27" fmla="*/ 3286618 w 6713933"/>
              <a:gd name="connsiteY27" fmla="*/ 3219036 h 3555025"/>
              <a:gd name="connsiteX28" fmla="*/ 2906571 w 6713933"/>
              <a:gd name="connsiteY28" fmla="*/ 3238085 h 3555025"/>
              <a:gd name="connsiteX29" fmla="*/ 2462705 w 6713933"/>
              <a:gd name="connsiteY29" fmla="*/ 3361910 h 3555025"/>
              <a:gd name="connsiteX30" fmla="*/ 2015011 w 6713933"/>
              <a:gd name="connsiteY30" fmla="*/ 3511293 h 3555025"/>
              <a:gd name="connsiteX31" fmla="*/ 643430 w 6713933"/>
              <a:gd name="connsiteY31" fmla="*/ 3533359 h 3555025"/>
              <a:gd name="connsiteX32" fmla="*/ 91933 w 6713933"/>
              <a:gd name="connsiteY32" fmla="*/ 3106640 h 3555025"/>
              <a:gd name="connsiteX33" fmla="*/ 122412 w 6713933"/>
              <a:gd name="connsiteY33" fmla="*/ 2051270 h 3555025"/>
              <a:gd name="connsiteX0" fmla="*/ 122412 w 6713933"/>
              <a:gd name="connsiteY0" fmla="*/ 2051270 h 3564249"/>
              <a:gd name="connsiteX1" fmla="*/ 474 w 6713933"/>
              <a:gd name="connsiteY1" fmla="*/ 1444368 h 3564249"/>
              <a:gd name="connsiteX2" fmla="*/ 705343 w 6713933"/>
              <a:gd name="connsiteY2" fmla="*/ 1125440 h 3564249"/>
              <a:gd name="connsiteX3" fmla="*/ 1355900 w 6713933"/>
              <a:gd name="connsiteY3" fmla="*/ 645380 h 3564249"/>
              <a:gd name="connsiteX4" fmla="*/ 1499728 w 6713933"/>
              <a:gd name="connsiteY4" fmla="*/ 612043 h 3564249"/>
              <a:gd name="connsiteX5" fmla="*/ 1930258 w 6713933"/>
              <a:gd name="connsiteY5" fmla="*/ 404398 h 3564249"/>
              <a:gd name="connsiteX6" fmla="*/ 2626536 w 6713933"/>
              <a:gd name="connsiteY6" fmla="*/ 296765 h 3564249"/>
              <a:gd name="connsiteX7" fmla="*/ 3184700 w 6713933"/>
              <a:gd name="connsiteY7" fmla="*/ 260570 h 3564249"/>
              <a:gd name="connsiteX8" fmla="*/ 3457115 w 6713933"/>
              <a:gd name="connsiteY8" fmla="*/ 215803 h 3564249"/>
              <a:gd name="connsiteX9" fmla="*/ 3619040 w 6713933"/>
              <a:gd name="connsiteY9" fmla="*/ 175797 h 3564249"/>
              <a:gd name="connsiteX10" fmla="*/ 3776203 w 6713933"/>
              <a:gd name="connsiteY10" fmla="*/ 129125 h 3564249"/>
              <a:gd name="connsiteX11" fmla="*/ 3947653 w 6713933"/>
              <a:gd name="connsiteY11" fmla="*/ 26255 h 3564249"/>
              <a:gd name="connsiteX12" fmla="*/ 4176253 w 6713933"/>
              <a:gd name="connsiteY12" fmla="*/ 3395 h 3564249"/>
              <a:gd name="connsiteX13" fmla="*/ 4610593 w 6713933"/>
              <a:gd name="connsiteY13" fmla="*/ 83405 h 3564249"/>
              <a:gd name="connsiteX14" fmla="*/ 5033503 w 6713933"/>
              <a:gd name="connsiteY14" fmla="*/ 231995 h 3564249"/>
              <a:gd name="connsiteX15" fmla="*/ 5467843 w 6713933"/>
              <a:gd name="connsiteY15" fmla="*/ 289145 h 3564249"/>
              <a:gd name="connsiteX16" fmla="*/ 5913613 w 6713933"/>
              <a:gd name="connsiteY16" fmla="*/ 426305 h 3564249"/>
              <a:gd name="connsiteX17" fmla="*/ 6289851 w 6713933"/>
              <a:gd name="connsiteY17" fmla="*/ 452975 h 3564249"/>
              <a:gd name="connsiteX18" fmla="*/ 6588937 w 6713933"/>
              <a:gd name="connsiteY18" fmla="*/ 457738 h 3564249"/>
              <a:gd name="connsiteX19" fmla="*/ 6674660 w 6713933"/>
              <a:gd name="connsiteY19" fmla="*/ 681576 h 3564249"/>
              <a:gd name="connsiteX20" fmla="*/ 6706093 w 6713933"/>
              <a:gd name="connsiteY20" fmla="*/ 1315940 h 3564249"/>
              <a:gd name="connsiteX21" fmla="*/ 6698474 w 6713933"/>
              <a:gd name="connsiteY21" fmla="*/ 2719925 h 3564249"/>
              <a:gd name="connsiteX22" fmla="*/ 6574648 w 6713933"/>
              <a:gd name="connsiteY22" fmla="*/ 3435252 h 3564249"/>
              <a:gd name="connsiteX23" fmla="*/ 5585952 w 6713933"/>
              <a:gd name="connsiteY23" fmla="*/ 3510500 h 3564249"/>
              <a:gd name="connsiteX24" fmla="*/ 4967781 w 6713933"/>
              <a:gd name="connsiteY24" fmla="*/ 3505737 h 3564249"/>
              <a:gd name="connsiteX25" fmla="*/ 4061954 w 6713933"/>
              <a:gd name="connsiteY25" fmla="*/ 3314285 h 3564249"/>
              <a:gd name="connsiteX26" fmla="*/ 3486624 w 6713933"/>
              <a:gd name="connsiteY26" fmla="*/ 3220780 h 3564249"/>
              <a:gd name="connsiteX27" fmla="*/ 3286618 w 6713933"/>
              <a:gd name="connsiteY27" fmla="*/ 3219036 h 3564249"/>
              <a:gd name="connsiteX28" fmla="*/ 2906571 w 6713933"/>
              <a:gd name="connsiteY28" fmla="*/ 3238085 h 3564249"/>
              <a:gd name="connsiteX29" fmla="*/ 2462705 w 6713933"/>
              <a:gd name="connsiteY29" fmla="*/ 3361910 h 3564249"/>
              <a:gd name="connsiteX30" fmla="*/ 2015011 w 6713933"/>
              <a:gd name="connsiteY30" fmla="*/ 3511293 h 3564249"/>
              <a:gd name="connsiteX31" fmla="*/ 1152999 w 6713933"/>
              <a:gd name="connsiteY31" fmla="*/ 3520818 h 3564249"/>
              <a:gd name="connsiteX32" fmla="*/ 643430 w 6713933"/>
              <a:gd name="connsiteY32" fmla="*/ 3533359 h 3564249"/>
              <a:gd name="connsiteX33" fmla="*/ 91933 w 6713933"/>
              <a:gd name="connsiteY33" fmla="*/ 3106640 h 3564249"/>
              <a:gd name="connsiteX34" fmla="*/ 122412 w 6713933"/>
              <a:gd name="connsiteY34" fmla="*/ 2051270 h 3564249"/>
              <a:gd name="connsiteX0" fmla="*/ 122412 w 6713933"/>
              <a:gd name="connsiteY0" fmla="*/ 2051270 h 3527434"/>
              <a:gd name="connsiteX1" fmla="*/ 474 w 6713933"/>
              <a:gd name="connsiteY1" fmla="*/ 1444368 h 3527434"/>
              <a:gd name="connsiteX2" fmla="*/ 705343 w 6713933"/>
              <a:gd name="connsiteY2" fmla="*/ 1125440 h 3527434"/>
              <a:gd name="connsiteX3" fmla="*/ 1355900 w 6713933"/>
              <a:gd name="connsiteY3" fmla="*/ 645380 h 3527434"/>
              <a:gd name="connsiteX4" fmla="*/ 1499728 w 6713933"/>
              <a:gd name="connsiteY4" fmla="*/ 612043 h 3527434"/>
              <a:gd name="connsiteX5" fmla="*/ 1930258 w 6713933"/>
              <a:gd name="connsiteY5" fmla="*/ 404398 h 3527434"/>
              <a:gd name="connsiteX6" fmla="*/ 2626536 w 6713933"/>
              <a:gd name="connsiteY6" fmla="*/ 296765 h 3527434"/>
              <a:gd name="connsiteX7" fmla="*/ 3184700 w 6713933"/>
              <a:gd name="connsiteY7" fmla="*/ 260570 h 3527434"/>
              <a:gd name="connsiteX8" fmla="*/ 3457115 w 6713933"/>
              <a:gd name="connsiteY8" fmla="*/ 215803 h 3527434"/>
              <a:gd name="connsiteX9" fmla="*/ 3619040 w 6713933"/>
              <a:gd name="connsiteY9" fmla="*/ 175797 h 3527434"/>
              <a:gd name="connsiteX10" fmla="*/ 3776203 w 6713933"/>
              <a:gd name="connsiteY10" fmla="*/ 129125 h 3527434"/>
              <a:gd name="connsiteX11" fmla="*/ 3947653 w 6713933"/>
              <a:gd name="connsiteY11" fmla="*/ 26255 h 3527434"/>
              <a:gd name="connsiteX12" fmla="*/ 4176253 w 6713933"/>
              <a:gd name="connsiteY12" fmla="*/ 3395 h 3527434"/>
              <a:gd name="connsiteX13" fmla="*/ 4610593 w 6713933"/>
              <a:gd name="connsiteY13" fmla="*/ 83405 h 3527434"/>
              <a:gd name="connsiteX14" fmla="*/ 5033503 w 6713933"/>
              <a:gd name="connsiteY14" fmla="*/ 231995 h 3527434"/>
              <a:gd name="connsiteX15" fmla="*/ 5467843 w 6713933"/>
              <a:gd name="connsiteY15" fmla="*/ 289145 h 3527434"/>
              <a:gd name="connsiteX16" fmla="*/ 5913613 w 6713933"/>
              <a:gd name="connsiteY16" fmla="*/ 426305 h 3527434"/>
              <a:gd name="connsiteX17" fmla="*/ 6289851 w 6713933"/>
              <a:gd name="connsiteY17" fmla="*/ 452975 h 3527434"/>
              <a:gd name="connsiteX18" fmla="*/ 6588937 w 6713933"/>
              <a:gd name="connsiteY18" fmla="*/ 457738 h 3527434"/>
              <a:gd name="connsiteX19" fmla="*/ 6674660 w 6713933"/>
              <a:gd name="connsiteY19" fmla="*/ 681576 h 3527434"/>
              <a:gd name="connsiteX20" fmla="*/ 6706093 w 6713933"/>
              <a:gd name="connsiteY20" fmla="*/ 1315940 h 3527434"/>
              <a:gd name="connsiteX21" fmla="*/ 6698474 w 6713933"/>
              <a:gd name="connsiteY21" fmla="*/ 2719925 h 3527434"/>
              <a:gd name="connsiteX22" fmla="*/ 6574648 w 6713933"/>
              <a:gd name="connsiteY22" fmla="*/ 3435252 h 3527434"/>
              <a:gd name="connsiteX23" fmla="*/ 5585952 w 6713933"/>
              <a:gd name="connsiteY23" fmla="*/ 3510500 h 3527434"/>
              <a:gd name="connsiteX24" fmla="*/ 4967781 w 6713933"/>
              <a:gd name="connsiteY24" fmla="*/ 3505737 h 3527434"/>
              <a:gd name="connsiteX25" fmla="*/ 4061954 w 6713933"/>
              <a:gd name="connsiteY25" fmla="*/ 3314285 h 3527434"/>
              <a:gd name="connsiteX26" fmla="*/ 3486624 w 6713933"/>
              <a:gd name="connsiteY26" fmla="*/ 3220780 h 3527434"/>
              <a:gd name="connsiteX27" fmla="*/ 3286618 w 6713933"/>
              <a:gd name="connsiteY27" fmla="*/ 3219036 h 3527434"/>
              <a:gd name="connsiteX28" fmla="*/ 2906571 w 6713933"/>
              <a:gd name="connsiteY28" fmla="*/ 3238085 h 3527434"/>
              <a:gd name="connsiteX29" fmla="*/ 2462705 w 6713933"/>
              <a:gd name="connsiteY29" fmla="*/ 3361910 h 3527434"/>
              <a:gd name="connsiteX30" fmla="*/ 2015011 w 6713933"/>
              <a:gd name="connsiteY30" fmla="*/ 3511293 h 3527434"/>
              <a:gd name="connsiteX31" fmla="*/ 1152999 w 6713933"/>
              <a:gd name="connsiteY31" fmla="*/ 3520818 h 3527434"/>
              <a:gd name="connsiteX32" fmla="*/ 505317 w 6713933"/>
              <a:gd name="connsiteY32" fmla="*/ 3471447 h 3527434"/>
              <a:gd name="connsiteX33" fmla="*/ 91933 w 6713933"/>
              <a:gd name="connsiteY33" fmla="*/ 3106640 h 3527434"/>
              <a:gd name="connsiteX34" fmla="*/ 122412 w 6713933"/>
              <a:gd name="connsiteY34" fmla="*/ 2051270 h 3527434"/>
              <a:gd name="connsiteX0" fmla="*/ 122412 w 6713933"/>
              <a:gd name="connsiteY0" fmla="*/ 2051270 h 3527434"/>
              <a:gd name="connsiteX1" fmla="*/ 474 w 6713933"/>
              <a:gd name="connsiteY1" fmla="*/ 1444368 h 3527434"/>
              <a:gd name="connsiteX2" fmla="*/ 705343 w 6713933"/>
              <a:gd name="connsiteY2" fmla="*/ 1125440 h 3527434"/>
              <a:gd name="connsiteX3" fmla="*/ 1355900 w 6713933"/>
              <a:gd name="connsiteY3" fmla="*/ 645380 h 3527434"/>
              <a:gd name="connsiteX4" fmla="*/ 1499728 w 6713933"/>
              <a:gd name="connsiteY4" fmla="*/ 612043 h 3527434"/>
              <a:gd name="connsiteX5" fmla="*/ 1930258 w 6713933"/>
              <a:gd name="connsiteY5" fmla="*/ 404398 h 3527434"/>
              <a:gd name="connsiteX6" fmla="*/ 2626536 w 6713933"/>
              <a:gd name="connsiteY6" fmla="*/ 296765 h 3527434"/>
              <a:gd name="connsiteX7" fmla="*/ 3184700 w 6713933"/>
              <a:gd name="connsiteY7" fmla="*/ 260570 h 3527434"/>
              <a:gd name="connsiteX8" fmla="*/ 3457115 w 6713933"/>
              <a:gd name="connsiteY8" fmla="*/ 215803 h 3527434"/>
              <a:gd name="connsiteX9" fmla="*/ 3619040 w 6713933"/>
              <a:gd name="connsiteY9" fmla="*/ 175797 h 3527434"/>
              <a:gd name="connsiteX10" fmla="*/ 3776203 w 6713933"/>
              <a:gd name="connsiteY10" fmla="*/ 129125 h 3527434"/>
              <a:gd name="connsiteX11" fmla="*/ 3947653 w 6713933"/>
              <a:gd name="connsiteY11" fmla="*/ 26255 h 3527434"/>
              <a:gd name="connsiteX12" fmla="*/ 4176253 w 6713933"/>
              <a:gd name="connsiteY12" fmla="*/ 3395 h 3527434"/>
              <a:gd name="connsiteX13" fmla="*/ 4610593 w 6713933"/>
              <a:gd name="connsiteY13" fmla="*/ 83405 h 3527434"/>
              <a:gd name="connsiteX14" fmla="*/ 5033503 w 6713933"/>
              <a:gd name="connsiteY14" fmla="*/ 231995 h 3527434"/>
              <a:gd name="connsiteX15" fmla="*/ 5467843 w 6713933"/>
              <a:gd name="connsiteY15" fmla="*/ 289145 h 3527434"/>
              <a:gd name="connsiteX16" fmla="*/ 5913613 w 6713933"/>
              <a:gd name="connsiteY16" fmla="*/ 426305 h 3527434"/>
              <a:gd name="connsiteX17" fmla="*/ 6289851 w 6713933"/>
              <a:gd name="connsiteY17" fmla="*/ 452975 h 3527434"/>
              <a:gd name="connsiteX18" fmla="*/ 6588937 w 6713933"/>
              <a:gd name="connsiteY18" fmla="*/ 457738 h 3527434"/>
              <a:gd name="connsiteX19" fmla="*/ 6674660 w 6713933"/>
              <a:gd name="connsiteY19" fmla="*/ 681576 h 3527434"/>
              <a:gd name="connsiteX20" fmla="*/ 6706093 w 6713933"/>
              <a:gd name="connsiteY20" fmla="*/ 1315940 h 3527434"/>
              <a:gd name="connsiteX21" fmla="*/ 6698474 w 6713933"/>
              <a:gd name="connsiteY21" fmla="*/ 2719925 h 3527434"/>
              <a:gd name="connsiteX22" fmla="*/ 6574648 w 6713933"/>
              <a:gd name="connsiteY22" fmla="*/ 3435252 h 3527434"/>
              <a:gd name="connsiteX23" fmla="*/ 5585952 w 6713933"/>
              <a:gd name="connsiteY23" fmla="*/ 3510500 h 3527434"/>
              <a:gd name="connsiteX24" fmla="*/ 4967781 w 6713933"/>
              <a:gd name="connsiteY24" fmla="*/ 3505737 h 3527434"/>
              <a:gd name="connsiteX25" fmla="*/ 4061954 w 6713933"/>
              <a:gd name="connsiteY25" fmla="*/ 3314285 h 3527434"/>
              <a:gd name="connsiteX26" fmla="*/ 3486624 w 6713933"/>
              <a:gd name="connsiteY26" fmla="*/ 3220780 h 3527434"/>
              <a:gd name="connsiteX27" fmla="*/ 3286618 w 6713933"/>
              <a:gd name="connsiteY27" fmla="*/ 3219036 h 3527434"/>
              <a:gd name="connsiteX28" fmla="*/ 2906571 w 6713933"/>
              <a:gd name="connsiteY28" fmla="*/ 3238085 h 3527434"/>
              <a:gd name="connsiteX29" fmla="*/ 2462705 w 6713933"/>
              <a:gd name="connsiteY29" fmla="*/ 3361910 h 3527434"/>
              <a:gd name="connsiteX30" fmla="*/ 2015011 w 6713933"/>
              <a:gd name="connsiteY30" fmla="*/ 3511293 h 3527434"/>
              <a:gd name="connsiteX31" fmla="*/ 1152999 w 6713933"/>
              <a:gd name="connsiteY31" fmla="*/ 3520818 h 3527434"/>
              <a:gd name="connsiteX32" fmla="*/ 505317 w 6713933"/>
              <a:gd name="connsiteY32" fmla="*/ 3471447 h 3527434"/>
              <a:gd name="connsiteX33" fmla="*/ 20496 w 6713933"/>
              <a:gd name="connsiteY33" fmla="*/ 3201890 h 3527434"/>
              <a:gd name="connsiteX34" fmla="*/ 122412 w 6713933"/>
              <a:gd name="connsiteY34" fmla="*/ 2051270 h 3527434"/>
              <a:gd name="connsiteX0" fmla="*/ 16011 w 6740882"/>
              <a:gd name="connsiteY0" fmla="*/ 2146520 h 3527434"/>
              <a:gd name="connsiteX1" fmla="*/ 27423 w 6740882"/>
              <a:gd name="connsiteY1" fmla="*/ 1444368 h 3527434"/>
              <a:gd name="connsiteX2" fmla="*/ 732292 w 6740882"/>
              <a:gd name="connsiteY2" fmla="*/ 1125440 h 3527434"/>
              <a:gd name="connsiteX3" fmla="*/ 1382849 w 6740882"/>
              <a:gd name="connsiteY3" fmla="*/ 645380 h 3527434"/>
              <a:gd name="connsiteX4" fmla="*/ 1526677 w 6740882"/>
              <a:gd name="connsiteY4" fmla="*/ 612043 h 3527434"/>
              <a:gd name="connsiteX5" fmla="*/ 1957207 w 6740882"/>
              <a:gd name="connsiteY5" fmla="*/ 404398 h 3527434"/>
              <a:gd name="connsiteX6" fmla="*/ 2653485 w 6740882"/>
              <a:gd name="connsiteY6" fmla="*/ 296765 h 3527434"/>
              <a:gd name="connsiteX7" fmla="*/ 3211649 w 6740882"/>
              <a:gd name="connsiteY7" fmla="*/ 260570 h 3527434"/>
              <a:gd name="connsiteX8" fmla="*/ 3484064 w 6740882"/>
              <a:gd name="connsiteY8" fmla="*/ 215803 h 3527434"/>
              <a:gd name="connsiteX9" fmla="*/ 3645989 w 6740882"/>
              <a:gd name="connsiteY9" fmla="*/ 175797 h 3527434"/>
              <a:gd name="connsiteX10" fmla="*/ 3803152 w 6740882"/>
              <a:gd name="connsiteY10" fmla="*/ 129125 h 3527434"/>
              <a:gd name="connsiteX11" fmla="*/ 3974602 w 6740882"/>
              <a:gd name="connsiteY11" fmla="*/ 26255 h 3527434"/>
              <a:gd name="connsiteX12" fmla="*/ 4203202 w 6740882"/>
              <a:gd name="connsiteY12" fmla="*/ 3395 h 3527434"/>
              <a:gd name="connsiteX13" fmla="*/ 4637542 w 6740882"/>
              <a:gd name="connsiteY13" fmla="*/ 83405 h 3527434"/>
              <a:gd name="connsiteX14" fmla="*/ 5060452 w 6740882"/>
              <a:gd name="connsiteY14" fmla="*/ 231995 h 3527434"/>
              <a:gd name="connsiteX15" fmla="*/ 5494792 w 6740882"/>
              <a:gd name="connsiteY15" fmla="*/ 289145 h 3527434"/>
              <a:gd name="connsiteX16" fmla="*/ 5940562 w 6740882"/>
              <a:gd name="connsiteY16" fmla="*/ 426305 h 3527434"/>
              <a:gd name="connsiteX17" fmla="*/ 6316800 w 6740882"/>
              <a:gd name="connsiteY17" fmla="*/ 452975 h 3527434"/>
              <a:gd name="connsiteX18" fmla="*/ 6615886 w 6740882"/>
              <a:gd name="connsiteY18" fmla="*/ 457738 h 3527434"/>
              <a:gd name="connsiteX19" fmla="*/ 6701609 w 6740882"/>
              <a:gd name="connsiteY19" fmla="*/ 681576 h 3527434"/>
              <a:gd name="connsiteX20" fmla="*/ 6733042 w 6740882"/>
              <a:gd name="connsiteY20" fmla="*/ 1315940 h 3527434"/>
              <a:gd name="connsiteX21" fmla="*/ 6725423 w 6740882"/>
              <a:gd name="connsiteY21" fmla="*/ 2719925 h 3527434"/>
              <a:gd name="connsiteX22" fmla="*/ 6601597 w 6740882"/>
              <a:gd name="connsiteY22" fmla="*/ 3435252 h 3527434"/>
              <a:gd name="connsiteX23" fmla="*/ 5612901 w 6740882"/>
              <a:gd name="connsiteY23" fmla="*/ 3510500 h 3527434"/>
              <a:gd name="connsiteX24" fmla="*/ 4994730 w 6740882"/>
              <a:gd name="connsiteY24" fmla="*/ 3505737 h 3527434"/>
              <a:gd name="connsiteX25" fmla="*/ 4088903 w 6740882"/>
              <a:gd name="connsiteY25" fmla="*/ 3314285 h 3527434"/>
              <a:gd name="connsiteX26" fmla="*/ 3513573 w 6740882"/>
              <a:gd name="connsiteY26" fmla="*/ 3220780 h 3527434"/>
              <a:gd name="connsiteX27" fmla="*/ 3313567 w 6740882"/>
              <a:gd name="connsiteY27" fmla="*/ 3219036 h 3527434"/>
              <a:gd name="connsiteX28" fmla="*/ 2933520 w 6740882"/>
              <a:gd name="connsiteY28" fmla="*/ 3238085 h 3527434"/>
              <a:gd name="connsiteX29" fmla="*/ 2489654 w 6740882"/>
              <a:gd name="connsiteY29" fmla="*/ 3361910 h 3527434"/>
              <a:gd name="connsiteX30" fmla="*/ 2041960 w 6740882"/>
              <a:gd name="connsiteY30" fmla="*/ 3511293 h 3527434"/>
              <a:gd name="connsiteX31" fmla="*/ 1179948 w 6740882"/>
              <a:gd name="connsiteY31" fmla="*/ 3520818 h 3527434"/>
              <a:gd name="connsiteX32" fmla="*/ 532266 w 6740882"/>
              <a:gd name="connsiteY32" fmla="*/ 3471447 h 3527434"/>
              <a:gd name="connsiteX33" fmla="*/ 47445 w 6740882"/>
              <a:gd name="connsiteY33" fmla="*/ 3201890 h 3527434"/>
              <a:gd name="connsiteX34" fmla="*/ 16011 w 6740882"/>
              <a:gd name="connsiteY34" fmla="*/ 2146520 h 3527434"/>
              <a:gd name="connsiteX0" fmla="*/ 10031 w 6734902"/>
              <a:gd name="connsiteY0" fmla="*/ 2146520 h 3527434"/>
              <a:gd name="connsiteX1" fmla="*/ 21443 w 6734902"/>
              <a:gd name="connsiteY1" fmla="*/ 1444368 h 3527434"/>
              <a:gd name="connsiteX2" fmla="*/ 726312 w 6734902"/>
              <a:gd name="connsiteY2" fmla="*/ 1125440 h 3527434"/>
              <a:gd name="connsiteX3" fmla="*/ 1376869 w 6734902"/>
              <a:gd name="connsiteY3" fmla="*/ 645380 h 3527434"/>
              <a:gd name="connsiteX4" fmla="*/ 1520697 w 6734902"/>
              <a:gd name="connsiteY4" fmla="*/ 612043 h 3527434"/>
              <a:gd name="connsiteX5" fmla="*/ 1951227 w 6734902"/>
              <a:gd name="connsiteY5" fmla="*/ 404398 h 3527434"/>
              <a:gd name="connsiteX6" fmla="*/ 2647505 w 6734902"/>
              <a:gd name="connsiteY6" fmla="*/ 296765 h 3527434"/>
              <a:gd name="connsiteX7" fmla="*/ 3205669 w 6734902"/>
              <a:gd name="connsiteY7" fmla="*/ 260570 h 3527434"/>
              <a:gd name="connsiteX8" fmla="*/ 3478084 w 6734902"/>
              <a:gd name="connsiteY8" fmla="*/ 215803 h 3527434"/>
              <a:gd name="connsiteX9" fmla="*/ 3640009 w 6734902"/>
              <a:gd name="connsiteY9" fmla="*/ 175797 h 3527434"/>
              <a:gd name="connsiteX10" fmla="*/ 3797172 w 6734902"/>
              <a:gd name="connsiteY10" fmla="*/ 129125 h 3527434"/>
              <a:gd name="connsiteX11" fmla="*/ 3968622 w 6734902"/>
              <a:gd name="connsiteY11" fmla="*/ 26255 h 3527434"/>
              <a:gd name="connsiteX12" fmla="*/ 4197222 w 6734902"/>
              <a:gd name="connsiteY12" fmla="*/ 3395 h 3527434"/>
              <a:gd name="connsiteX13" fmla="*/ 4631562 w 6734902"/>
              <a:gd name="connsiteY13" fmla="*/ 83405 h 3527434"/>
              <a:gd name="connsiteX14" fmla="*/ 5054472 w 6734902"/>
              <a:gd name="connsiteY14" fmla="*/ 231995 h 3527434"/>
              <a:gd name="connsiteX15" fmla="*/ 5488812 w 6734902"/>
              <a:gd name="connsiteY15" fmla="*/ 289145 h 3527434"/>
              <a:gd name="connsiteX16" fmla="*/ 5934582 w 6734902"/>
              <a:gd name="connsiteY16" fmla="*/ 426305 h 3527434"/>
              <a:gd name="connsiteX17" fmla="*/ 6310820 w 6734902"/>
              <a:gd name="connsiteY17" fmla="*/ 452975 h 3527434"/>
              <a:gd name="connsiteX18" fmla="*/ 6609906 w 6734902"/>
              <a:gd name="connsiteY18" fmla="*/ 457738 h 3527434"/>
              <a:gd name="connsiteX19" fmla="*/ 6695629 w 6734902"/>
              <a:gd name="connsiteY19" fmla="*/ 681576 h 3527434"/>
              <a:gd name="connsiteX20" fmla="*/ 6727062 w 6734902"/>
              <a:gd name="connsiteY20" fmla="*/ 1315940 h 3527434"/>
              <a:gd name="connsiteX21" fmla="*/ 6719443 w 6734902"/>
              <a:gd name="connsiteY21" fmla="*/ 2719925 h 3527434"/>
              <a:gd name="connsiteX22" fmla="*/ 6595617 w 6734902"/>
              <a:gd name="connsiteY22" fmla="*/ 3435252 h 3527434"/>
              <a:gd name="connsiteX23" fmla="*/ 5606921 w 6734902"/>
              <a:gd name="connsiteY23" fmla="*/ 3510500 h 3527434"/>
              <a:gd name="connsiteX24" fmla="*/ 4988750 w 6734902"/>
              <a:gd name="connsiteY24" fmla="*/ 3505737 h 3527434"/>
              <a:gd name="connsiteX25" fmla="*/ 4082923 w 6734902"/>
              <a:gd name="connsiteY25" fmla="*/ 3314285 h 3527434"/>
              <a:gd name="connsiteX26" fmla="*/ 3507593 w 6734902"/>
              <a:gd name="connsiteY26" fmla="*/ 3220780 h 3527434"/>
              <a:gd name="connsiteX27" fmla="*/ 3307587 w 6734902"/>
              <a:gd name="connsiteY27" fmla="*/ 3219036 h 3527434"/>
              <a:gd name="connsiteX28" fmla="*/ 2927540 w 6734902"/>
              <a:gd name="connsiteY28" fmla="*/ 3238085 h 3527434"/>
              <a:gd name="connsiteX29" fmla="*/ 2483674 w 6734902"/>
              <a:gd name="connsiteY29" fmla="*/ 3361910 h 3527434"/>
              <a:gd name="connsiteX30" fmla="*/ 2035980 w 6734902"/>
              <a:gd name="connsiteY30" fmla="*/ 3511293 h 3527434"/>
              <a:gd name="connsiteX31" fmla="*/ 1173968 w 6734902"/>
              <a:gd name="connsiteY31" fmla="*/ 3520818 h 3527434"/>
              <a:gd name="connsiteX32" fmla="*/ 526286 w 6734902"/>
              <a:gd name="connsiteY32" fmla="*/ 3471447 h 3527434"/>
              <a:gd name="connsiteX33" fmla="*/ 50990 w 6734902"/>
              <a:gd name="connsiteY33" fmla="*/ 3430490 h 3527434"/>
              <a:gd name="connsiteX34" fmla="*/ 10031 w 6734902"/>
              <a:gd name="connsiteY34" fmla="*/ 2146520 h 3527434"/>
              <a:gd name="connsiteX0" fmla="*/ 1909 w 6726780"/>
              <a:gd name="connsiteY0" fmla="*/ 2146520 h 3543708"/>
              <a:gd name="connsiteX1" fmla="*/ 13321 w 6726780"/>
              <a:gd name="connsiteY1" fmla="*/ 1444368 h 3543708"/>
              <a:gd name="connsiteX2" fmla="*/ 718190 w 6726780"/>
              <a:gd name="connsiteY2" fmla="*/ 1125440 h 3543708"/>
              <a:gd name="connsiteX3" fmla="*/ 1368747 w 6726780"/>
              <a:gd name="connsiteY3" fmla="*/ 645380 h 3543708"/>
              <a:gd name="connsiteX4" fmla="*/ 1512575 w 6726780"/>
              <a:gd name="connsiteY4" fmla="*/ 612043 h 3543708"/>
              <a:gd name="connsiteX5" fmla="*/ 1943105 w 6726780"/>
              <a:gd name="connsiteY5" fmla="*/ 404398 h 3543708"/>
              <a:gd name="connsiteX6" fmla="*/ 2639383 w 6726780"/>
              <a:gd name="connsiteY6" fmla="*/ 296765 h 3543708"/>
              <a:gd name="connsiteX7" fmla="*/ 3197547 w 6726780"/>
              <a:gd name="connsiteY7" fmla="*/ 260570 h 3543708"/>
              <a:gd name="connsiteX8" fmla="*/ 3469962 w 6726780"/>
              <a:gd name="connsiteY8" fmla="*/ 215803 h 3543708"/>
              <a:gd name="connsiteX9" fmla="*/ 3631887 w 6726780"/>
              <a:gd name="connsiteY9" fmla="*/ 175797 h 3543708"/>
              <a:gd name="connsiteX10" fmla="*/ 3789050 w 6726780"/>
              <a:gd name="connsiteY10" fmla="*/ 129125 h 3543708"/>
              <a:gd name="connsiteX11" fmla="*/ 3960500 w 6726780"/>
              <a:gd name="connsiteY11" fmla="*/ 26255 h 3543708"/>
              <a:gd name="connsiteX12" fmla="*/ 4189100 w 6726780"/>
              <a:gd name="connsiteY12" fmla="*/ 3395 h 3543708"/>
              <a:gd name="connsiteX13" fmla="*/ 4623440 w 6726780"/>
              <a:gd name="connsiteY13" fmla="*/ 83405 h 3543708"/>
              <a:gd name="connsiteX14" fmla="*/ 5046350 w 6726780"/>
              <a:gd name="connsiteY14" fmla="*/ 231995 h 3543708"/>
              <a:gd name="connsiteX15" fmla="*/ 5480690 w 6726780"/>
              <a:gd name="connsiteY15" fmla="*/ 289145 h 3543708"/>
              <a:gd name="connsiteX16" fmla="*/ 5926460 w 6726780"/>
              <a:gd name="connsiteY16" fmla="*/ 426305 h 3543708"/>
              <a:gd name="connsiteX17" fmla="*/ 6302698 w 6726780"/>
              <a:gd name="connsiteY17" fmla="*/ 452975 h 3543708"/>
              <a:gd name="connsiteX18" fmla="*/ 6601784 w 6726780"/>
              <a:gd name="connsiteY18" fmla="*/ 457738 h 3543708"/>
              <a:gd name="connsiteX19" fmla="*/ 6687507 w 6726780"/>
              <a:gd name="connsiteY19" fmla="*/ 681576 h 3543708"/>
              <a:gd name="connsiteX20" fmla="*/ 6718940 w 6726780"/>
              <a:gd name="connsiteY20" fmla="*/ 1315940 h 3543708"/>
              <a:gd name="connsiteX21" fmla="*/ 6711321 w 6726780"/>
              <a:gd name="connsiteY21" fmla="*/ 2719925 h 3543708"/>
              <a:gd name="connsiteX22" fmla="*/ 6587495 w 6726780"/>
              <a:gd name="connsiteY22" fmla="*/ 3435252 h 3543708"/>
              <a:gd name="connsiteX23" fmla="*/ 5598799 w 6726780"/>
              <a:gd name="connsiteY23" fmla="*/ 3510500 h 3543708"/>
              <a:gd name="connsiteX24" fmla="*/ 4980628 w 6726780"/>
              <a:gd name="connsiteY24" fmla="*/ 3505737 h 3543708"/>
              <a:gd name="connsiteX25" fmla="*/ 4074801 w 6726780"/>
              <a:gd name="connsiteY25" fmla="*/ 3314285 h 3543708"/>
              <a:gd name="connsiteX26" fmla="*/ 3499471 w 6726780"/>
              <a:gd name="connsiteY26" fmla="*/ 3220780 h 3543708"/>
              <a:gd name="connsiteX27" fmla="*/ 3299465 w 6726780"/>
              <a:gd name="connsiteY27" fmla="*/ 3219036 h 3543708"/>
              <a:gd name="connsiteX28" fmla="*/ 2919418 w 6726780"/>
              <a:gd name="connsiteY28" fmla="*/ 3238085 h 3543708"/>
              <a:gd name="connsiteX29" fmla="*/ 2475552 w 6726780"/>
              <a:gd name="connsiteY29" fmla="*/ 3361910 h 3543708"/>
              <a:gd name="connsiteX30" fmla="*/ 2027858 w 6726780"/>
              <a:gd name="connsiteY30" fmla="*/ 3511293 h 3543708"/>
              <a:gd name="connsiteX31" fmla="*/ 1165846 w 6726780"/>
              <a:gd name="connsiteY31" fmla="*/ 3520818 h 3543708"/>
              <a:gd name="connsiteX32" fmla="*/ 384814 w 6726780"/>
              <a:gd name="connsiteY32" fmla="*/ 3504784 h 3543708"/>
              <a:gd name="connsiteX33" fmla="*/ 42868 w 6726780"/>
              <a:gd name="connsiteY33" fmla="*/ 3430490 h 3543708"/>
              <a:gd name="connsiteX34" fmla="*/ 1909 w 6726780"/>
              <a:gd name="connsiteY34" fmla="*/ 2146520 h 3543708"/>
              <a:gd name="connsiteX0" fmla="*/ 490 w 6725361"/>
              <a:gd name="connsiteY0" fmla="*/ 2146520 h 3553531"/>
              <a:gd name="connsiteX1" fmla="*/ 11902 w 6725361"/>
              <a:gd name="connsiteY1" fmla="*/ 1444368 h 3553531"/>
              <a:gd name="connsiteX2" fmla="*/ 716771 w 6725361"/>
              <a:gd name="connsiteY2" fmla="*/ 1125440 h 3553531"/>
              <a:gd name="connsiteX3" fmla="*/ 1367328 w 6725361"/>
              <a:gd name="connsiteY3" fmla="*/ 645380 h 3553531"/>
              <a:gd name="connsiteX4" fmla="*/ 1511156 w 6725361"/>
              <a:gd name="connsiteY4" fmla="*/ 612043 h 3553531"/>
              <a:gd name="connsiteX5" fmla="*/ 1941686 w 6725361"/>
              <a:gd name="connsiteY5" fmla="*/ 404398 h 3553531"/>
              <a:gd name="connsiteX6" fmla="*/ 2637964 w 6725361"/>
              <a:gd name="connsiteY6" fmla="*/ 296765 h 3553531"/>
              <a:gd name="connsiteX7" fmla="*/ 3196128 w 6725361"/>
              <a:gd name="connsiteY7" fmla="*/ 260570 h 3553531"/>
              <a:gd name="connsiteX8" fmla="*/ 3468543 w 6725361"/>
              <a:gd name="connsiteY8" fmla="*/ 215803 h 3553531"/>
              <a:gd name="connsiteX9" fmla="*/ 3630468 w 6725361"/>
              <a:gd name="connsiteY9" fmla="*/ 175797 h 3553531"/>
              <a:gd name="connsiteX10" fmla="*/ 3787631 w 6725361"/>
              <a:gd name="connsiteY10" fmla="*/ 129125 h 3553531"/>
              <a:gd name="connsiteX11" fmla="*/ 3959081 w 6725361"/>
              <a:gd name="connsiteY11" fmla="*/ 26255 h 3553531"/>
              <a:gd name="connsiteX12" fmla="*/ 4187681 w 6725361"/>
              <a:gd name="connsiteY12" fmla="*/ 3395 h 3553531"/>
              <a:gd name="connsiteX13" fmla="*/ 4622021 w 6725361"/>
              <a:gd name="connsiteY13" fmla="*/ 83405 h 3553531"/>
              <a:gd name="connsiteX14" fmla="*/ 5044931 w 6725361"/>
              <a:gd name="connsiteY14" fmla="*/ 231995 h 3553531"/>
              <a:gd name="connsiteX15" fmla="*/ 5479271 w 6725361"/>
              <a:gd name="connsiteY15" fmla="*/ 289145 h 3553531"/>
              <a:gd name="connsiteX16" fmla="*/ 5925041 w 6725361"/>
              <a:gd name="connsiteY16" fmla="*/ 426305 h 3553531"/>
              <a:gd name="connsiteX17" fmla="*/ 6301279 w 6725361"/>
              <a:gd name="connsiteY17" fmla="*/ 452975 h 3553531"/>
              <a:gd name="connsiteX18" fmla="*/ 6600365 w 6725361"/>
              <a:gd name="connsiteY18" fmla="*/ 457738 h 3553531"/>
              <a:gd name="connsiteX19" fmla="*/ 6686088 w 6725361"/>
              <a:gd name="connsiteY19" fmla="*/ 681576 h 3553531"/>
              <a:gd name="connsiteX20" fmla="*/ 6717521 w 6725361"/>
              <a:gd name="connsiteY20" fmla="*/ 1315940 h 3553531"/>
              <a:gd name="connsiteX21" fmla="*/ 6709902 w 6725361"/>
              <a:gd name="connsiteY21" fmla="*/ 2719925 h 3553531"/>
              <a:gd name="connsiteX22" fmla="*/ 6586076 w 6725361"/>
              <a:gd name="connsiteY22" fmla="*/ 3435252 h 3553531"/>
              <a:gd name="connsiteX23" fmla="*/ 5597380 w 6725361"/>
              <a:gd name="connsiteY23" fmla="*/ 3510500 h 3553531"/>
              <a:gd name="connsiteX24" fmla="*/ 4979209 w 6725361"/>
              <a:gd name="connsiteY24" fmla="*/ 3505737 h 3553531"/>
              <a:gd name="connsiteX25" fmla="*/ 4073382 w 6725361"/>
              <a:gd name="connsiteY25" fmla="*/ 3314285 h 3553531"/>
              <a:gd name="connsiteX26" fmla="*/ 3498052 w 6725361"/>
              <a:gd name="connsiteY26" fmla="*/ 3220780 h 3553531"/>
              <a:gd name="connsiteX27" fmla="*/ 3298046 w 6725361"/>
              <a:gd name="connsiteY27" fmla="*/ 3219036 h 3553531"/>
              <a:gd name="connsiteX28" fmla="*/ 2917999 w 6725361"/>
              <a:gd name="connsiteY28" fmla="*/ 3238085 h 3553531"/>
              <a:gd name="connsiteX29" fmla="*/ 2474133 w 6725361"/>
              <a:gd name="connsiteY29" fmla="*/ 3361910 h 3553531"/>
              <a:gd name="connsiteX30" fmla="*/ 2026439 w 6725361"/>
              <a:gd name="connsiteY30" fmla="*/ 3511293 h 3553531"/>
              <a:gd name="connsiteX31" fmla="*/ 1164427 w 6725361"/>
              <a:gd name="connsiteY31" fmla="*/ 3520818 h 3553531"/>
              <a:gd name="connsiteX32" fmla="*/ 288145 w 6725361"/>
              <a:gd name="connsiteY32" fmla="*/ 3519071 h 3553531"/>
              <a:gd name="connsiteX33" fmla="*/ 41449 w 6725361"/>
              <a:gd name="connsiteY33" fmla="*/ 3430490 h 3553531"/>
              <a:gd name="connsiteX34" fmla="*/ 490 w 6725361"/>
              <a:gd name="connsiteY34" fmla="*/ 2146520 h 3553531"/>
              <a:gd name="connsiteX0" fmla="*/ 490 w 6725361"/>
              <a:gd name="connsiteY0" fmla="*/ 2146520 h 3555152"/>
              <a:gd name="connsiteX1" fmla="*/ 11902 w 6725361"/>
              <a:gd name="connsiteY1" fmla="*/ 1444368 h 3555152"/>
              <a:gd name="connsiteX2" fmla="*/ 716771 w 6725361"/>
              <a:gd name="connsiteY2" fmla="*/ 1125440 h 3555152"/>
              <a:gd name="connsiteX3" fmla="*/ 1367328 w 6725361"/>
              <a:gd name="connsiteY3" fmla="*/ 645380 h 3555152"/>
              <a:gd name="connsiteX4" fmla="*/ 1511156 w 6725361"/>
              <a:gd name="connsiteY4" fmla="*/ 612043 h 3555152"/>
              <a:gd name="connsiteX5" fmla="*/ 1941686 w 6725361"/>
              <a:gd name="connsiteY5" fmla="*/ 404398 h 3555152"/>
              <a:gd name="connsiteX6" fmla="*/ 2637964 w 6725361"/>
              <a:gd name="connsiteY6" fmla="*/ 296765 h 3555152"/>
              <a:gd name="connsiteX7" fmla="*/ 3196128 w 6725361"/>
              <a:gd name="connsiteY7" fmla="*/ 260570 h 3555152"/>
              <a:gd name="connsiteX8" fmla="*/ 3468543 w 6725361"/>
              <a:gd name="connsiteY8" fmla="*/ 215803 h 3555152"/>
              <a:gd name="connsiteX9" fmla="*/ 3630468 w 6725361"/>
              <a:gd name="connsiteY9" fmla="*/ 175797 h 3555152"/>
              <a:gd name="connsiteX10" fmla="*/ 3787631 w 6725361"/>
              <a:gd name="connsiteY10" fmla="*/ 129125 h 3555152"/>
              <a:gd name="connsiteX11" fmla="*/ 3959081 w 6725361"/>
              <a:gd name="connsiteY11" fmla="*/ 26255 h 3555152"/>
              <a:gd name="connsiteX12" fmla="*/ 4187681 w 6725361"/>
              <a:gd name="connsiteY12" fmla="*/ 3395 h 3555152"/>
              <a:gd name="connsiteX13" fmla="*/ 4622021 w 6725361"/>
              <a:gd name="connsiteY13" fmla="*/ 83405 h 3555152"/>
              <a:gd name="connsiteX14" fmla="*/ 5044931 w 6725361"/>
              <a:gd name="connsiteY14" fmla="*/ 231995 h 3555152"/>
              <a:gd name="connsiteX15" fmla="*/ 5479271 w 6725361"/>
              <a:gd name="connsiteY15" fmla="*/ 289145 h 3555152"/>
              <a:gd name="connsiteX16" fmla="*/ 5925041 w 6725361"/>
              <a:gd name="connsiteY16" fmla="*/ 426305 h 3555152"/>
              <a:gd name="connsiteX17" fmla="*/ 6301279 w 6725361"/>
              <a:gd name="connsiteY17" fmla="*/ 452975 h 3555152"/>
              <a:gd name="connsiteX18" fmla="*/ 6600365 w 6725361"/>
              <a:gd name="connsiteY18" fmla="*/ 457738 h 3555152"/>
              <a:gd name="connsiteX19" fmla="*/ 6686088 w 6725361"/>
              <a:gd name="connsiteY19" fmla="*/ 681576 h 3555152"/>
              <a:gd name="connsiteX20" fmla="*/ 6717521 w 6725361"/>
              <a:gd name="connsiteY20" fmla="*/ 1315940 h 3555152"/>
              <a:gd name="connsiteX21" fmla="*/ 6709902 w 6725361"/>
              <a:gd name="connsiteY21" fmla="*/ 2719925 h 3555152"/>
              <a:gd name="connsiteX22" fmla="*/ 6586076 w 6725361"/>
              <a:gd name="connsiteY22" fmla="*/ 3435252 h 3555152"/>
              <a:gd name="connsiteX23" fmla="*/ 5597380 w 6725361"/>
              <a:gd name="connsiteY23" fmla="*/ 3510500 h 3555152"/>
              <a:gd name="connsiteX24" fmla="*/ 4979209 w 6725361"/>
              <a:gd name="connsiteY24" fmla="*/ 3505737 h 3555152"/>
              <a:gd name="connsiteX25" fmla="*/ 4073382 w 6725361"/>
              <a:gd name="connsiteY25" fmla="*/ 3314285 h 3555152"/>
              <a:gd name="connsiteX26" fmla="*/ 3498052 w 6725361"/>
              <a:gd name="connsiteY26" fmla="*/ 3220780 h 3555152"/>
              <a:gd name="connsiteX27" fmla="*/ 3298046 w 6725361"/>
              <a:gd name="connsiteY27" fmla="*/ 3219036 h 3555152"/>
              <a:gd name="connsiteX28" fmla="*/ 2917999 w 6725361"/>
              <a:gd name="connsiteY28" fmla="*/ 3238085 h 3555152"/>
              <a:gd name="connsiteX29" fmla="*/ 2474133 w 6725361"/>
              <a:gd name="connsiteY29" fmla="*/ 3361910 h 3555152"/>
              <a:gd name="connsiteX30" fmla="*/ 2026439 w 6725361"/>
              <a:gd name="connsiteY30" fmla="*/ 3511293 h 3555152"/>
              <a:gd name="connsiteX31" fmla="*/ 1164427 w 6725361"/>
              <a:gd name="connsiteY31" fmla="*/ 3520818 h 3555152"/>
              <a:gd name="connsiteX32" fmla="*/ 602452 w 6725361"/>
              <a:gd name="connsiteY32" fmla="*/ 3525580 h 3555152"/>
              <a:gd name="connsiteX33" fmla="*/ 288145 w 6725361"/>
              <a:gd name="connsiteY33" fmla="*/ 3519071 h 3555152"/>
              <a:gd name="connsiteX34" fmla="*/ 41449 w 6725361"/>
              <a:gd name="connsiteY34" fmla="*/ 3430490 h 3555152"/>
              <a:gd name="connsiteX35" fmla="*/ 490 w 6725361"/>
              <a:gd name="connsiteY35" fmla="*/ 2146520 h 3555152"/>
              <a:gd name="connsiteX0" fmla="*/ 490 w 6725361"/>
              <a:gd name="connsiteY0" fmla="*/ 2146520 h 3551022"/>
              <a:gd name="connsiteX1" fmla="*/ 11902 w 6725361"/>
              <a:gd name="connsiteY1" fmla="*/ 1444368 h 3551022"/>
              <a:gd name="connsiteX2" fmla="*/ 716771 w 6725361"/>
              <a:gd name="connsiteY2" fmla="*/ 1125440 h 3551022"/>
              <a:gd name="connsiteX3" fmla="*/ 1367328 w 6725361"/>
              <a:gd name="connsiteY3" fmla="*/ 645380 h 3551022"/>
              <a:gd name="connsiteX4" fmla="*/ 1511156 w 6725361"/>
              <a:gd name="connsiteY4" fmla="*/ 612043 h 3551022"/>
              <a:gd name="connsiteX5" fmla="*/ 1941686 w 6725361"/>
              <a:gd name="connsiteY5" fmla="*/ 404398 h 3551022"/>
              <a:gd name="connsiteX6" fmla="*/ 2637964 w 6725361"/>
              <a:gd name="connsiteY6" fmla="*/ 296765 h 3551022"/>
              <a:gd name="connsiteX7" fmla="*/ 3196128 w 6725361"/>
              <a:gd name="connsiteY7" fmla="*/ 260570 h 3551022"/>
              <a:gd name="connsiteX8" fmla="*/ 3468543 w 6725361"/>
              <a:gd name="connsiteY8" fmla="*/ 215803 h 3551022"/>
              <a:gd name="connsiteX9" fmla="*/ 3630468 w 6725361"/>
              <a:gd name="connsiteY9" fmla="*/ 175797 h 3551022"/>
              <a:gd name="connsiteX10" fmla="*/ 3787631 w 6725361"/>
              <a:gd name="connsiteY10" fmla="*/ 129125 h 3551022"/>
              <a:gd name="connsiteX11" fmla="*/ 3959081 w 6725361"/>
              <a:gd name="connsiteY11" fmla="*/ 26255 h 3551022"/>
              <a:gd name="connsiteX12" fmla="*/ 4187681 w 6725361"/>
              <a:gd name="connsiteY12" fmla="*/ 3395 h 3551022"/>
              <a:gd name="connsiteX13" fmla="*/ 4622021 w 6725361"/>
              <a:gd name="connsiteY13" fmla="*/ 83405 h 3551022"/>
              <a:gd name="connsiteX14" fmla="*/ 5044931 w 6725361"/>
              <a:gd name="connsiteY14" fmla="*/ 231995 h 3551022"/>
              <a:gd name="connsiteX15" fmla="*/ 5479271 w 6725361"/>
              <a:gd name="connsiteY15" fmla="*/ 289145 h 3551022"/>
              <a:gd name="connsiteX16" fmla="*/ 5925041 w 6725361"/>
              <a:gd name="connsiteY16" fmla="*/ 426305 h 3551022"/>
              <a:gd name="connsiteX17" fmla="*/ 6301279 w 6725361"/>
              <a:gd name="connsiteY17" fmla="*/ 452975 h 3551022"/>
              <a:gd name="connsiteX18" fmla="*/ 6600365 w 6725361"/>
              <a:gd name="connsiteY18" fmla="*/ 457738 h 3551022"/>
              <a:gd name="connsiteX19" fmla="*/ 6686088 w 6725361"/>
              <a:gd name="connsiteY19" fmla="*/ 681576 h 3551022"/>
              <a:gd name="connsiteX20" fmla="*/ 6717521 w 6725361"/>
              <a:gd name="connsiteY20" fmla="*/ 1315940 h 3551022"/>
              <a:gd name="connsiteX21" fmla="*/ 6709902 w 6725361"/>
              <a:gd name="connsiteY21" fmla="*/ 2719925 h 3551022"/>
              <a:gd name="connsiteX22" fmla="*/ 6586076 w 6725361"/>
              <a:gd name="connsiteY22" fmla="*/ 3435252 h 3551022"/>
              <a:gd name="connsiteX23" fmla="*/ 5597380 w 6725361"/>
              <a:gd name="connsiteY23" fmla="*/ 3510500 h 3551022"/>
              <a:gd name="connsiteX24" fmla="*/ 4979209 w 6725361"/>
              <a:gd name="connsiteY24" fmla="*/ 3505737 h 3551022"/>
              <a:gd name="connsiteX25" fmla="*/ 4073382 w 6725361"/>
              <a:gd name="connsiteY25" fmla="*/ 3314285 h 3551022"/>
              <a:gd name="connsiteX26" fmla="*/ 3498052 w 6725361"/>
              <a:gd name="connsiteY26" fmla="*/ 3220780 h 3551022"/>
              <a:gd name="connsiteX27" fmla="*/ 3298046 w 6725361"/>
              <a:gd name="connsiteY27" fmla="*/ 3219036 h 3551022"/>
              <a:gd name="connsiteX28" fmla="*/ 2917999 w 6725361"/>
              <a:gd name="connsiteY28" fmla="*/ 3238085 h 3551022"/>
              <a:gd name="connsiteX29" fmla="*/ 2474133 w 6725361"/>
              <a:gd name="connsiteY29" fmla="*/ 3361910 h 3551022"/>
              <a:gd name="connsiteX30" fmla="*/ 2026439 w 6725361"/>
              <a:gd name="connsiteY30" fmla="*/ 3511293 h 3551022"/>
              <a:gd name="connsiteX31" fmla="*/ 1164427 w 6725361"/>
              <a:gd name="connsiteY31" fmla="*/ 3520818 h 3551022"/>
              <a:gd name="connsiteX32" fmla="*/ 602452 w 6725361"/>
              <a:gd name="connsiteY32" fmla="*/ 3525580 h 3551022"/>
              <a:gd name="connsiteX33" fmla="*/ 288145 w 6725361"/>
              <a:gd name="connsiteY33" fmla="*/ 3519071 h 3551022"/>
              <a:gd name="connsiteX34" fmla="*/ 64289 w 6725361"/>
              <a:gd name="connsiteY34" fmla="*/ 3506529 h 3551022"/>
              <a:gd name="connsiteX35" fmla="*/ 41449 w 6725361"/>
              <a:gd name="connsiteY35" fmla="*/ 3430490 h 3551022"/>
              <a:gd name="connsiteX36" fmla="*/ 490 w 6725361"/>
              <a:gd name="connsiteY36" fmla="*/ 2146520 h 3551022"/>
              <a:gd name="connsiteX0" fmla="*/ 490 w 6725361"/>
              <a:gd name="connsiteY0" fmla="*/ 2146520 h 3526713"/>
              <a:gd name="connsiteX1" fmla="*/ 11902 w 6725361"/>
              <a:gd name="connsiteY1" fmla="*/ 1444368 h 3526713"/>
              <a:gd name="connsiteX2" fmla="*/ 716771 w 6725361"/>
              <a:gd name="connsiteY2" fmla="*/ 1125440 h 3526713"/>
              <a:gd name="connsiteX3" fmla="*/ 1367328 w 6725361"/>
              <a:gd name="connsiteY3" fmla="*/ 645380 h 3526713"/>
              <a:gd name="connsiteX4" fmla="*/ 1511156 w 6725361"/>
              <a:gd name="connsiteY4" fmla="*/ 612043 h 3526713"/>
              <a:gd name="connsiteX5" fmla="*/ 1941686 w 6725361"/>
              <a:gd name="connsiteY5" fmla="*/ 404398 h 3526713"/>
              <a:gd name="connsiteX6" fmla="*/ 2637964 w 6725361"/>
              <a:gd name="connsiteY6" fmla="*/ 296765 h 3526713"/>
              <a:gd name="connsiteX7" fmla="*/ 3196128 w 6725361"/>
              <a:gd name="connsiteY7" fmla="*/ 260570 h 3526713"/>
              <a:gd name="connsiteX8" fmla="*/ 3468543 w 6725361"/>
              <a:gd name="connsiteY8" fmla="*/ 215803 h 3526713"/>
              <a:gd name="connsiteX9" fmla="*/ 3630468 w 6725361"/>
              <a:gd name="connsiteY9" fmla="*/ 175797 h 3526713"/>
              <a:gd name="connsiteX10" fmla="*/ 3787631 w 6725361"/>
              <a:gd name="connsiteY10" fmla="*/ 129125 h 3526713"/>
              <a:gd name="connsiteX11" fmla="*/ 3959081 w 6725361"/>
              <a:gd name="connsiteY11" fmla="*/ 26255 h 3526713"/>
              <a:gd name="connsiteX12" fmla="*/ 4187681 w 6725361"/>
              <a:gd name="connsiteY12" fmla="*/ 3395 h 3526713"/>
              <a:gd name="connsiteX13" fmla="*/ 4622021 w 6725361"/>
              <a:gd name="connsiteY13" fmla="*/ 83405 h 3526713"/>
              <a:gd name="connsiteX14" fmla="*/ 5044931 w 6725361"/>
              <a:gd name="connsiteY14" fmla="*/ 231995 h 3526713"/>
              <a:gd name="connsiteX15" fmla="*/ 5479271 w 6725361"/>
              <a:gd name="connsiteY15" fmla="*/ 289145 h 3526713"/>
              <a:gd name="connsiteX16" fmla="*/ 5925041 w 6725361"/>
              <a:gd name="connsiteY16" fmla="*/ 426305 h 3526713"/>
              <a:gd name="connsiteX17" fmla="*/ 6301279 w 6725361"/>
              <a:gd name="connsiteY17" fmla="*/ 452975 h 3526713"/>
              <a:gd name="connsiteX18" fmla="*/ 6600365 w 6725361"/>
              <a:gd name="connsiteY18" fmla="*/ 457738 h 3526713"/>
              <a:gd name="connsiteX19" fmla="*/ 6686088 w 6725361"/>
              <a:gd name="connsiteY19" fmla="*/ 681576 h 3526713"/>
              <a:gd name="connsiteX20" fmla="*/ 6717521 w 6725361"/>
              <a:gd name="connsiteY20" fmla="*/ 1315940 h 3526713"/>
              <a:gd name="connsiteX21" fmla="*/ 6709902 w 6725361"/>
              <a:gd name="connsiteY21" fmla="*/ 2719925 h 3526713"/>
              <a:gd name="connsiteX22" fmla="*/ 6586076 w 6725361"/>
              <a:gd name="connsiteY22" fmla="*/ 3435252 h 3526713"/>
              <a:gd name="connsiteX23" fmla="*/ 5597380 w 6725361"/>
              <a:gd name="connsiteY23" fmla="*/ 3510500 h 3526713"/>
              <a:gd name="connsiteX24" fmla="*/ 4979209 w 6725361"/>
              <a:gd name="connsiteY24" fmla="*/ 3505737 h 3526713"/>
              <a:gd name="connsiteX25" fmla="*/ 4073382 w 6725361"/>
              <a:gd name="connsiteY25" fmla="*/ 3314285 h 3526713"/>
              <a:gd name="connsiteX26" fmla="*/ 3498052 w 6725361"/>
              <a:gd name="connsiteY26" fmla="*/ 3220780 h 3526713"/>
              <a:gd name="connsiteX27" fmla="*/ 3298046 w 6725361"/>
              <a:gd name="connsiteY27" fmla="*/ 3219036 h 3526713"/>
              <a:gd name="connsiteX28" fmla="*/ 2917999 w 6725361"/>
              <a:gd name="connsiteY28" fmla="*/ 3238085 h 3526713"/>
              <a:gd name="connsiteX29" fmla="*/ 2474133 w 6725361"/>
              <a:gd name="connsiteY29" fmla="*/ 3361910 h 3526713"/>
              <a:gd name="connsiteX30" fmla="*/ 2026439 w 6725361"/>
              <a:gd name="connsiteY30" fmla="*/ 3511293 h 3526713"/>
              <a:gd name="connsiteX31" fmla="*/ 1164427 w 6725361"/>
              <a:gd name="connsiteY31" fmla="*/ 3520818 h 3526713"/>
              <a:gd name="connsiteX32" fmla="*/ 602452 w 6725361"/>
              <a:gd name="connsiteY32" fmla="*/ 3525580 h 3526713"/>
              <a:gd name="connsiteX33" fmla="*/ 288145 w 6725361"/>
              <a:gd name="connsiteY33" fmla="*/ 3519071 h 3526713"/>
              <a:gd name="connsiteX34" fmla="*/ 64289 w 6725361"/>
              <a:gd name="connsiteY34" fmla="*/ 3506529 h 3526713"/>
              <a:gd name="connsiteX35" fmla="*/ 11902 w 6725361"/>
              <a:gd name="connsiteY35" fmla="*/ 3301742 h 3526713"/>
              <a:gd name="connsiteX36" fmla="*/ 41449 w 6725361"/>
              <a:gd name="connsiteY36" fmla="*/ 3430490 h 3526713"/>
              <a:gd name="connsiteX37" fmla="*/ 490 w 6725361"/>
              <a:gd name="connsiteY37" fmla="*/ 2146520 h 3526713"/>
              <a:gd name="connsiteX0" fmla="*/ 490 w 6714498"/>
              <a:gd name="connsiteY0" fmla="*/ 2146520 h 3526713"/>
              <a:gd name="connsiteX1" fmla="*/ 11902 w 6714498"/>
              <a:gd name="connsiteY1" fmla="*/ 1444368 h 3526713"/>
              <a:gd name="connsiteX2" fmla="*/ 716771 w 6714498"/>
              <a:gd name="connsiteY2" fmla="*/ 1125440 h 3526713"/>
              <a:gd name="connsiteX3" fmla="*/ 1367328 w 6714498"/>
              <a:gd name="connsiteY3" fmla="*/ 645380 h 3526713"/>
              <a:gd name="connsiteX4" fmla="*/ 1511156 w 6714498"/>
              <a:gd name="connsiteY4" fmla="*/ 612043 h 3526713"/>
              <a:gd name="connsiteX5" fmla="*/ 1941686 w 6714498"/>
              <a:gd name="connsiteY5" fmla="*/ 404398 h 3526713"/>
              <a:gd name="connsiteX6" fmla="*/ 2637964 w 6714498"/>
              <a:gd name="connsiteY6" fmla="*/ 296765 h 3526713"/>
              <a:gd name="connsiteX7" fmla="*/ 3196128 w 6714498"/>
              <a:gd name="connsiteY7" fmla="*/ 260570 h 3526713"/>
              <a:gd name="connsiteX8" fmla="*/ 3468543 w 6714498"/>
              <a:gd name="connsiteY8" fmla="*/ 215803 h 3526713"/>
              <a:gd name="connsiteX9" fmla="*/ 3630468 w 6714498"/>
              <a:gd name="connsiteY9" fmla="*/ 175797 h 3526713"/>
              <a:gd name="connsiteX10" fmla="*/ 3787631 w 6714498"/>
              <a:gd name="connsiteY10" fmla="*/ 129125 h 3526713"/>
              <a:gd name="connsiteX11" fmla="*/ 3959081 w 6714498"/>
              <a:gd name="connsiteY11" fmla="*/ 26255 h 3526713"/>
              <a:gd name="connsiteX12" fmla="*/ 4187681 w 6714498"/>
              <a:gd name="connsiteY12" fmla="*/ 3395 h 3526713"/>
              <a:gd name="connsiteX13" fmla="*/ 4622021 w 6714498"/>
              <a:gd name="connsiteY13" fmla="*/ 83405 h 3526713"/>
              <a:gd name="connsiteX14" fmla="*/ 5044931 w 6714498"/>
              <a:gd name="connsiteY14" fmla="*/ 231995 h 3526713"/>
              <a:gd name="connsiteX15" fmla="*/ 5479271 w 6714498"/>
              <a:gd name="connsiteY15" fmla="*/ 289145 h 3526713"/>
              <a:gd name="connsiteX16" fmla="*/ 5925041 w 6714498"/>
              <a:gd name="connsiteY16" fmla="*/ 426305 h 3526713"/>
              <a:gd name="connsiteX17" fmla="*/ 6301279 w 6714498"/>
              <a:gd name="connsiteY17" fmla="*/ 452975 h 3526713"/>
              <a:gd name="connsiteX18" fmla="*/ 6600365 w 6714498"/>
              <a:gd name="connsiteY18" fmla="*/ 457738 h 3526713"/>
              <a:gd name="connsiteX19" fmla="*/ 6686088 w 6714498"/>
              <a:gd name="connsiteY19" fmla="*/ 681576 h 3526713"/>
              <a:gd name="connsiteX20" fmla="*/ 6658906 w 6714498"/>
              <a:gd name="connsiteY20" fmla="*/ 1351110 h 3526713"/>
              <a:gd name="connsiteX21" fmla="*/ 6709902 w 6714498"/>
              <a:gd name="connsiteY21" fmla="*/ 2719925 h 3526713"/>
              <a:gd name="connsiteX22" fmla="*/ 6586076 w 6714498"/>
              <a:gd name="connsiteY22" fmla="*/ 3435252 h 3526713"/>
              <a:gd name="connsiteX23" fmla="*/ 5597380 w 6714498"/>
              <a:gd name="connsiteY23" fmla="*/ 3510500 h 3526713"/>
              <a:gd name="connsiteX24" fmla="*/ 4979209 w 6714498"/>
              <a:gd name="connsiteY24" fmla="*/ 3505737 h 3526713"/>
              <a:gd name="connsiteX25" fmla="*/ 4073382 w 6714498"/>
              <a:gd name="connsiteY25" fmla="*/ 3314285 h 3526713"/>
              <a:gd name="connsiteX26" fmla="*/ 3498052 w 6714498"/>
              <a:gd name="connsiteY26" fmla="*/ 3220780 h 3526713"/>
              <a:gd name="connsiteX27" fmla="*/ 3298046 w 6714498"/>
              <a:gd name="connsiteY27" fmla="*/ 3219036 h 3526713"/>
              <a:gd name="connsiteX28" fmla="*/ 2917999 w 6714498"/>
              <a:gd name="connsiteY28" fmla="*/ 3238085 h 3526713"/>
              <a:gd name="connsiteX29" fmla="*/ 2474133 w 6714498"/>
              <a:gd name="connsiteY29" fmla="*/ 3361910 h 3526713"/>
              <a:gd name="connsiteX30" fmla="*/ 2026439 w 6714498"/>
              <a:gd name="connsiteY30" fmla="*/ 3511293 h 3526713"/>
              <a:gd name="connsiteX31" fmla="*/ 1164427 w 6714498"/>
              <a:gd name="connsiteY31" fmla="*/ 3520818 h 3526713"/>
              <a:gd name="connsiteX32" fmla="*/ 602452 w 6714498"/>
              <a:gd name="connsiteY32" fmla="*/ 3525580 h 3526713"/>
              <a:gd name="connsiteX33" fmla="*/ 288145 w 6714498"/>
              <a:gd name="connsiteY33" fmla="*/ 3519071 h 3526713"/>
              <a:gd name="connsiteX34" fmla="*/ 64289 w 6714498"/>
              <a:gd name="connsiteY34" fmla="*/ 3506529 h 3526713"/>
              <a:gd name="connsiteX35" fmla="*/ 11902 w 6714498"/>
              <a:gd name="connsiteY35" fmla="*/ 3301742 h 3526713"/>
              <a:gd name="connsiteX36" fmla="*/ 41449 w 6714498"/>
              <a:gd name="connsiteY36" fmla="*/ 3430490 h 3526713"/>
              <a:gd name="connsiteX37" fmla="*/ 490 w 6714498"/>
              <a:gd name="connsiteY37" fmla="*/ 2146520 h 3526713"/>
              <a:gd name="connsiteX0" fmla="*/ 490 w 6714498"/>
              <a:gd name="connsiteY0" fmla="*/ 2146520 h 3526713"/>
              <a:gd name="connsiteX1" fmla="*/ 11902 w 6714498"/>
              <a:gd name="connsiteY1" fmla="*/ 1444368 h 3526713"/>
              <a:gd name="connsiteX2" fmla="*/ 716771 w 6714498"/>
              <a:gd name="connsiteY2" fmla="*/ 1125440 h 3526713"/>
              <a:gd name="connsiteX3" fmla="*/ 1367328 w 6714498"/>
              <a:gd name="connsiteY3" fmla="*/ 645380 h 3526713"/>
              <a:gd name="connsiteX4" fmla="*/ 1511156 w 6714498"/>
              <a:gd name="connsiteY4" fmla="*/ 612043 h 3526713"/>
              <a:gd name="connsiteX5" fmla="*/ 1941686 w 6714498"/>
              <a:gd name="connsiteY5" fmla="*/ 404398 h 3526713"/>
              <a:gd name="connsiteX6" fmla="*/ 2637964 w 6714498"/>
              <a:gd name="connsiteY6" fmla="*/ 296765 h 3526713"/>
              <a:gd name="connsiteX7" fmla="*/ 3196128 w 6714498"/>
              <a:gd name="connsiteY7" fmla="*/ 260570 h 3526713"/>
              <a:gd name="connsiteX8" fmla="*/ 3468543 w 6714498"/>
              <a:gd name="connsiteY8" fmla="*/ 215803 h 3526713"/>
              <a:gd name="connsiteX9" fmla="*/ 3630468 w 6714498"/>
              <a:gd name="connsiteY9" fmla="*/ 175797 h 3526713"/>
              <a:gd name="connsiteX10" fmla="*/ 3787631 w 6714498"/>
              <a:gd name="connsiteY10" fmla="*/ 129125 h 3526713"/>
              <a:gd name="connsiteX11" fmla="*/ 3959081 w 6714498"/>
              <a:gd name="connsiteY11" fmla="*/ 26255 h 3526713"/>
              <a:gd name="connsiteX12" fmla="*/ 4187681 w 6714498"/>
              <a:gd name="connsiteY12" fmla="*/ 3395 h 3526713"/>
              <a:gd name="connsiteX13" fmla="*/ 4622021 w 6714498"/>
              <a:gd name="connsiteY13" fmla="*/ 83405 h 3526713"/>
              <a:gd name="connsiteX14" fmla="*/ 5044931 w 6714498"/>
              <a:gd name="connsiteY14" fmla="*/ 231995 h 3526713"/>
              <a:gd name="connsiteX15" fmla="*/ 5479271 w 6714498"/>
              <a:gd name="connsiteY15" fmla="*/ 289145 h 3526713"/>
              <a:gd name="connsiteX16" fmla="*/ 5925041 w 6714498"/>
              <a:gd name="connsiteY16" fmla="*/ 426305 h 3526713"/>
              <a:gd name="connsiteX17" fmla="*/ 6301279 w 6714498"/>
              <a:gd name="connsiteY17" fmla="*/ 452975 h 3526713"/>
              <a:gd name="connsiteX18" fmla="*/ 6600365 w 6714498"/>
              <a:gd name="connsiteY18" fmla="*/ 457738 h 3526713"/>
              <a:gd name="connsiteX19" fmla="*/ 6639195 w 6714498"/>
              <a:gd name="connsiteY19" fmla="*/ 693299 h 3526713"/>
              <a:gd name="connsiteX20" fmla="*/ 6658906 w 6714498"/>
              <a:gd name="connsiteY20" fmla="*/ 1351110 h 3526713"/>
              <a:gd name="connsiteX21" fmla="*/ 6709902 w 6714498"/>
              <a:gd name="connsiteY21" fmla="*/ 2719925 h 3526713"/>
              <a:gd name="connsiteX22" fmla="*/ 6586076 w 6714498"/>
              <a:gd name="connsiteY22" fmla="*/ 3435252 h 3526713"/>
              <a:gd name="connsiteX23" fmla="*/ 5597380 w 6714498"/>
              <a:gd name="connsiteY23" fmla="*/ 3510500 h 3526713"/>
              <a:gd name="connsiteX24" fmla="*/ 4979209 w 6714498"/>
              <a:gd name="connsiteY24" fmla="*/ 3505737 h 3526713"/>
              <a:gd name="connsiteX25" fmla="*/ 4073382 w 6714498"/>
              <a:gd name="connsiteY25" fmla="*/ 3314285 h 3526713"/>
              <a:gd name="connsiteX26" fmla="*/ 3498052 w 6714498"/>
              <a:gd name="connsiteY26" fmla="*/ 3220780 h 3526713"/>
              <a:gd name="connsiteX27" fmla="*/ 3298046 w 6714498"/>
              <a:gd name="connsiteY27" fmla="*/ 3219036 h 3526713"/>
              <a:gd name="connsiteX28" fmla="*/ 2917999 w 6714498"/>
              <a:gd name="connsiteY28" fmla="*/ 3238085 h 3526713"/>
              <a:gd name="connsiteX29" fmla="*/ 2474133 w 6714498"/>
              <a:gd name="connsiteY29" fmla="*/ 3361910 h 3526713"/>
              <a:gd name="connsiteX30" fmla="*/ 2026439 w 6714498"/>
              <a:gd name="connsiteY30" fmla="*/ 3511293 h 3526713"/>
              <a:gd name="connsiteX31" fmla="*/ 1164427 w 6714498"/>
              <a:gd name="connsiteY31" fmla="*/ 3520818 h 3526713"/>
              <a:gd name="connsiteX32" fmla="*/ 602452 w 6714498"/>
              <a:gd name="connsiteY32" fmla="*/ 3525580 h 3526713"/>
              <a:gd name="connsiteX33" fmla="*/ 288145 w 6714498"/>
              <a:gd name="connsiteY33" fmla="*/ 3519071 h 3526713"/>
              <a:gd name="connsiteX34" fmla="*/ 64289 w 6714498"/>
              <a:gd name="connsiteY34" fmla="*/ 3506529 h 3526713"/>
              <a:gd name="connsiteX35" fmla="*/ 11902 w 6714498"/>
              <a:gd name="connsiteY35" fmla="*/ 3301742 h 3526713"/>
              <a:gd name="connsiteX36" fmla="*/ 41449 w 6714498"/>
              <a:gd name="connsiteY36" fmla="*/ 3430490 h 3526713"/>
              <a:gd name="connsiteX37" fmla="*/ 490 w 6714498"/>
              <a:gd name="connsiteY37" fmla="*/ 2146520 h 3526713"/>
              <a:gd name="connsiteX0" fmla="*/ 490 w 6687266"/>
              <a:gd name="connsiteY0" fmla="*/ 2146520 h 3526713"/>
              <a:gd name="connsiteX1" fmla="*/ 11902 w 6687266"/>
              <a:gd name="connsiteY1" fmla="*/ 1444368 h 3526713"/>
              <a:gd name="connsiteX2" fmla="*/ 716771 w 6687266"/>
              <a:gd name="connsiteY2" fmla="*/ 1125440 h 3526713"/>
              <a:gd name="connsiteX3" fmla="*/ 1367328 w 6687266"/>
              <a:gd name="connsiteY3" fmla="*/ 645380 h 3526713"/>
              <a:gd name="connsiteX4" fmla="*/ 1511156 w 6687266"/>
              <a:gd name="connsiteY4" fmla="*/ 612043 h 3526713"/>
              <a:gd name="connsiteX5" fmla="*/ 1941686 w 6687266"/>
              <a:gd name="connsiteY5" fmla="*/ 404398 h 3526713"/>
              <a:gd name="connsiteX6" fmla="*/ 2637964 w 6687266"/>
              <a:gd name="connsiteY6" fmla="*/ 296765 h 3526713"/>
              <a:gd name="connsiteX7" fmla="*/ 3196128 w 6687266"/>
              <a:gd name="connsiteY7" fmla="*/ 260570 h 3526713"/>
              <a:gd name="connsiteX8" fmla="*/ 3468543 w 6687266"/>
              <a:gd name="connsiteY8" fmla="*/ 215803 h 3526713"/>
              <a:gd name="connsiteX9" fmla="*/ 3630468 w 6687266"/>
              <a:gd name="connsiteY9" fmla="*/ 175797 h 3526713"/>
              <a:gd name="connsiteX10" fmla="*/ 3787631 w 6687266"/>
              <a:gd name="connsiteY10" fmla="*/ 129125 h 3526713"/>
              <a:gd name="connsiteX11" fmla="*/ 3959081 w 6687266"/>
              <a:gd name="connsiteY11" fmla="*/ 26255 h 3526713"/>
              <a:gd name="connsiteX12" fmla="*/ 4187681 w 6687266"/>
              <a:gd name="connsiteY12" fmla="*/ 3395 h 3526713"/>
              <a:gd name="connsiteX13" fmla="*/ 4622021 w 6687266"/>
              <a:gd name="connsiteY13" fmla="*/ 83405 h 3526713"/>
              <a:gd name="connsiteX14" fmla="*/ 5044931 w 6687266"/>
              <a:gd name="connsiteY14" fmla="*/ 231995 h 3526713"/>
              <a:gd name="connsiteX15" fmla="*/ 5479271 w 6687266"/>
              <a:gd name="connsiteY15" fmla="*/ 289145 h 3526713"/>
              <a:gd name="connsiteX16" fmla="*/ 5925041 w 6687266"/>
              <a:gd name="connsiteY16" fmla="*/ 426305 h 3526713"/>
              <a:gd name="connsiteX17" fmla="*/ 6301279 w 6687266"/>
              <a:gd name="connsiteY17" fmla="*/ 452975 h 3526713"/>
              <a:gd name="connsiteX18" fmla="*/ 6600365 w 6687266"/>
              <a:gd name="connsiteY18" fmla="*/ 457738 h 3526713"/>
              <a:gd name="connsiteX19" fmla="*/ 6639195 w 6687266"/>
              <a:gd name="connsiteY19" fmla="*/ 693299 h 3526713"/>
              <a:gd name="connsiteX20" fmla="*/ 6658906 w 6687266"/>
              <a:gd name="connsiteY20" fmla="*/ 1351110 h 3526713"/>
              <a:gd name="connsiteX21" fmla="*/ 6663010 w 6687266"/>
              <a:gd name="connsiteY21" fmla="*/ 2731648 h 3526713"/>
              <a:gd name="connsiteX22" fmla="*/ 6586076 w 6687266"/>
              <a:gd name="connsiteY22" fmla="*/ 3435252 h 3526713"/>
              <a:gd name="connsiteX23" fmla="*/ 5597380 w 6687266"/>
              <a:gd name="connsiteY23" fmla="*/ 3510500 h 3526713"/>
              <a:gd name="connsiteX24" fmla="*/ 4979209 w 6687266"/>
              <a:gd name="connsiteY24" fmla="*/ 3505737 h 3526713"/>
              <a:gd name="connsiteX25" fmla="*/ 4073382 w 6687266"/>
              <a:gd name="connsiteY25" fmla="*/ 3314285 h 3526713"/>
              <a:gd name="connsiteX26" fmla="*/ 3498052 w 6687266"/>
              <a:gd name="connsiteY26" fmla="*/ 3220780 h 3526713"/>
              <a:gd name="connsiteX27" fmla="*/ 3298046 w 6687266"/>
              <a:gd name="connsiteY27" fmla="*/ 3219036 h 3526713"/>
              <a:gd name="connsiteX28" fmla="*/ 2917999 w 6687266"/>
              <a:gd name="connsiteY28" fmla="*/ 3238085 h 3526713"/>
              <a:gd name="connsiteX29" fmla="*/ 2474133 w 6687266"/>
              <a:gd name="connsiteY29" fmla="*/ 3361910 h 3526713"/>
              <a:gd name="connsiteX30" fmla="*/ 2026439 w 6687266"/>
              <a:gd name="connsiteY30" fmla="*/ 3511293 h 3526713"/>
              <a:gd name="connsiteX31" fmla="*/ 1164427 w 6687266"/>
              <a:gd name="connsiteY31" fmla="*/ 3520818 h 3526713"/>
              <a:gd name="connsiteX32" fmla="*/ 602452 w 6687266"/>
              <a:gd name="connsiteY32" fmla="*/ 3525580 h 3526713"/>
              <a:gd name="connsiteX33" fmla="*/ 288145 w 6687266"/>
              <a:gd name="connsiteY33" fmla="*/ 3519071 h 3526713"/>
              <a:gd name="connsiteX34" fmla="*/ 64289 w 6687266"/>
              <a:gd name="connsiteY34" fmla="*/ 3506529 h 3526713"/>
              <a:gd name="connsiteX35" fmla="*/ 11902 w 6687266"/>
              <a:gd name="connsiteY35" fmla="*/ 3301742 h 3526713"/>
              <a:gd name="connsiteX36" fmla="*/ 41449 w 6687266"/>
              <a:gd name="connsiteY36" fmla="*/ 3430490 h 3526713"/>
              <a:gd name="connsiteX37" fmla="*/ 490 w 6687266"/>
              <a:gd name="connsiteY37" fmla="*/ 2146520 h 3526713"/>
              <a:gd name="connsiteX0" fmla="*/ 490 w 6687266"/>
              <a:gd name="connsiteY0" fmla="*/ 2146520 h 3526713"/>
              <a:gd name="connsiteX1" fmla="*/ 11902 w 6687266"/>
              <a:gd name="connsiteY1" fmla="*/ 1444368 h 3526713"/>
              <a:gd name="connsiteX2" fmla="*/ 716771 w 6687266"/>
              <a:gd name="connsiteY2" fmla="*/ 1125440 h 3526713"/>
              <a:gd name="connsiteX3" fmla="*/ 1367328 w 6687266"/>
              <a:gd name="connsiteY3" fmla="*/ 645380 h 3526713"/>
              <a:gd name="connsiteX4" fmla="*/ 1511156 w 6687266"/>
              <a:gd name="connsiteY4" fmla="*/ 612043 h 3526713"/>
              <a:gd name="connsiteX5" fmla="*/ 1941686 w 6687266"/>
              <a:gd name="connsiteY5" fmla="*/ 404398 h 3526713"/>
              <a:gd name="connsiteX6" fmla="*/ 2637964 w 6687266"/>
              <a:gd name="connsiteY6" fmla="*/ 296765 h 3526713"/>
              <a:gd name="connsiteX7" fmla="*/ 3196128 w 6687266"/>
              <a:gd name="connsiteY7" fmla="*/ 260570 h 3526713"/>
              <a:gd name="connsiteX8" fmla="*/ 3468543 w 6687266"/>
              <a:gd name="connsiteY8" fmla="*/ 215803 h 3526713"/>
              <a:gd name="connsiteX9" fmla="*/ 3630468 w 6687266"/>
              <a:gd name="connsiteY9" fmla="*/ 175797 h 3526713"/>
              <a:gd name="connsiteX10" fmla="*/ 3787631 w 6687266"/>
              <a:gd name="connsiteY10" fmla="*/ 129125 h 3526713"/>
              <a:gd name="connsiteX11" fmla="*/ 3959081 w 6687266"/>
              <a:gd name="connsiteY11" fmla="*/ 26255 h 3526713"/>
              <a:gd name="connsiteX12" fmla="*/ 4187681 w 6687266"/>
              <a:gd name="connsiteY12" fmla="*/ 3395 h 3526713"/>
              <a:gd name="connsiteX13" fmla="*/ 4622021 w 6687266"/>
              <a:gd name="connsiteY13" fmla="*/ 83405 h 3526713"/>
              <a:gd name="connsiteX14" fmla="*/ 5044931 w 6687266"/>
              <a:gd name="connsiteY14" fmla="*/ 231995 h 3526713"/>
              <a:gd name="connsiteX15" fmla="*/ 5479271 w 6687266"/>
              <a:gd name="connsiteY15" fmla="*/ 289145 h 3526713"/>
              <a:gd name="connsiteX16" fmla="*/ 5925041 w 6687266"/>
              <a:gd name="connsiteY16" fmla="*/ 426305 h 3526713"/>
              <a:gd name="connsiteX17" fmla="*/ 6301279 w 6687266"/>
              <a:gd name="connsiteY17" fmla="*/ 452975 h 3526713"/>
              <a:gd name="connsiteX18" fmla="*/ 6600365 w 6687266"/>
              <a:gd name="connsiteY18" fmla="*/ 457738 h 3526713"/>
              <a:gd name="connsiteX19" fmla="*/ 6639195 w 6687266"/>
              <a:gd name="connsiteY19" fmla="*/ 693299 h 3526713"/>
              <a:gd name="connsiteX20" fmla="*/ 6658906 w 6687266"/>
              <a:gd name="connsiteY20" fmla="*/ 1351110 h 3526713"/>
              <a:gd name="connsiteX21" fmla="*/ 6663010 w 6687266"/>
              <a:gd name="connsiteY21" fmla="*/ 2731648 h 3526713"/>
              <a:gd name="connsiteX22" fmla="*/ 6586076 w 6687266"/>
              <a:gd name="connsiteY22" fmla="*/ 3435252 h 3526713"/>
              <a:gd name="connsiteX23" fmla="*/ 5597380 w 6687266"/>
              <a:gd name="connsiteY23" fmla="*/ 3510500 h 3526713"/>
              <a:gd name="connsiteX24" fmla="*/ 4979209 w 6687266"/>
              <a:gd name="connsiteY24" fmla="*/ 3505737 h 3526713"/>
              <a:gd name="connsiteX25" fmla="*/ 4073382 w 6687266"/>
              <a:gd name="connsiteY25" fmla="*/ 3314285 h 3526713"/>
              <a:gd name="connsiteX26" fmla="*/ 3559965 w 6687266"/>
              <a:gd name="connsiteY26" fmla="*/ 3266024 h 3526713"/>
              <a:gd name="connsiteX27" fmla="*/ 3298046 w 6687266"/>
              <a:gd name="connsiteY27" fmla="*/ 3219036 h 3526713"/>
              <a:gd name="connsiteX28" fmla="*/ 2917999 w 6687266"/>
              <a:gd name="connsiteY28" fmla="*/ 3238085 h 3526713"/>
              <a:gd name="connsiteX29" fmla="*/ 2474133 w 6687266"/>
              <a:gd name="connsiteY29" fmla="*/ 3361910 h 3526713"/>
              <a:gd name="connsiteX30" fmla="*/ 2026439 w 6687266"/>
              <a:gd name="connsiteY30" fmla="*/ 3511293 h 3526713"/>
              <a:gd name="connsiteX31" fmla="*/ 1164427 w 6687266"/>
              <a:gd name="connsiteY31" fmla="*/ 3520818 h 3526713"/>
              <a:gd name="connsiteX32" fmla="*/ 602452 w 6687266"/>
              <a:gd name="connsiteY32" fmla="*/ 3525580 h 3526713"/>
              <a:gd name="connsiteX33" fmla="*/ 288145 w 6687266"/>
              <a:gd name="connsiteY33" fmla="*/ 3519071 h 3526713"/>
              <a:gd name="connsiteX34" fmla="*/ 64289 w 6687266"/>
              <a:gd name="connsiteY34" fmla="*/ 3506529 h 3526713"/>
              <a:gd name="connsiteX35" fmla="*/ 11902 w 6687266"/>
              <a:gd name="connsiteY35" fmla="*/ 3301742 h 3526713"/>
              <a:gd name="connsiteX36" fmla="*/ 41449 w 6687266"/>
              <a:gd name="connsiteY36" fmla="*/ 3430490 h 3526713"/>
              <a:gd name="connsiteX37" fmla="*/ 490 w 6687266"/>
              <a:gd name="connsiteY37" fmla="*/ 2146520 h 3526713"/>
              <a:gd name="connsiteX0" fmla="*/ 490 w 6687266"/>
              <a:gd name="connsiteY0" fmla="*/ 2146520 h 3526713"/>
              <a:gd name="connsiteX1" fmla="*/ 11902 w 6687266"/>
              <a:gd name="connsiteY1" fmla="*/ 1444368 h 3526713"/>
              <a:gd name="connsiteX2" fmla="*/ 716771 w 6687266"/>
              <a:gd name="connsiteY2" fmla="*/ 1125440 h 3526713"/>
              <a:gd name="connsiteX3" fmla="*/ 1367328 w 6687266"/>
              <a:gd name="connsiteY3" fmla="*/ 645380 h 3526713"/>
              <a:gd name="connsiteX4" fmla="*/ 1511156 w 6687266"/>
              <a:gd name="connsiteY4" fmla="*/ 612043 h 3526713"/>
              <a:gd name="connsiteX5" fmla="*/ 1941686 w 6687266"/>
              <a:gd name="connsiteY5" fmla="*/ 404398 h 3526713"/>
              <a:gd name="connsiteX6" fmla="*/ 2637964 w 6687266"/>
              <a:gd name="connsiteY6" fmla="*/ 296765 h 3526713"/>
              <a:gd name="connsiteX7" fmla="*/ 3196128 w 6687266"/>
              <a:gd name="connsiteY7" fmla="*/ 260570 h 3526713"/>
              <a:gd name="connsiteX8" fmla="*/ 3468543 w 6687266"/>
              <a:gd name="connsiteY8" fmla="*/ 215803 h 3526713"/>
              <a:gd name="connsiteX9" fmla="*/ 3630468 w 6687266"/>
              <a:gd name="connsiteY9" fmla="*/ 175797 h 3526713"/>
              <a:gd name="connsiteX10" fmla="*/ 3787631 w 6687266"/>
              <a:gd name="connsiteY10" fmla="*/ 129125 h 3526713"/>
              <a:gd name="connsiteX11" fmla="*/ 3959081 w 6687266"/>
              <a:gd name="connsiteY11" fmla="*/ 26255 h 3526713"/>
              <a:gd name="connsiteX12" fmla="*/ 4187681 w 6687266"/>
              <a:gd name="connsiteY12" fmla="*/ 3395 h 3526713"/>
              <a:gd name="connsiteX13" fmla="*/ 4622021 w 6687266"/>
              <a:gd name="connsiteY13" fmla="*/ 83405 h 3526713"/>
              <a:gd name="connsiteX14" fmla="*/ 5044931 w 6687266"/>
              <a:gd name="connsiteY14" fmla="*/ 231995 h 3526713"/>
              <a:gd name="connsiteX15" fmla="*/ 5479271 w 6687266"/>
              <a:gd name="connsiteY15" fmla="*/ 289145 h 3526713"/>
              <a:gd name="connsiteX16" fmla="*/ 5925041 w 6687266"/>
              <a:gd name="connsiteY16" fmla="*/ 426305 h 3526713"/>
              <a:gd name="connsiteX17" fmla="*/ 6301279 w 6687266"/>
              <a:gd name="connsiteY17" fmla="*/ 452975 h 3526713"/>
              <a:gd name="connsiteX18" fmla="*/ 6600365 w 6687266"/>
              <a:gd name="connsiteY18" fmla="*/ 457738 h 3526713"/>
              <a:gd name="connsiteX19" fmla="*/ 6639195 w 6687266"/>
              <a:gd name="connsiteY19" fmla="*/ 693299 h 3526713"/>
              <a:gd name="connsiteX20" fmla="*/ 6658906 w 6687266"/>
              <a:gd name="connsiteY20" fmla="*/ 1351110 h 3526713"/>
              <a:gd name="connsiteX21" fmla="*/ 6663010 w 6687266"/>
              <a:gd name="connsiteY21" fmla="*/ 2731648 h 3526713"/>
              <a:gd name="connsiteX22" fmla="*/ 6586076 w 6687266"/>
              <a:gd name="connsiteY22" fmla="*/ 3435252 h 3526713"/>
              <a:gd name="connsiteX23" fmla="*/ 5597380 w 6687266"/>
              <a:gd name="connsiteY23" fmla="*/ 3510500 h 3526713"/>
              <a:gd name="connsiteX24" fmla="*/ 4979209 w 6687266"/>
              <a:gd name="connsiteY24" fmla="*/ 3505737 h 3526713"/>
              <a:gd name="connsiteX25" fmla="*/ 4073382 w 6687266"/>
              <a:gd name="connsiteY25" fmla="*/ 3314285 h 3526713"/>
              <a:gd name="connsiteX26" fmla="*/ 3559965 w 6687266"/>
              <a:gd name="connsiteY26" fmla="*/ 3266024 h 3526713"/>
              <a:gd name="connsiteX27" fmla="*/ 3278996 w 6687266"/>
              <a:gd name="connsiteY27" fmla="*/ 3223799 h 3526713"/>
              <a:gd name="connsiteX28" fmla="*/ 2917999 w 6687266"/>
              <a:gd name="connsiteY28" fmla="*/ 3238085 h 3526713"/>
              <a:gd name="connsiteX29" fmla="*/ 2474133 w 6687266"/>
              <a:gd name="connsiteY29" fmla="*/ 3361910 h 3526713"/>
              <a:gd name="connsiteX30" fmla="*/ 2026439 w 6687266"/>
              <a:gd name="connsiteY30" fmla="*/ 3511293 h 3526713"/>
              <a:gd name="connsiteX31" fmla="*/ 1164427 w 6687266"/>
              <a:gd name="connsiteY31" fmla="*/ 3520818 h 3526713"/>
              <a:gd name="connsiteX32" fmla="*/ 602452 w 6687266"/>
              <a:gd name="connsiteY32" fmla="*/ 3525580 h 3526713"/>
              <a:gd name="connsiteX33" fmla="*/ 288145 w 6687266"/>
              <a:gd name="connsiteY33" fmla="*/ 3519071 h 3526713"/>
              <a:gd name="connsiteX34" fmla="*/ 64289 w 6687266"/>
              <a:gd name="connsiteY34" fmla="*/ 3506529 h 3526713"/>
              <a:gd name="connsiteX35" fmla="*/ 11902 w 6687266"/>
              <a:gd name="connsiteY35" fmla="*/ 3301742 h 3526713"/>
              <a:gd name="connsiteX36" fmla="*/ 41449 w 6687266"/>
              <a:gd name="connsiteY36" fmla="*/ 3430490 h 3526713"/>
              <a:gd name="connsiteX37" fmla="*/ 490 w 6687266"/>
              <a:gd name="connsiteY37" fmla="*/ 2146520 h 3526713"/>
              <a:gd name="connsiteX0" fmla="*/ 490 w 6687266"/>
              <a:gd name="connsiteY0" fmla="*/ 2146520 h 3526713"/>
              <a:gd name="connsiteX1" fmla="*/ 11902 w 6687266"/>
              <a:gd name="connsiteY1" fmla="*/ 1444368 h 3526713"/>
              <a:gd name="connsiteX2" fmla="*/ 716771 w 6687266"/>
              <a:gd name="connsiteY2" fmla="*/ 1125440 h 3526713"/>
              <a:gd name="connsiteX3" fmla="*/ 1367328 w 6687266"/>
              <a:gd name="connsiteY3" fmla="*/ 645380 h 3526713"/>
              <a:gd name="connsiteX4" fmla="*/ 1511156 w 6687266"/>
              <a:gd name="connsiteY4" fmla="*/ 612043 h 3526713"/>
              <a:gd name="connsiteX5" fmla="*/ 1941686 w 6687266"/>
              <a:gd name="connsiteY5" fmla="*/ 404398 h 3526713"/>
              <a:gd name="connsiteX6" fmla="*/ 2637964 w 6687266"/>
              <a:gd name="connsiteY6" fmla="*/ 296765 h 3526713"/>
              <a:gd name="connsiteX7" fmla="*/ 3196128 w 6687266"/>
              <a:gd name="connsiteY7" fmla="*/ 260570 h 3526713"/>
              <a:gd name="connsiteX8" fmla="*/ 3468543 w 6687266"/>
              <a:gd name="connsiteY8" fmla="*/ 215803 h 3526713"/>
              <a:gd name="connsiteX9" fmla="*/ 3630468 w 6687266"/>
              <a:gd name="connsiteY9" fmla="*/ 175797 h 3526713"/>
              <a:gd name="connsiteX10" fmla="*/ 3787631 w 6687266"/>
              <a:gd name="connsiteY10" fmla="*/ 129125 h 3526713"/>
              <a:gd name="connsiteX11" fmla="*/ 3959081 w 6687266"/>
              <a:gd name="connsiteY11" fmla="*/ 26255 h 3526713"/>
              <a:gd name="connsiteX12" fmla="*/ 4187681 w 6687266"/>
              <a:gd name="connsiteY12" fmla="*/ 3395 h 3526713"/>
              <a:gd name="connsiteX13" fmla="*/ 4622021 w 6687266"/>
              <a:gd name="connsiteY13" fmla="*/ 83405 h 3526713"/>
              <a:gd name="connsiteX14" fmla="*/ 5044931 w 6687266"/>
              <a:gd name="connsiteY14" fmla="*/ 231995 h 3526713"/>
              <a:gd name="connsiteX15" fmla="*/ 5479271 w 6687266"/>
              <a:gd name="connsiteY15" fmla="*/ 289145 h 3526713"/>
              <a:gd name="connsiteX16" fmla="*/ 5925041 w 6687266"/>
              <a:gd name="connsiteY16" fmla="*/ 426305 h 3526713"/>
              <a:gd name="connsiteX17" fmla="*/ 6301279 w 6687266"/>
              <a:gd name="connsiteY17" fmla="*/ 452975 h 3526713"/>
              <a:gd name="connsiteX18" fmla="*/ 6600365 w 6687266"/>
              <a:gd name="connsiteY18" fmla="*/ 457738 h 3526713"/>
              <a:gd name="connsiteX19" fmla="*/ 6639195 w 6687266"/>
              <a:gd name="connsiteY19" fmla="*/ 693299 h 3526713"/>
              <a:gd name="connsiteX20" fmla="*/ 6658906 w 6687266"/>
              <a:gd name="connsiteY20" fmla="*/ 1351110 h 3526713"/>
              <a:gd name="connsiteX21" fmla="*/ 6663010 w 6687266"/>
              <a:gd name="connsiteY21" fmla="*/ 2731648 h 3526713"/>
              <a:gd name="connsiteX22" fmla="*/ 6586076 w 6687266"/>
              <a:gd name="connsiteY22" fmla="*/ 3435252 h 3526713"/>
              <a:gd name="connsiteX23" fmla="*/ 5597380 w 6687266"/>
              <a:gd name="connsiteY23" fmla="*/ 3510500 h 3526713"/>
              <a:gd name="connsiteX24" fmla="*/ 4979209 w 6687266"/>
              <a:gd name="connsiteY24" fmla="*/ 3505737 h 3526713"/>
              <a:gd name="connsiteX25" fmla="*/ 4135295 w 6687266"/>
              <a:gd name="connsiteY25" fmla="*/ 3347623 h 3526713"/>
              <a:gd name="connsiteX26" fmla="*/ 3559965 w 6687266"/>
              <a:gd name="connsiteY26" fmla="*/ 3266024 h 3526713"/>
              <a:gd name="connsiteX27" fmla="*/ 3278996 w 6687266"/>
              <a:gd name="connsiteY27" fmla="*/ 3223799 h 3526713"/>
              <a:gd name="connsiteX28" fmla="*/ 2917999 w 6687266"/>
              <a:gd name="connsiteY28" fmla="*/ 3238085 h 3526713"/>
              <a:gd name="connsiteX29" fmla="*/ 2474133 w 6687266"/>
              <a:gd name="connsiteY29" fmla="*/ 3361910 h 3526713"/>
              <a:gd name="connsiteX30" fmla="*/ 2026439 w 6687266"/>
              <a:gd name="connsiteY30" fmla="*/ 3511293 h 3526713"/>
              <a:gd name="connsiteX31" fmla="*/ 1164427 w 6687266"/>
              <a:gd name="connsiteY31" fmla="*/ 3520818 h 3526713"/>
              <a:gd name="connsiteX32" fmla="*/ 602452 w 6687266"/>
              <a:gd name="connsiteY32" fmla="*/ 3525580 h 3526713"/>
              <a:gd name="connsiteX33" fmla="*/ 288145 w 6687266"/>
              <a:gd name="connsiteY33" fmla="*/ 3519071 h 3526713"/>
              <a:gd name="connsiteX34" fmla="*/ 64289 w 6687266"/>
              <a:gd name="connsiteY34" fmla="*/ 3506529 h 3526713"/>
              <a:gd name="connsiteX35" fmla="*/ 11902 w 6687266"/>
              <a:gd name="connsiteY35" fmla="*/ 3301742 h 3526713"/>
              <a:gd name="connsiteX36" fmla="*/ 41449 w 6687266"/>
              <a:gd name="connsiteY36" fmla="*/ 3430490 h 3526713"/>
              <a:gd name="connsiteX37" fmla="*/ 490 w 6687266"/>
              <a:gd name="connsiteY37" fmla="*/ 2146520 h 3526713"/>
              <a:gd name="connsiteX0" fmla="*/ 490 w 6687266"/>
              <a:gd name="connsiteY0" fmla="*/ 2146520 h 3526713"/>
              <a:gd name="connsiteX1" fmla="*/ 11902 w 6687266"/>
              <a:gd name="connsiteY1" fmla="*/ 1444368 h 3526713"/>
              <a:gd name="connsiteX2" fmla="*/ 716771 w 6687266"/>
              <a:gd name="connsiteY2" fmla="*/ 1125440 h 3526713"/>
              <a:gd name="connsiteX3" fmla="*/ 1367328 w 6687266"/>
              <a:gd name="connsiteY3" fmla="*/ 645380 h 3526713"/>
              <a:gd name="connsiteX4" fmla="*/ 1511156 w 6687266"/>
              <a:gd name="connsiteY4" fmla="*/ 612043 h 3526713"/>
              <a:gd name="connsiteX5" fmla="*/ 1941686 w 6687266"/>
              <a:gd name="connsiteY5" fmla="*/ 404398 h 3526713"/>
              <a:gd name="connsiteX6" fmla="*/ 2637964 w 6687266"/>
              <a:gd name="connsiteY6" fmla="*/ 296765 h 3526713"/>
              <a:gd name="connsiteX7" fmla="*/ 3196128 w 6687266"/>
              <a:gd name="connsiteY7" fmla="*/ 260570 h 3526713"/>
              <a:gd name="connsiteX8" fmla="*/ 3468543 w 6687266"/>
              <a:gd name="connsiteY8" fmla="*/ 215803 h 3526713"/>
              <a:gd name="connsiteX9" fmla="*/ 3630468 w 6687266"/>
              <a:gd name="connsiteY9" fmla="*/ 175797 h 3526713"/>
              <a:gd name="connsiteX10" fmla="*/ 3787631 w 6687266"/>
              <a:gd name="connsiteY10" fmla="*/ 129125 h 3526713"/>
              <a:gd name="connsiteX11" fmla="*/ 3959081 w 6687266"/>
              <a:gd name="connsiteY11" fmla="*/ 26255 h 3526713"/>
              <a:gd name="connsiteX12" fmla="*/ 4187681 w 6687266"/>
              <a:gd name="connsiteY12" fmla="*/ 3395 h 3526713"/>
              <a:gd name="connsiteX13" fmla="*/ 4622021 w 6687266"/>
              <a:gd name="connsiteY13" fmla="*/ 83405 h 3526713"/>
              <a:gd name="connsiteX14" fmla="*/ 5044931 w 6687266"/>
              <a:gd name="connsiteY14" fmla="*/ 231995 h 3526713"/>
              <a:gd name="connsiteX15" fmla="*/ 5479271 w 6687266"/>
              <a:gd name="connsiteY15" fmla="*/ 289145 h 3526713"/>
              <a:gd name="connsiteX16" fmla="*/ 5925041 w 6687266"/>
              <a:gd name="connsiteY16" fmla="*/ 426305 h 3526713"/>
              <a:gd name="connsiteX17" fmla="*/ 6301279 w 6687266"/>
              <a:gd name="connsiteY17" fmla="*/ 452975 h 3526713"/>
              <a:gd name="connsiteX18" fmla="*/ 6600365 w 6687266"/>
              <a:gd name="connsiteY18" fmla="*/ 457738 h 3526713"/>
              <a:gd name="connsiteX19" fmla="*/ 6639195 w 6687266"/>
              <a:gd name="connsiteY19" fmla="*/ 693299 h 3526713"/>
              <a:gd name="connsiteX20" fmla="*/ 6658906 w 6687266"/>
              <a:gd name="connsiteY20" fmla="*/ 1351110 h 3526713"/>
              <a:gd name="connsiteX21" fmla="*/ 6663010 w 6687266"/>
              <a:gd name="connsiteY21" fmla="*/ 2731648 h 3526713"/>
              <a:gd name="connsiteX22" fmla="*/ 6586076 w 6687266"/>
              <a:gd name="connsiteY22" fmla="*/ 3435252 h 3526713"/>
              <a:gd name="connsiteX23" fmla="*/ 5597380 w 6687266"/>
              <a:gd name="connsiteY23" fmla="*/ 3510500 h 3526713"/>
              <a:gd name="connsiteX24" fmla="*/ 4979209 w 6687266"/>
              <a:gd name="connsiteY24" fmla="*/ 3505737 h 3526713"/>
              <a:gd name="connsiteX25" fmla="*/ 4135295 w 6687266"/>
              <a:gd name="connsiteY25" fmla="*/ 3347623 h 3526713"/>
              <a:gd name="connsiteX26" fmla="*/ 3583778 w 6687266"/>
              <a:gd name="connsiteY26" fmla="*/ 3261262 h 3526713"/>
              <a:gd name="connsiteX27" fmla="*/ 3278996 w 6687266"/>
              <a:gd name="connsiteY27" fmla="*/ 3223799 h 3526713"/>
              <a:gd name="connsiteX28" fmla="*/ 2917999 w 6687266"/>
              <a:gd name="connsiteY28" fmla="*/ 3238085 h 3526713"/>
              <a:gd name="connsiteX29" fmla="*/ 2474133 w 6687266"/>
              <a:gd name="connsiteY29" fmla="*/ 3361910 h 3526713"/>
              <a:gd name="connsiteX30" fmla="*/ 2026439 w 6687266"/>
              <a:gd name="connsiteY30" fmla="*/ 3511293 h 3526713"/>
              <a:gd name="connsiteX31" fmla="*/ 1164427 w 6687266"/>
              <a:gd name="connsiteY31" fmla="*/ 3520818 h 3526713"/>
              <a:gd name="connsiteX32" fmla="*/ 602452 w 6687266"/>
              <a:gd name="connsiteY32" fmla="*/ 3525580 h 3526713"/>
              <a:gd name="connsiteX33" fmla="*/ 288145 w 6687266"/>
              <a:gd name="connsiteY33" fmla="*/ 3519071 h 3526713"/>
              <a:gd name="connsiteX34" fmla="*/ 64289 w 6687266"/>
              <a:gd name="connsiteY34" fmla="*/ 3506529 h 3526713"/>
              <a:gd name="connsiteX35" fmla="*/ 11902 w 6687266"/>
              <a:gd name="connsiteY35" fmla="*/ 3301742 h 3526713"/>
              <a:gd name="connsiteX36" fmla="*/ 41449 w 6687266"/>
              <a:gd name="connsiteY36" fmla="*/ 3430490 h 3526713"/>
              <a:gd name="connsiteX37" fmla="*/ 490 w 6687266"/>
              <a:gd name="connsiteY37" fmla="*/ 2146520 h 3526713"/>
              <a:gd name="connsiteX0" fmla="*/ 490 w 6686255"/>
              <a:gd name="connsiteY0" fmla="*/ 2146520 h 3526713"/>
              <a:gd name="connsiteX1" fmla="*/ 11902 w 6686255"/>
              <a:gd name="connsiteY1" fmla="*/ 1444368 h 3526713"/>
              <a:gd name="connsiteX2" fmla="*/ 716771 w 6686255"/>
              <a:gd name="connsiteY2" fmla="*/ 1125440 h 3526713"/>
              <a:gd name="connsiteX3" fmla="*/ 1367328 w 6686255"/>
              <a:gd name="connsiteY3" fmla="*/ 645380 h 3526713"/>
              <a:gd name="connsiteX4" fmla="*/ 1511156 w 6686255"/>
              <a:gd name="connsiteY4" fmla="*/ 612043 h 3526713"/>
              <a:gd name="connsiteX5" fmla="*/ 1941686 w 6686255"/>
              <a:gd name="connsiteY5" fmla="*/ 404398 h 3526713"/>
              <a:gd name="connsiteX6" fmla="*/ 2637964 w 6686255"/>
              <a:gd name="connsiteY6" fmla="*/ 296765 h 3526713"/>
              <a:gd name="connsiteX7" fmla="*/ 3196128 w 6686255"/>
              <a:gd name="connsiteY7" fmla="*/ 260570 h 3526713"/>
              <a:gd name="connsiteX8" fmla="*/ 3468543 w 6686255"/>
              <a:gd name="connsiteY8" fmla="*/ 215803 h 3526713"/>
              <a:gd name="connsiteX9" fmla="*/ 3630468 w 6686255"/>
              <a:gd name="connsiteY9" fmla="*/ 175797 h 3526713"/>
              <a:gd name="connsiteX10" fmla="*/ 3787631 w 6686255"/>
              <a:gd name="connsiteY10" fmla="*/ 129125 h 3526713"/>
              <a:gd name="connsiteX11" fmla="*/ 3959081 w 6686255"/>
              <a:gd name="connsiteY11" fmla="*/ 26255 h 3526713"/>
              <a:gd name="connsiteX12" fmla="*/ 4187681 w 6686255"/>
              <a:gd name="connsiteY12" fmla="*/ 3395 h 3526713"/>
              <a:gd name="connsiteX13" fmla="*/ 4622021 w 6686255"/>
              <a:gd name="connsiteY13" fmla="*/ 83405 h 3526713"/>
              <a:gd name="connsiteX14" fmla="*/ 5044931 w 6686255"/>
              <a:gd name="connsiteY14" fmla="*/ 231995 h 3526713"/>
              <a:gd name="connsiteX15" fmla="*/ 5479271 w 6686255"/>
              <a:gd name="connsiteY15" fmla="*/ 289145 h 3526713"/>
              <a:gd name="connsiteX16" fmla="*/ 5925041 w 6686255"/>
              <a:gd name="connsiteY16" fmla="*/ 426305 h 3526713"/>
              <a:gd name="connsiteX17" fmla="*/ 6301279 w 6686255"/>
              <a:gd name="connsiteY17" fmla="*/ 452975 h 3526713"/>
              <a:gd name="connsiteX18" fmla="*/ 6600365 w 6686255"/>
              <a:gd name="connsiteY18" fmla="*/ 457738 h 3526713"/>
              <a:gd name="connsiteX19" fmla="*/ 6639195 w 6686255"/>
              <a:gd name="connsiteY19" fmla="*/ 693299 h 3526713"/>
              <a:gd name="connsiteX20" fmla="*/ 6658906 w 6686255"/>
              <a:gd name="connsiteY20" fmla="*/ 1351110 h 3526713"/>
              <a:gd name="connsiteX21" fmla="*/ 6663010 w 6686255"/>
              <a:gd name="connsiteY21" fmla="*/ 2731648 h 3526713"/>
              <a:gd name="connsiteX22" fmla="*/ 6661419 w 6686255"/>
              <a:gd name="connsiteY22" fmla="*/ 3221181 h 3526713"/>
              <a:gd name="connsiteX23" fmla="*/ 6586076 w 6686255"/>
              <a:gd name="connsiteY23" fmla="*/ 3435252 h 3526713"/>
              <a:gd name="connsiteX24" fmla="*/ 5597380 w 6686255"/>
              <a:gd name="connsiteY24" fmla="*/ 3510500 h 3526713"/>
              <a:gd name="connsiteX25" fmla="*/ 4979209 w 6686255"/>
              <a:gd name="connsiteY25" fmla="*/ 3505737 h 3526713"/>
              <a:gd name="connsiteX26" fmla="*/ 4135295 w 6686255"/>
              <a:gd name="connsiteY26" fmla="*/ 3347623 h 3526713"/>
              <a:gd name="connsiteX27" fmla="*/ 3583778 w 6686255"/>
              <a:gd name="connsiteY27" fmla="*/ 3261262 h 3526713"/>
              <a:gd name="connsiteX28" fmla="*/ 3278996 w 6686255"/>
              <a:gd name="connsiteY28" fmla="*/ 3223799 h 3526713"/>
              <a:gd name="connsiteX29" fmla="*/ 2917999 w 6686255"/>
              <a:gd name="connsiteY29" fmla="*/ 3238085 h 3526713"/>
              <a:gd name="connsiteX30" fmla="*/ 2474133 w 6686255"/>
              <a:gd name="connsiteY30" fmla="*/ 3361910 h 3526713"/>
              <a:gd name="connsiteX31" fmla="*/ 2026439 w 6686255"/>
              <a:gd name="connsiteY31" fmla="*/ 3511293 h 3526713"/>
              <a:gd name="connsiteX32" fmla="*/ 1164427 w 6686255"/>
              <a:gd name="connsiteY32" fmla="*/ 3520818 h 3526713"/>
              <a:gd name="connsiteX33" fmla="*/ 602452 w 6686255"/>
              <a:gd name="connsiteY33" fmla="*/ 3525580 h 3526713"/>
              <a:gd name="connsiteX34" fmla="*/ 288145 w 6686255"/>
              <a:gd name="connsiteY34" fmla="*/ 3519071 h 3526713"/>
              <a:gd name="connsiteX35" fmla="*/ 64289 w 6686255"/>
              <a:gd name="connsiteY35" fmla="*/ 3506529 h 3526713"/>
              <a:gd name="connsiteX36" fmla="*/ 11902 w 6686255"/>
              <a:gd name="connsiteY36" fmla="*/ 3301742 h 3526713"/>
              <a:gd name="connsiteX37" fmla="*/ 41449 w 6686255"/>
              <a:gd name="connsiteY37" fmla="*/ 3430490 h 3526713"/>
              <a:gd name="connsiteX38" fmla="*/ 490 w 6686255"/>
              <a:gd name="connsiteY38" fmla="*/ 2146520 h 3526713"/>
              <a:gd name="connsiteX0" fmla="*/ 490 w 6667668"/>
              <a:gd name="connsiteY0" fmla="*/ 2146520 h 3526713"/>
              <a:gd name="connsiteX1" fmla="*/ 11902 w 6667668"/>
              <a:gd name="connsiteY1" fmla="*/ 1444368 h 3526713"/>
              <a:gd name="connsiteX2" fmla="*/ 716771 w 6667668"/>
              <a:gd name="connsiteY2" fmla="*/ 1125440 h 3526713"/>
              <a:gd name="connsiteX3" fmla="*/ 1367328 w 6667668"/>
              <a:gd name="connsiteY3" fmla="*/ 645380 h 3526713"/>
              <a:gd name="connsiteX4" fmla="*/ 1511156 w 6667668"/>
              <a:gd name="connsiteY4" fmla="*/ 612043 h 3526713"/>
              <a:gd name="connsiteX5" fmla="*/ 1941686 w 6667668"/>
              <a:gd name="connsiteY5" fmla="*/ 404398 h 3526713"/>
              <a:gd name="connsiteX6" fmla="*/ 2637964 w 6667668"/>
              <a:gd name="connsiteY6" fmla="*/ 296765 h 3526713"/>
              <a:gd name="connsiteX7" fmla="*/ 3196128 w 6667668"/>
              <a:gd name="connsiteY7" fmla="*/ 260570 h 3526713"/>
              <a:gd name="connsiteX8" fmla="*/ 3468543 w 6667668"/>
              <a:gd name="connsiteY8" fmla="*/ 215803 h 3526713"/>
              <a:gd name="connsiteX9" fmla="*/ 3630468 w 6667668"/>
              <a:gd name="connsiteY9" fmla="*/ 175797 h 3526713"/>
              <a:gd name="connsiteX10" fmla="*/ 3787631 w 6667668"/>
              <a:gd name="connsiteY10" fmla="*/ 129125 h 3526713"/>
              <a:gd name="connsiteX11" fmla="*/ 3959081 w 6667668"/>
              <a:gd name="connsiteY11" fmla="*/ 26255 h 3526713"/>
              <a:gd name="connsiteX12" fmla="*/ 4187681 w 6667668"/>
              <a:gd name="connsiteY12" fmla="*/ 3395 h 3526713"/>
              <a:gd name="connsiteX13" fmla="*/ 4622021 w 6667668"/>
              <a:gd name="connsiteY13" fmla="*/ 83405 h 3526713"/>
              <a:gd name="connsiteX14" fmla="*/ 5044931 w 6667668"/>
              <a:gd name="connsiteY14" fmla="*/ 231995 h 3526713"/>
              <a:gd name="connsiteX15" fmla="*/ 5479271 w 6667668"/>
              <a:gd name="connsiteY15" fmla="*/ 289145 h 3526713"/>
              <a:gd name="connsiteX16" fmla="*/ 5925041 w 6667668"/>
              <a:gd name="connsiteY16" fmla="*/ 426305 h 3526713"/>
              <a:gd name="connsiteX17" fmla="*/ 6301279 w 6667668"/>
              <a:gd name="connsiteY17" fmla="*/ 452975 h 3526713"/>
              <a:gd name="connsiteX18" fmla="*/ 6600365 w 6667668"/>
              <a:gd name="connsiteY18" fmla="*/ 457738 h 3526713"/>
              <a:gd name="connsiteX19" fmla="*/ 6639195 w 6667668"/>
              <a:gd name="connsiteY19" fmla="*/ 693299 h 3526713"/>
              <a:gd name="connsiteX20" fmla="*/ 6658906 w 6667668"/>
              <a:gd name="connsiteY20" fmla="*/ 1351110 h 3526713"/>
              <a:gd name="connsiteX21" fmla="*/ 6663010 w 6667668"/>
              <a:gd name="connsiteY21" fmla="*/ 2731648 h 3526713"/>
              <a:gd name="connsiteX22" fmla="*/ 6661419 w 6667668"/>
              <a:gd name="connsiteY22" fmla="*/ 3221181 h 3526713"/>
              <a:gd name="connsiteX23" fmla="*/ 6500351 w 6667668"/>
              <a:gd name="connsiteY23" fmla="*/ 3492402 h 3526713"/>
              <a:gd name="connsiteX24" fmla="*/ 5597380 w 6667668"/>
              <a:gd name="connsiteY24" fmla="*/ 3510500 h 3526713"/>
              <a:gd name="connsiteX25" fmla="*/ 4979209 w 6667668"/>
              <a:gd name="connsiteY25" fmla="*/ 3505737 h 3526713"/>
              <a:gd name="connsiteX26" fmla="*/ 4135295 w 6667668"/>
              <a:gd name="connsiteY26" fmla="*/ 3347623 h 3526713"/>
              <a:gd name="connsiteX27" fmla="*/ 3583778 w 6667668"/>
              <a:gd name="connsiteY27" fmla="*/ 3261262 h 3526713"/>
              <a:gd name="connsiteX28" fmla="*/ 3278996 w 6667668"/>
              <a:gd name="connsiteY28" fmla="*/ 3223799 h 3526713"/>
              <a:gd name="connsiteX29" fmla="*/ 2917999 w 6667668"/>
              <a:gd name="connsiteY29" fmla="*/ 3238085 h 3526713"/>
              <a:gd name="connsiteX30" fmla="*/ 2474133 w 6667668"/>
              <a:gd name="connsiteY30" fmla="*/ 3361910 h 3526713"/>
              <a:gd name="connsiteX31" fmla="*/ 2026439 w 6667668"/>
              <a:gd name="connsiteY31" fmla="*/ 3511293 h 3526713"/>
              <a:gd name="connsiteX32" fmla="*/ 1164427 w 6667668"/>
              <a:gd name="connsiteY32" fmla="*/ 3520818 h 3526713"/>
              <a:gd name="connsiteX33" fmla="*/ 602452 w 6667668"/>
              <a:gd name="connsiteY33" fmla="*/ 3525580 h 3526713"/>
              <a:gd name="connsiteX34" fmla="*/ 288145 w 6667668"/>
              <a:gd name="connsiteY34" fmla="*/ 3519071 h 3526713"/>
              <a:gd name="connsiteX35" fmla="*/ 64289 w 6667668"/>
              <a:gd name="connsiteY35" fmla="*/ 3506529 h 3526713"/>
              <a:gd name="connsiteX36" fmla="*/ 11902 w 6667668"/>
              <a:gd name="connsiteY36" fmla="*/ 3301742 h 3526713"/>
              <a:gd name="connsiteX37" fmla="*/ 41449 w 6667668"/>
              <a:gd name="connsiteY37" fmla="*/ 3430490 h 3526713"/>
              <a:gd name="connsiteX38" fmla="*/ 490 w 6667668"/>
              <a:gd name="connsiteY38" fmla="*/ 2146520 h 3526713"/>
              <a:gd name="connsiteX0" fmla="*/ 490 w 6667556"/>
              <a:gd name="connsiteY0" fmla="*/ 2146520 h 3526713"/>
              <a:gd name="connsiteX1" fmla="*/ 11902 w 6667556"/>
              <a:gd name="connsiteY1" fmla="*/ 1444368 h 3526713"/>
              <a:gd name="connsiteX2" fmla="*/ 716771 w 6667556"/>
              <a:gd name="connsiteY2" fmla="*/ 1125440 h 3526713"/>
              <a:gd name="connsiteX3" fmla="*/ 1367328 w 6667556"/>
              <a:gd name="connsiteY3" fmla="*/ 645380 h 3526713"/>
              <a:gd name="connsiteX4" fmla="*/ 1511156 w 6667556"/>
              <a:gd name="connsiteY4" fmla="*/ 612043 h 3526713"/>
              <a:gd name="connsiteX5" fmla="*/ 1941686 w 6667556"/>
              <a:gd name="connsiteY5" fmla="*/ 404398 h 3526713"/>
              <a:gd name="connsiteX6" fmla="*/ 2637964 w 6667556"/>
              <a:gd name="connsiteY6" fmla="*/ 296765 h 3526713"/>
              <a:gd name="connsiteX7" fmla="*/ 3196128 w 6667556"/>
              <a:gd name="connsiteY7" fmla="*/ 260570 h 3526713"/>
              <a:gd name="connsiteX8" fmla="*/ 3468543 w 6667556"/>
              <a:gd name="connsiteY8" fmla="*/ 215803 h 3526713"/>
              <a:gd name="connsiteX9" fmla="*/ 3630468 w 6667556"/>
              <a:gd name="connsiteY9" fmla="*/ 175797 h 3526713"/>
              <a:gd name="connsiteX10" fmla="*/ 3787631 w 6667556"/>
              <a:gd name="connsiteY10" fmla="*/ 129125 h 3526713"/>
              <a:gd name="connsiteX11" fmla="*/ 3959081 w 6667556"/>
              <a:gd name="connsiteY11" fmla="*/ 26255 h 3526713"/>
              <a:gd name="connsiteX12" fmla="*/ 4187681 w 6667556"/>
              <a:gd name="connsiteY12" fmla="*/ 3395 h 3526713"/>
              <a:gd name="connsiteX13" fmla="*/ 4622021 w 6667556"/>
              <a:gd name="connsiteY13" fmla="*/ 83405 h 3526713"/>
              <a:gd name="connsiteX14" fmla="*/ 5044931 w 6667556"/>
              <a:gd name="connsiteY14" fmla="*/ 231995 h 3526713"/>
              <a:gd name="connsiteX15" fmla="*/ 5479271 w 6667556"/>
              <a:gd name="connsiteY15" fmla="*/ 289145 h 3526713"/>
              <a:gd name="connsiteX16" fmla="*/ 5925041 w 6667556"/>
              <a:gd name="connsiteY16" fmla="*/ 426305 h 3526713"/>
              <a:gd name="connsiteX17" fmla="*/ 6301279 w 6667556"/>
              <a:gd name="connsiteY17" fmla="*/ 452975 h 3526713"/>
              <a:gd name="connsiteX18" fmla="*/ 6600365 w 6667556"/>
              <a:gd name="connsiteY18" fmla="*/ 457738 h 3526713"/>
              <a:gd name="connsiteX19" fmla="*/ 6639195 w 6667556"/>
              <a:gd name="connsiteY19" fmla="*/ 693299 h 3526713"/>
              <a:gd name="connsiteX20" fmla="*/ 6658906 w 6667556"/>
              <a:gd name="connsiteY20" fmla="*/ 1351110 h 3526713"/>
              <a:gd name="connsiteX21" fmla="*/ 6663010 w 6667556"/>
              <a:gd name="connsiteY21" fmla="*/ 2731648 h 3526713"/>
              <a:gd name="connsiteX22" fmla="*/ 6661419 w 6667556"/>
              <a:gd name="connsiteY22" fmla="*/ 3221181 h 3526713"/>
              <a:gd name="connsiteX23" fmla="*/ 6639989 w 6667556"/>
              <a:gd name="connsiteY23" fmla="*/ 3497406 h 3526713"/>
              <a:gd name="connsiteX24" fmla="*/ 6500351 w 6667556"/>
              <a:gd name="connsiteY24" fmla="*/ 3492402 h 3526713"/>
              <a:gd name="connsiteX25" fmla="*/ 5597380 w 6667556"/>
              <a:gd name="connsiteY25" fmla="*/ 3510500 h 3526713"/>
              <a:gd name="connsiteX26" fmla="*/ 4979209 w 6667556"/>
              <a:gd name="connsiteY26" fmla="*/ 3505737 h 3526713"/>
              <a:gd name="connsiteX27" fmla="*/ 4135295 w 6667556"/>
              <a:gd name="connsiteY27" fmla="*/ 3347623 h 3526713"/>
              <a:gd name="connsiteX28" fmla="*/ 3583778 w 6667556"/>
              <a:gd name="connsiteY28" fmla="*/ 3261262 h 3526713"/>
              <a:gd name="connsiteX29" fmla="*/ 3278996 w 6667556"/>
              <a:gd name="connsiteY29" fmla="*/ 3223799 h 3526713"/>
              <a:gd name="connsiteX30" fmla="*/ 2917999 w 6667556"/>
              <a:gd name="connsiteY30" fmla="*/ 3238085 h 3526713"/>
              <a:gd name="connsiteX31" fmla="*/ 2474133 w 6667556"/>
              <a:gd name="connsiteY31" fmla="*/ 3361910 h 3526713"/>
              <a:gd name="connsiteX32" fmla="*/ 2026439 w 6667556"/>
              <a:gd name="connsiteY32" fmla="*/ 3511293 h 3526713"/>
              <a:gd name="connsiteX33" fmla="*/ 1164427 w 6667556"/>
              <a:gd name="connsiteY33" fmla="*/ 3520818 h 3526713"/>
              <a:gd name="connsiteX34" fmla="*/ 602452 w 6667556"/>
              <a:gd name="connsiteY34" fmla="*/ 3525580 h 3526713"/>
              <a:gd name="connsiteX35" fmla="*/ 288145 w 6667556"/>
              <a:gd name="connsiteY35" fmla="*/ 3519071 h 3526713"/>
              <a:gd name="connsiteX36" fmla="*/ 64289 w 6667556"/>
              <a:gd name="connsiteY36" fmla="*/ 3506529 h 3526713"/>
              <a:gd name="connsiteX37" fmla="*/ 11902 w 6667556"/>
              <a:gd name="connsiteY37" fmla="*/ 3301742 h 3526713"/>
              <a:gd name="connsiteX38" fmla="*/ 41449 w 6667556"/>
              <a:gd name="connsiteY38" fmla="*/ 3430490 h 3526713"/>
              <a:gd name="connsiteX39" fmla="*/ 490 w 6667556"/>
              <a:gd name="connsiteY39" fmla="*/ 2146520 h 3526713"/>
              <a:gd name="connsiteX0" fmla="*/ 25950 w 6693016"/>
              <a:gd name="connsiteY0" fmla="*/ 2146520 h 3526713"/>
              <a:gd name="connsiteX1" fmla="*/ 37362 w 6693016"/>
              <a:gd name="connsiteY1" fmla="*/ 1444368 h 3526713"/>
              <a:gd name="connsiteX2" fmla="*/ 742231 w 6693016"/>
              <a:gd name="connsiteY2" fmla="*/ 1125440 h 3526713"/>
              <a:gd name="connsiteX3" fmla="*/ 1392788 w 6693016"/>
              <a:gd name="connsiteY3" fmla="*/ 645380 h 3526713"/>
              <a:gd name="connsiteX4" fmla="*/ 1536616 w 6693016"/>
              <a:gd name="connsiteY4" fmla="*/ 612043 h 3526713"/>
              <a:gd name="connsiteX5" fmla="*/ 1967146 w 6693016"/>
              <a:gd name="connsiteY5" fmla="*/ 404398 h 3526713"/>
              <a:gd name="connsiteX6" fmla="*/ 2663424 w 6693016"/>
              <a:gd name="connsiteY6" fmla="*/ 296765 h 3526713"/>
              <a:gd name="connsiteX7" fmla="*/ 3221588 w 6693016"/>
              <a:gd name="connsiteY7" fmla="*/ 260570 h 3526713"/>
              <a:gd name="connsiteX8" fmla="*/ 3494003 w 6693016"/>
              <a:gd name="connsiteY8" fmla="*/ 215803 h 3526713"/>
              <a:gd name="connsiteX9" fmla="*/ 3655928 w 6693016"/>
              <a:gd name="connsiteY9" fmla="*/ 175797 h 3526713"/>
              <a:gd name="connsiteX10" fmla="*/ 3813091 w 6693016"/>
              <a:gd name="connsiteY10" fmla="*/ 129125 h 3526713"/>
              <a:gd name="connsiteX11" fmla="*/ 3984541 w 6693016"/>
              <a:gd name="connsiteY11" fmla="*/ 26255 h 3526713"/>
              <a:gd name="connsiteX12" fmla="*/ 4213141 w 6693016"/>
              <a:gd name="connsiteY12" fmla="*/ 3395 h 3526713"/>
              <a:gd name="connsiteX13" fmla="*/ 4647481 w 6693016"/>
              <a:gd name="connsiteY13" fmla="*/ 83405 h 3526713"/>
              <a:gd name="connsiteX14" fmla="*/ 5070391 w 6693016"/>
              <a:gd name="connsiteY14" fmla="*/ 231995 h 3526713"/>
              <a:gd name="connsiteX15" fmla="*/ 5504731 w 6693016"/>
              <a:gd name="connsiteY15" fmla="*/ 289145 h 3526713"/>
              <a:gd name="connsiteX16" fmla="*/ 5950501 w 6693016"/>
              <a:gd name="connsiteY16" fmla="*/ 426305 h 3526713"/>
              <a:gd name="connsiteX17" fmla="*/ 6326739 w 6693016"/>
              <a:gd name="connsiteY17" fmla="*/ 452975 h 3526713"/>
              <a:gd name="connsiteX18" fmla="*/ 6625825 w 6693016"/>
              <a:gd name="connsiteY18" fmla="*/ 457738 h 3526713"/>
              <a:gd name="connsiteX19" fmla="*/ 6664655 w 6693016"/>
              <a:gd name="connsiteY19" fmla="*/ 693299 h 3526713"/>
              <a:gd name="connsiteX20" fmla="*/ 6684366 w 6693016"/>
              <a:gd name="connsiteY20" fmla="*/ 1351110 h 3526713"/>
              <a:gd name="connsiteX21" fmla="*/ 6688470 w 6693016"/>
              <a:gd name="connsiteY21" fmla="*/ 2731648 h 3526713"/>
              <a:gd name="connsiteX22" fmla="*/ 6686879 w 6693016"/>
              <a:gd name="connsiteY22" fmla="*/ 3221181 h 3526713"/>
              <a:gd name="connsiteX23" fmla="*/ 6665449 w 6693016"/>
              <a:gd name="connsiteY23" fmla="*/ 3497406 h 3526713"/>
              <a:gd name="connsiteX24" fmla="*/ 6525811 w 6693016"/>
              <a:gd name="connsiteY24" fmla="*/ 3492402 h 3526713"/>
              <a:gd name="connsiteX25" fmla="*/ 5622840 w 6693016"/>
              <a:gd name="connsiteY25" fmla="*/ 3510500 h 3526713"/>
              <a:gd name="connsiteX26" fmla="*/ 5004669 w 6693016"/>
              <a:gd name="connsiteY26" fmla="*/ 3505737 h 3526713"/>
              <a:gd name="connsiteX27" fmla="*/ 4160755 w 6693016"/>
              <a:gd name="connsiteY27" fmla="*/ 3347623 h 3526713"/>
              <a:gd name="connsiteX28" fmla="*/ 3609238 w 6693016"/>
              <a:gd name="connsiteY28" fmla="*/ 3261262 h 3526713"/>
              <a:gd name="connsiteX29" fmla="*/ 3304456 w 6693016"/>
              <a:gd name="connsiteY29" fmla="*/ 3223799 h 3526713"/>
              <a:gd name="connsiteX30" fmla="*/ 2943459 w 6693016"/>
              <a:gd name="connsiteY30" fmla="*/ 3238085 h 3526713"/>
              <a:gd name="connsiteX31" fmla="*/ 2499593 w 6693016"/>
              <a:gd name="connsiteY31" fmla="*/ 3361910 h 3526713"/>
              <a:gd name="connsiteX32" fmla="*/ 2051899 w 6693016"/>
              <a:gd name="connsiteY32" fmla="*/ 3511293 h 3526713"/>
              <a:gd name="connsiteX33" fmla="*/ 1189887 w 6693016"/>
              <a:gd name="connsiteY33" fmla="*/ 3520818 h 3526713"/>
              <a:gd name="connsiteX34" fmla="*/ 627912 w 6693016"/>
              <a:gd name="connsiteY34" fmla="*/ 3525580 h 3526713"/>
              <a:gd name="connsiteX35" fmla="*/ 313605 w 6693016"/>
              <a:gd name="connsiteY35" fmla="*/ 3519071 h 3526713"/>
              <a:gd name="connsiteX36" fmla="*/ 13549 w 6693016"/>
              <a:gd name="connsiteY36" fmla="*/ 3508910 h 3526713"/>
              <a:gd name="connsiteX37" fmla="*/ 37362 w 6693016"/>
              <a:gd name="connsiteY37" fmla="*/ 3301742 h 3526713"/>
              <a:gd name="connsiteX38" fmla="*/ 66909 w 6693016"/>
              <a:gd name="connsiteY38" fmla="*/ 3430490 h 3526713"/>
              <a:gd name="connsiteX39" fmla="*/ 25950 w 6693016"/>
              <a:gd name="connsiteY39" fmla="*/ 2146520 h 3526713"/>
              <a:gd name="connsiteX0" fmla="*/ 38974 w 6706040"/>
              <a:gd name="connsiteY0" fmla="*/ 2146520 h 3529239"/>
              <a:gd name="connsiteX1" fmla="*/ 50386 w 6706040"/>
              <a:gd name="connsiteY1" fmla="*/ 1444368 h 3529239"/>
              <a:gd name="connsiteX2" fmla="*/ 755255 w 6706040"/>
              <a:gd name="connsiteY2" fmla="*/ 1125440 h 3529239"/>
              <a:gd name="connsiteX3" fmla="*/ 1405812 w 6706040"/>
              <a:gd name="connsiteY3" fmla="*/ 645380 h 3529239"/>
              <a:gd name="connsiteX4" fmla="*/ 1549640 w 6706040"/>
              <a:gd name="connsiteY4" fmla="*/ 612043 h 3529239"/>
              <a:gd name="connsiteX5" fmla="*/ 1980170 w 6706040"/>
              <a:gd name="connsiteY5" fmla="*/ 404398 h 3529239"/>
              <a:gd name="connsiteX6" fmla="*/ 2676448 w 6706040"/>
              <a:gd name="connsiteY6" fmla="*/ 296765 h 3529239"/>
              <a:gd name="connsiteX7" fmla="*/ 3234612 w 6706040"/>
              <a:gd name="connsiteY7" fmla="*/ 260570 h 3529239"/>
              <a:gd name="connsiteX8" fmla="*/ 3507027 w 6706040"/>
              <a:gd name="connsiteY8" fmla="*/ 215803 h 3529239"/>
              <a:gd name="connsiteX9" fmla="*/ 3668952 w 6706040"/>
              <a:gd name="connsiteY9" fmla="*/ 175797 h 3529239"/>
              <a:gd name="connsiteX10" fmla="*/ 3826115 w 6706040"/>
              <a:gd name="connsiteY10" fmla="*/ 129125 h 3529239"/>
              <a:gd name="connsiteX11" fmla="*/ 3997565 w 6706040"/>
              <a:gd name="connsiteY11" fmla="*/ 26255 h 3529239"/>
              <a:gd name="connsiteX12" fmla="*/ 4226165 w 6706040"/>
              <a:gd name="connsiteY12" fmla="*/ 3395 h 3529239"/>
              <a:gd name="connsiteX13" fmla="*/ 4660505 w 6706040"/>
              <a:gd name="connsiteY13" fmla="*/ 83405 h 3529239"/>
              <a:gd name="connsiteX14" fmla="*/ 5083415 w 6706040"/>
              <a:gd name="connsiteY14" fmla="*/ 231995 h 3529239"/>
              <a:gd name="connsiteX15" fmla="*/ 5517755 w 6706040"/>
              <a:gd name="connsiteY15" fmla="*/ 289145 h 3529239"/>
              <a:gd name="connsiteX16" fmla="*/ 5963525 w 6706040"/>
              <a:gd name="connsiteY16" fmla="*/ 426305 h 3529239"/>
              <a:gd name="connsiteX17" fmla="*/ 6339763 w 6706040"/>
              <a:gd name="connsiteY17" fmla="*/ 452975 h 3529239"/>
              <a:gd name="connsiteX18" fmla="*/ 6638849 w 6706040"/>
              <a:gd name="connsiteY18" fmla="*/ 457738 h 3529239"/>
              <a:gd name="connsiteX19" fmla="*/ 6677679 w 6706040"/>
              <a:gd name="connsiteY19" fmla="*/ 693299 h 3529239"/>
              <a:gd name="connsiteX20" fmla="*/ 6697390 w 6706040"/>
              <a:gd name="connsiteY20" fmla="*/ 1351110 h 3529239"/>
              <a:gd name="connsiteX21" fmla="*/ 6701494 w 6706040"/>
              <a:gd name="connsiteY21" fmla="*/ 2731648 h 3529239"/>
              <a:gd name="connsiteX22" fmla="*/ 6699903 w 6706040"/>
              <a:gd name="connsiteY22" fmla="*/ 3221181 h 3529239"/>
              <a:gd name="connsiteX23" fmla="*/ 6678473 w 6706040"/>
              <a:gd name="connsiteY23" fmla="*/ 3497406 h 3529239"/>
              <a:gd name="connsiteX24" fmla="*/ 6538835 w 6706040"/>
              <a:gd name="connsiteY24" fmla="*/ 3492402 h 3529239"/>
              <a:gd name="connsiteX25" fmla="*/ 5635864 w 6706040"/>
              <a:gd name="connsiteY25" fmla="*/ 3510500 h 3529239"/>
              <a:gd name="connsiteX26" fmla="*/ 5017693 w 6706040"/>
              <a:gd name="connsiteY26" fmla="*/ 3505737 h 3529239"/>
              <a:gd name="connsiteX27" fmla="*/ 4173779 w 6706040"/>
              <a:gd name="connsiteY27" fmla="*/ 3347623 h 3529239"/>
              <a:gd name="connsiteX28" fmla="*/ 3622262 w 6706040"/>
              <a:gd name="connsiteY28" fmla="*/ 3261262 h 3529239"/>
              <a:gd name="connsiteX29" fmla="*/ 3317480 w 6706040"/>
              <a:gd name="connsiteY29" fmla="*/ 3223799 h 3529239"/>
              <a:gd name="connsiteX30" fmla="*/ 2956483 w 6706040"/>
              <a:gd name="connsiteY30" fmla="*/ 3238085 h 3529239"/>
              <a:gd name="connsiteX31" fmla="*/ 2512617 w 6706040"/>
              <a:gd name="connsiteY31" fmla="*/ 3361910 h 3529239"/>
              <a:gd name="connsiteX32" fmla="*/ 2064923 w 6706040"/>
              <a:gd name="connsiteY32" fmla="*/ 3511293 h 3529239"/>
              <a:gd name="connsiteX33" fmla="*/ 1202911 w 6706040"/>
              <a:gd name="connsiteY33" fmla="*/ 3520818 h 3529239"/>
              <a:gd name="connsiteX34" fmla="*/ 640936 w 6706040"/>
              <a:gd name="connsiteY34" fmla="*/ 3525580 h 3529239"/>
              <a:gd name="connsiteX35" fmla="*/ 326629 w 6706040"/>
              <a:gd name="connsiteY35" fmla="*/ 3519071 h 3529239"/>
              <a:gd name="connsiteX36" fmla="*/ 26573 w 6706040"/>
              <a:gd name="connsiteY36" fmla="*/ 3508910 h 3529239"/>
              <a:gd name="connsiteX37" fmla="*/ 12286 w 6706040"/>
              <a:gd name="connsiteY37" fmla="*/ 3275548 h 3529239"/>
              <a:gd name="connsiteX38" fmla="*/ 79933 w 6706040"/>
              <a:gd name="connsiteY38" fmla="*/ 3430490 h 3529239"/>
              <a:gd name="connsiteX39" fmla="*/ 38974 w 6706040"/>
              <a:gd name="connsiteY39" fmla="*/ 2146520 h 3529239"/>
              <a:gd name="connsiteX0" fmla="*/ 38974 w 6706040"/>
              <a:gd name="connsiteY0" fmla="*/ 2146520 h 3529239"/>
              <a:gd name="connsiteX1" fmla="*/ 50386 w 6706040"/>
              <a:gd name="connsiteY1" fmla="*/ 1444368 h 3529239"/>
              <a:gd name="connsiteX2" fmla="*/ 755255 w 6706040"/>
              <a:gd name="connsiteY2" fmla="*/ 1125440 h 3529239"/>
              <a:gd name="connsiteX3" fmla="*/ 1405812 w 6706040"/>
              <a:gd name="connsiteY3" fmla="*/ 645380 h 3529239"/>
              <a:gd name="connsiteX4" fmla="*/ 1549640 w 6706040"/>
              <a:gd name="connsiteY4" fmla="*/ 612043 h 3529239"/>
              <a:gd name="connsiteX5" fmla="*/ 1980170 w 6706040"/>
              <a:gd name="connsiteY5" fmla="*/ 404398 h 3529239"/>
              <a:gd name="connsiteX6" fmla="*/ 2676448 w 6706040"/>
              <a:gd name="connsiteY6" fmla="*/ 296765 h 3529239"/>
              <a:gd name="connsiteX7" fmla="*/ 3234612 w 6706040"/>
              <a:gd name="connsiteY7" fmla="*/ 260570 h 3529239"/>
              <a:gd name="connsiteX8" fmla="*/ 3507027 w 6706040"/>
              <a:gd name="connsiteY8" fmla="*/ 215803 h 3529239"/>
              <a:gd name="connsiteX9" fmla="*/ 3668952 w 6706040"/>
              <a:gd name="connsiteY9" fmla="*/ 175797 h 3529239"/>
              <a:gd name="connsiteX10" fmla="*/ 3826115 w 6706040"/>
              <a:gd name="connsiteY10" fmla="*/ 129125 h 3529239"/>
              <a:gd name="connsiteX11" fmla="*/ 3997565 w 6706040"/>
              <a:gd name="connsiteY11" fmla="*/ 26255 h 3529239"/>
              <a:gd name="connsiteX12" fmla="*/ 4226165 w 6706040"/>
              <a:gd name="connsiteY12" fmla="*/ 3395 h 3529239"/>
              <a:gd name="connsiteX13" fmla="*/ 4660505 w 6706040"/>
              <a:gd name="connsiteY13" fmla="*/ 83405 h 3529239"/>
              <a:gd name="connsiteX14" fmla="*/ 5083415 w 6706040"/>
              <a:gd name="connsiteY14" fmla="*/ 231995 h 3529239"/>
              <a:gd name="connsiteX15" fmla="*/ 5517755 w 6706040"/>
              <a:gd name="connsiteY15" fmla="*/ 289145 h 3529239"/>
              <a:gd name="connsiteX16" fmla="*/ 5963525 w 6706040"/>
              <a:gd name="connsiteY16" fmla="*/ 426305 h 3529239"/>
              <a:gd name="connsiteX17" fmla="*/ 6339763 w 6706040"/>
              <a:gd name="connsiteY17" fmla="*/ 452975 h 3529239"/>
              <a:gd name="connsiteX18" fmla="*/ 6638849 w 6706040"/>
              <a:gd name="connsiteY18" fmla="*/ 457738 h 3529239"/>
              <a:gd name="connsiteX19" fmla="*/ 6677679 w 6706040"/>
              <a:gd name="connsiteY19" fmla="*/ 693299 h 3529239"/>
              <a:gd name="connsiteX20" fmla="*/ 6697390 w 6706040"/>
              <a:gd name="connsiteY20" fmla="*/ 1351110 h 3529239"/>
              <a:gd name="connsiteX21" fmla="*/ 6701494 w 6706040"/>
              <a:gd name="connsiteY21" fmla="*/ 2731648 h 3529239"/>
              <a:gd name="connsiteX22" fmla="*/ 6699903 w 6706040"/>
              <a:gd name="connsiteY22" fmla="*/ 3221181 h 3529239"/>
              <a:gd name="connsiteX23" fmla="*/ 6678473 w 6706040"/>
              <a:gd name="connsiteY23" fmla="*/ 3497406 h 3529239"/>
              <a:gd name="connsiteX24" fmla="*/ 6538835 w 6706040"/>
              <a:gd name="connsiteY24" fmla="*/ 3492402 h 3529239"/>
              <a:gd name="connsiteX25" fmla="*/ 5635864 w 6706040"/>
              <a:gd name="connsiteY25" fmla="*/ 3510500 h 3529239"/>
              <a:gd name="connsiteX26" fmla="*/ 5017693 w 6706040"/>
              <a:gd name="connsiteY26" fmla="*/ 3505737 h 3529239"/>
              <a:gd name="connsiteX27" fmla="*/ 4173779 w 6706040"/>
              <a:gd name="connsiteY27" fmla="*/ 3347623 h 3529239"/>
              <a:gd name="connsiteX28" fmla="*/ 3622262 w 6706040"/>
              <a:gd name="connsiteY28" fmla="*/ 3261262 h 3529239"/>
              <a:gd name="connsiteX29" fmla="*/ 3317480 w 6706040"/>
              <a:gd name="connsiteY29" fmla="*/ 3223799 h 3529239"/>
              <a:gd name="connsiteX30" fmla="*/ 2956483 w 6706040"/>
              <a:gd name="connsiteY30" fmla="*/ 3238085 h 3529239"/>
              <a:gd name="connsiteX31" fmla="*/ 2512617 w 6706040"/>
              <a:gd name="connsiteY31" fmla="*/ 3361910 h 3529239"/>
              <a:gd name="connsiteX32" fmla="*/ 2064923 w 6706040"/>
              <a:gd name="connsiteY32" fmla="*/ 3511293 h 3529239"/>
              <a:gd name="connsiteX33" fmla="*/ 1202911 w 6706040"/>
              <a:gd name="connsiteY33" fmla="*/ 3520818 h 3529239"/>
              <a:gd name="connsiteX34" fmla="*/ 640936 w 6706040"/>
              <a:gd name="connsiteY34" fmla="*/ 3525580 h 3529239"/>
              <a:gd name="connsiteX35" fmla="*/ 326629 w 6706040"/>
              <a:gd name="connsiteY35" fmla="*/ 3519071 h 3529239"/>
              <a:gd name="connsiteX36" fmla="*/ 26573 w 6706040"/>
              <a:gd name="connsiteY36" fmla="*/ 3508910 h 3529239"/>
              <a:gd name="connsiteX37" fmla="*/ 12286 w 6706040"/>
              <a:gd name="connsiteY37" fmla="*/ 3275548 h 3529239"/>
              <a:gd name="connsiteX38" fmla="*/ 13258 w 6706040"/>
              <a:gd name="connsiteY38" fmla="*/ 2959002 h 3529239"/>
              <a:gd name="connsiteX39" fmla="*/ 38974 w 6706040"/>
              <a:gd name="connsiteY39" fmla="*/ 2146520 h 3529239"/>
              <a:gd name="connsiteX0" fmla="*/ 20842 w 6726008"/>
              <a:gd name="connsiteY0" fmla="*/ 2129851 h 3529239"/>
              <a:gd name="connsiteX1" fmla="*/ 70354 w 6726008"/>
              <a:gd name="connsiteY1" fmla="*/ 1444368 h 3529239"/>
              <a:gd name="connsiteX2" fmla="*/ 775223 w 6726008"/>
              <a:gd name="connsiteY2" fmla="*/ 1125440 h 3529239"/>
              <a:gd name="connsiteX3" fmla="*/ 1425780 w 6726008"/>
              <a:gd name="connsiteY3" fmla="*/ 645380 h 3529239"/>
              <a:gd name="connsiteX4" fmla="*/ 1569608 w 6726008"/>
              <a:gd name="connsiteY4" fmla="*/ 612043 h 3529239"/>
              <a:gd name="connsiteX5" fmla="*/ 2000138 w 6726008"/>
              <a:gd name="connsiteY5" fmla="*/ 404398 h 3529239"/>
              <a:gd name="connsiteX6" fmla="*/ 2696416 w 6726008"/>
              <a:gd name="connsiteY6" fmla="*/ 296765 h 3529239"/>
              <a:gd name="connsiteX7" fmla="*/ 3254580 w 6726008"/>
              <a:gd name="connsiteY7" fmla="*/ 260570 h 3529239"/>
              <a:gd name="connsiteX8" fmla="*/ 3526995 w 6726008"/>
              <a:gd name="connsiteY8" fmla="*/ 215803 h 3529239"/>
              <a:gd name="connsiteX9" fmla="*/ 3688920 w 6726008"/>
              <a:gd name="connsiteY9" fmla="*/ 175797 h 3529239"/>
              <a:gd name="connsiteX10" fmla="*/ 3846083 w 6726008"/>
              <a:gd name="connsiteY10" fmla="*/ 129125 h 3529239"/>
              <a:gd name="connsiteX11" fmla="*/ 4017533 w 6726008"/>
              <a:gd name="connsiteY11" fmla="*/ 26255 h 3529239"/>
              <a:gd name="connsiteX12" fmla="*/ 4246133 w 6726008"/>
              <a:gd name="connsiteY12" fmla="*/ 3395 h 3529239"/>
              <a:gd name="connsiteX13" fmla="*/ 4680473 w 6726008"/>
              <a:gd name="connsiteY13" fmla="*/ 83405 h 3529239"/>
              <a:gd name="connsiteX14" fmla="*/ 5103383 w 6726008"/>
              <a:gd name="connsiteY14" fmla="*/ 231995 h 3529239"/>
              <a:gd name="connsiteX15" fmla="*/ 5537723 w 6726008"/>
              <a:gd name="connsiteY15" fmla="*/ 289145 h 3529239"/>
              <a:gd name="connsiteX16" fmla="*/ 5983493 w 6726008"/>
              <a:gd name="connsiteY16" fmla="*/ 426305 h 3529239"/>
              <a:gd name="connsiteX17" fmla="*/ 6359731 w 6726008"/>
              <a:gd name="connsiteY17" fmla="*/ 452975 h 3529239"/>
              <a:gd name="connsiteX18" fmla="*/ 6658817 w 6726008"/>
              <a:gd name="connsiteY18" fmla="*/ 457738 h 3529239"/>
              <a:gd name="connsiteX19" fmla="*/ 6697647 w 6726008"/>
              <a:gd name="connsiteY19" fmla="*/ 693299 h 3529239"/>
              <a:gd name="connsiteX20" fmla="*/ 6717358 w 6726008"/>
              <a:gd name="connsiteY20" fmla="*/ 1351110 h 3529239"/>
              <a:gd name="connsiteX21" fmla="*/ 6721462 w 6726008"/>
              <a:gd name="connsiteY21" fmla="*/ 2731648 h 3529239"/>
              <a:gd name="connsiteX22" fmla="*/ 6719871 w 6726008"/>
              <a:gd name="connsiteY22" fmla="*/ 3221181 h 3529239"/>
              <a:gd name="connsiteX23" fmla="*/ 6698441 w 6726008"/>
              <a:gd name="connsiteY23" fmla="*/ 3497406 h 3529239"/>
              <a:gd name="connsiteX24" fmla="*/ 6558803 w 6726008"/>
              <a:gd name="connsiteY24" fmla="*/ 3492402 h 3529239"/>
              <a:gd name="connsiteX25" fmla="*/ 5655832 w 6726008"/>
              <a:gd name="connsiteY25" fmla="*/ 3510500 h 3529239"/>
              <a:gd name="connsiteX26" fmla="*/ 5037661 w 6726008"/>
              <a:gd name="connsiteY26" fmla="*/ 3505737 h 3529239"/>
              <a:gd name="connsiteX27" fmla="*/ 4193747 w 6726008"/>
              <a:gd name="connsiteY27" fmla="*/ 3347623 h 3529239"/>
              <a:gd name="connsiteX28" fmla="*/ 3642230 w 6726008"/>
              <a:gd name="connsiteY28" fmla="*/ 3261262 h 3529239"/>
              <a:gd name="connsiteX29" fmla="*/ 3337448 w 6726008"/>
              <a:gd name="connsiteY29" fmla="*/ 3223799 h 3529239"/>
              <a:gd name="connsiteX30" fmla="*/ 2976451 w 6726008"/>
              <a:gd name="connsiteY30" fmla="*/ 3238085 h 3529239"/>
              <a:gd name="connsiteX31" fmla="*/ 2532585 w 6726008"/>
              <a:gd name="connsiteY31" fmla="*/ 3361910 h 3529239"/>
              <a:gd name="connsiteX32" fmla="*/ 2084891 w 6726008"/>
              <a:gd name="connsiteY32" fmla="*/ 3511293 h 3529239"/>
              <a:gd name="connsiteX33" fmla="*/ 1222879 w 6726008"/>
              <a:gd name="connsiteY33" fmla="*/ 3520818 h 3529239"/>
              <a:gd name="connsiteX34" fmla="*/ 660904 w 6726008"/>
              <a:gd name="connsiteY34" fmla="*/ 3525580 h 3529239"/>
              <a:gd name="connsiteX35" fmla="*/ 346597 w 6726008"/>
              <a:gd name="connsiteY35" fmla="*/ 3519071 h 3529239"/>
              <a:gd name="connsiteX36" fmla="*/ 46541 w 6726008"/>
              <a:gd name="connsiteY36" fmla="*/ 3508910 h 3529239"/>
              <a:gd name="connsiteX37" fmla="*/ 32254 w 6726008"/>
              <a:gd name="connsiteY37" fmla="*/ 3275548 h 3529239"/>
              <a:gd name="connsiteX38" fmla="*/ 33226 w 6726008"/>
              <a:gd name="connsiteY38" fmla="*/ 2959002 h 3529239"/>
              <a:gd name="connsiteX39" fmla="*/ 20842 w 6726008"/>
              <a:gd name="connsiteY39" fmla="*/ 2129851 h 352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726008" h="3529239">
                <a:moveTo>
                  <a:pt x="20842" y="2129851"/>
                </a:moveTo>
                <a:cubicBezTo>
                  <a:pt x="27030" y="1877412"/>
                  <a:pt x="-55376" y="1611770"/>
                  <a:pt x="70354" y="1444368"/>
                </a:cubicBezTo>
                <a:cubicBezTo>
                  <a:pt x="196084" y="1276966"/>
                  <a:pt x="549319" y="1258605"/>
                  <a:pt x="775223" y="1125440"/>
                </a:cubicBezTo>
                <a:cubicBezTo>
                  <a:pt x="1001127" y="992275"/>
                  <a:pt x="1293383" y="730946"/>
                  <a:pt x="1425780" y="645380"/>
                </a:cubicBezTo>
                <a:cubicBezTo>
                  <a:pt x="1558177" y="559814"/>
                  <a:pt x="1473882" y="652207"/>
                  <a:pt x="1569608" y="612043"/>
                </a:cubicBezTo>
                <a:cubicBezTo>
                  <a:pt x="1665334" y="571879"/>
                  <a:pt x="1812337" y="456944"/>
                  <a:pt x="2000138" y="404398"/>
                </a:cubicBezTo>
                <a:cubicBezTo>
                  <a:pt x="2187939" y="351852"/>
                  <a:pt x="2487343" y="320736"/>
                  <a:pt x="2696416" y="296765"/>
                </a:cubicBezTo>
                <a:cubicBezTo>
                  <a:pt x="2905489" y="272794"/>
                  <a:pt x="3116150" y="274064"/>
                  <a:pt x="3254580" y="260570"/>
                </a:cubicBezTo>
                <a:cubicBezTo>
                  <a:pt x="3393010" y="247076"/>
                  <a:pt x="3454605" y="229932"/>
                  <a:pt x="3526995" y="215803"/>
                </a:cubicBezTo>
                <a:cubicBezTo>
                  <a:pt x="3599385" y="201674"/>
                  <a:pt x="3635739" y="190243"/>
                  <a:pt x="3688920" y="175797"/>
                </a:cubicBezTo>
                <a:cubicBezTo>
                  <a:pt x="3742101" y="161351"/>
                  <a:pt x="3791314" y="154049"/>
                  <a:pt x="3846083" y="129125"/>
                </a:cubicBezTo>
                <a:cubicBezTo>
                  <a:pt x="3900852" y="104201"/>
                  <a:pt x="3950858" y="47210"/>
                  <a:pt x="4017533" y="26255"/>
                </a:cubicBezTo>
                <a:cubicBezTo>
                  <a:pt x="4084208" y="5300"/>
                  <a:pt x="4135643" y="-6130"/>
                  <a:pt x="4246133" y="3395"/>
                </a:cubicBezTo>
                <a:cubicBezTo>
                  <a:pt x="4356623" y="12920"/>
                  <a:pt x="4537598" y="45305"/>
                  <a:pt x="4680473" y="83405"/>
                </a:cubicBezTo>
                <a:cubicBezTo>
                  <a:pt x="4823348" y="121505"/>
                  <a:pt x="4960508" y="197705"/>
                  <a:pt x="5103383" y="231995"/>
                </a:cubicBezTo>
                <a:cubicBezTo>
                  <a:pt x="5246258" y="266285"/>
                  <a:pt x="5391038" y="256760"/>
                  <a:pt x="5537723" y="289145"/>
                </a:cubicBezTo>
                <a:cubicBezTo>
                  <a:pt x="5684408" y="321530"/>
                  <a:pt x="5846492" y="399000"/>
                  <a:pt x="5983493" y="426305"/>
                </a:cubicBezTo>
                <a:cubicBezTo>
                  <a:pt x="6120494" y="453610"/>
                  <a:pt x="6247177" y="447736"/>
                  <a:pt x="6359731" y="452975"/>
                </a:cubicBezTo>
                <a:cubicBezTo>
                  <a:pt x="6472285" y="458214"/>
                  <a:pt x="6602498" y="417684"/>
                  <a:pt x="6658817" y="457738"/>
                </a:cubicBezTo>
                <a:cubicBezTo>
                  <a:pt x="6715136" y="497792"/>
                  <a:pt x="6687890" y="544404"/>
                  <a:pt x="6697647" y="693299"/>
                </a:cubicBezTo>
                <a:cubicBezTo>
                  <a:pt x="6707404" y="842194"/>
                  <a:pt x="6713389" y="1011385"/>
                  <a:pt x="6717358" y="1351110"/>
                </a:cubicBezTo>
                <a:cubicBezTo>
                  <a:pt x="6721327" y="1690835"/>
                  <a:pt x="6721043" y="2419970"/>
                  <a:pt x="6721462" y="2731648"/>
                </a:cubicBezTo>
                <a:cubicBezTo>
                  <a:pt x="6721881" y="3043326"/>
                  <a:pt x="6732439" y="3100302"/>
                  <a:pt x="6719871" y="3221181"/>
                </a:cubicBezTo>
                <a:cubicBezTo>
                  <a:pt x="6707303" y="3342060"/>
                  <a:pt x="6725286" y="3452203"/>
                  <a:pt x="6698441" y="3497406"/>
                </a:cubicBezTo>
                <a:cubicBezTo>
                  <a:pt x="6671596" y="3542610"/>
                  <a:pt x="6732571" y="3490220"/>
                  <a:pt x="6558803" y="3492402"/>
                </a:cubicBezTo>
                <a:lnTo>
                  <a:pt x="5655832" y="3510500"/>
                </a:lnTo>
                <a:cubicBezTo>
                  <a:pt x="5402308" y="3512723"/>
                  <a:pt x="5281342" y="3532883"/>
                  <a:pt x="5037661" y="3505737"/>
                </a:cubicBezTo>
                <a:cubicBezTo>
                  <a:pt x="4793980" y="3478591"/>
                  <a:pt x="4426319" y="3388369"/>
                  <a:pt x="4193747" y="3347623"/>
                </a:cubicBezTo>
                <a:cubicBezTo>
                  <a:pt x="3961175" y="3306877"/>
                  <a:pt x="3784947" y="3281899"/>
                  <a:pt x="3642230" y="3261262"/>
                </a:cubicBezTo>
                <a:cubicBezTo>
                  <a:pt x="3499514" y="3240625"/>
                  <a:pt x="3448411" y="3227662"/>
                  <a:pt x="3337448" y="3223799"/>
                </a:cubicBezTo>
                <a:lnTo>
                  <a:pt x="2976451" y="3238085"/>
                </a:lnTo>
                <a:cubicBezTo>
                  <a:pt x="2842307" y="3261103"/>
                  <a:pt x="2681178" y="3316375"/>
                  <a:pt x="2532585" y="3361910"/>
                </a:cubicBezTo>
                <a:cubicBezTo>
                  <a:pt x="2383992" y="3407445"/>
                  <a:pt x="2319844" y="3479252"/>
                  <a:pt x="2084891" y="3511293"/>
                </a:cubicBezTo>
                <a:cubicBezTo>
                  <a:pt x="1849938" y="3543334"/>
                  <a:pt x="1468148" y="3514468"/>
                  <a:pt x="1222879" y="3520818"/>
                </a:cubicBezTo>
                <a:cubicBezTo>
                  <a:pt x="977610" y="3527168"/>
                  <a:pt x="806951" y="3525871"/>
                  <a:pt x="660904" y="3525580"/>
                </a:cubicBezTo>
                <a:cubicBezTo>
                  <a:pt x="514857" y="3525289"/>
                  <a:pt x="448991" y="3521849"/>
                  <a:pt x="346597" y="3519071"/>
                </a:cubicBezTo>
                <a:cubicBezTo>
                  <a:pt x="244203" y="3516293"/>
                  <a:pt x="98931" y="3549497"/>
                  <a:pt x="46541" y="3508910"/>
                </a:cubicBezTo>
                <a:cubicBezTo>
                  <a:pt x="-5849" y="3468323"/>
                  <a:pt x="36061" y="3288221"/>
                  <a:pt x="32254" y="3275548"/>
                </a:cubicBezTo>
                <a:cubicBezTo>
                  <a:pt x="28447" y="3262875"/>
                  <a:pt x="35128" y="3149952"/>
                  <a:pt x="33226" y="2959002"/>
                </a:cubicBezTo>
                <a:cubicBezTo>
                  <a:pt x="31324" y="2768053"/>
                  <a:pt x="14654" y="2382290"/>
                  <a:pt x="20842" y="2129851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Freeform 36"/>
          <p:cNvSpPr/>
          <p:nvPr/>
        </p:nvSpPr>
        <p:spPr>
          <a:xfrm>
            <a:off x="535190" y="759262"/>
            <a:ext cx="6710320" cy="2238067"/>
          </a:xfrm>
          <a:custGeom>
            <a:avLst/>
            <a:gdLst>
              <a:gd name="connsiteX0" fmla="*/ 101732 w 6673754"/>
              <a:gd name="connsiteY0" fmla="*/ 0 h 2035643"/>
              <a:gd name="connsiteX1" fmla="*/ 4525142 w 6673754"/>
              <a:gd name="connsiteY1" fmla="*/ 22860 h 2035643"/>
              <a:gd name="connsiteX2" fmla="*/ 6582542 w 6673754"/>
              <a:gd name="connsiteY2" fmla="*/ 171450 h 2035643"/>
              <a:gd name="connsiteX3" fmla="*/ 6159632 w 6673754"/>
              <a:gd name="connsiteY3" fmla="*/ 1131570 h 2035643"/>
              <a:gd name="connsiteX4" fmla="*/ 4788032 w 6673754"/>
              <a:gd name="connsiteY4" fmla="*/ 800100 h 2035643"/>
              <a:gd name="connsiteX5" fmla="*/ 4205102 w 6673754"/>
              <a:gd name="connsiteY5" fmla="*/ 868680 h 2035643"/>
              <a:gd name="connsiteX6" fmla="*/ 2044832 w 6673754"/>
              <a:gd name="connsiteY6" fmla="*/ 1131570 h 2035643"/>
              <a:gd name="connsiteX7" fmla="*/ 764672 w 6673754"/>
              <a:gd name="connsiteY7" fmla="*/ 1851660 h 2035643"/>
              <a:gd name="connsiteX8" fmla="*/ 33152 w 6673754"/>
              <a:gd name="connsiteY8" fmla="*/ 1874520 h 2035643"/>
              <a:gd name="connsiteX9" fmla="*/ 193172 w 6673754"/>
              <a:gd name="connsiteY9" fmla="*/ 0 h 2035643"/>
              <a:gd name="connsiteX0" fmla="*/ 101732 w 6724552"/>
              <a:gd name="connsiteY0" fmla="*/ 35914 h 2071557"/>
              <a:gd name="connsiteX1" fmla="*/ 4525142 w 6724552"/>
              <a:gd name="connsiteY1" fmla="*/ 58774 h 2071557"/>
              <a:gd name="connsiteX2" fmla="*/ 6639692 w 6724552"/>
              <a:gd name="connsiteY2" fmla="*/ 88302 h 2071557"/>
              <a:gd name="connsiteX3" fmla="*/ 6159632 w 6724552"/>
              <a:gd name="connsiteY3" fmla="*/ 1167484 h 2071557"/>
              <a:gd name="connsiteX4" fmla="*/ 4788032 w 6724552"/>
              <a:gd name="connsiteY4" fmla="*/ 836014 h 2071557"/>
              <a:gd name="connsiteX5" fmla="*/ 4205102 w 6724552"/>
              <a:gd name="connsiteY5" fmla="*/ 904594 h 2071557"/>
              <a:gd name="connsiteX6" fmla="*/ 2044832 w 6724552"/>
              <a:gd name="connsiteY6" fmla="*/ 1167484 h 2071557"/>
              <a:gd name="connsiteX7" fmla="*/ 764672 w 6724552"/>
              <a:gd name="connsiteY7" fmla="*/ 1887574 h 2071557"/>
              <a:gd name="connsiteX8" fmla="*/ 33152 w 6724552"/>
              <a:gd name="connsiteY8" fmla="*/ 1910434 h 2071557"/>
              <a:gd name="connsiteX9" fmla="*/ 193172 w 6724552"/>
              <a:gd name="connsiteY9" fmla="*/ 35914 h 2071557"/>
              <a:gd name="connsiteX0" fmla="*/ 101732 w 6678070"/>
              <a:gd name="connsiteY0" fmla="*/ 60334 h 2095977"/>
              <a:gd name="connsiteX1" fmla="*/ 4525142 w 6678070"/>
              <a:gd name="connsiteY1" fmla="*/ 83194 h 2095977"/>
              <a:gd name="connsiteX2" fmla="*/ 5253805 w 6678070"/>
              <a:gd name="connsiteY2" fmla="*/ 29854 h 2095977"/>
              <a:gd name="connsiteX3" fmla="*/ 6639692 w 6678070"/>
              <a:gd name="connsiteY3" fmla="*/ 112722 h 2095977"/>
              <a:gd name="connsiteX4" fmla="*/ 6159632 w 6678070"/>
              <a:gd name="connsiteY4" fmla="*/ 1191904 h 2095977"/>
              <a:gd name="connsiteX5" fmla="*/ 4788032 w 6678070"/>
              <a:gd name="connsiteY5" fmla="*/ 860434 h 2095977"/>
              <a:gd name="connsiteX6" fmla="*/ 4205102 w 6678070"/>
              <a:gd name="connsiteY6" fmla="*/ 929014 h 2095977"/>
              <a:gd name="connsiteX7" fmla="*/ 2044832 w 6678070"/>
              <a:gd name="connsiteY7" fmla="*/ 1191904 h 2095977"/>
              <a:gd name="connsiteX8" fmla="*/ 764672 w 6678070"/>
              <a:gd name="connsiteY8" fmla="*/ 1911994 h 2095977"/>
              <a:gd name="connsiteX9" fmla="*/ 33152 w 6678070"/>
              <a:gd name="connsiteY9" fmla="*/ 1934854 h 2095977"/>
              <a:gd name="connsiteX10" fmla="*/ 193172 w 6678070"/>
              <a:gd name="connsiteY10" fmla="*/ 60334 h 2095977"/>
              <a:gd name="connsiteX0" fmla="*/ 101732 w 6678070"/>
              <a:gd name="connsiteY0" fmla="*/ 60334 h 2095977"/>
              <a:gd name="connsiteX1" fmla="*/ 4463230 w 6678070"/>
              <a:gd name="connsiteY1" fmla="*/ 21281 h 2095977"/>
              <a:gd name="connsiteX2" fmla="*/ 5253805 w 6678070"/>
              <a:gd name="connsiteY2" fmla="*/ 29854 h 2095977"/>
              <a:gd name="connsiteX3" fmla="*/ 6639692 w 6678070"/>
              <a:gd name="connsiteY3" fmla="*/ 112722 h 2095977"/>
              <a:gd name="connsiteX4" fmla="*/ 6159632 w 6678070"/>
              <a:gd name="connsiteY4" fmla="*/ 1191904 h 2095977"/>
              <a:gd name="connsiteX5" fmla="*/ 4788032 w 6678070"/>
              <a:gd name="connsiteY5" fmla="*/ 860434 h 2095977"/>
              <a:gd name="connsiteX6" fmla="*/ 4205102 w 6678070"/>
              <a:gd name="connsiteY6" fmla="*/ 929014 h 2095977"/>
              <a:gd name="connsiteX7" fmla="*/ 2044832 w 6678070"/>
              <a:gd name="connsiteY7" fmla="*/ 1191904 h 2095977"/>
              <a:gd name="connsiteX8" fmla="*/ 764672 w 6678070"/>
              <a:gd name="connsiteY8" fmla="*/ 1911994 h 2095977"/>
              <a:gd name="connsiteX9" fmla="*/ 33152 w 6678070"/>
              <a:gd name="connsiteY9" fmla="*/ 1934854 h 2095977"/>
              <a:gd name="connsiteX10" fmla="*/ 193172 w 6678070"/>
              <a:gd name="connsiteY10" fmla="*/ 60334 h 2095977"/>
              <a:gd name="connsiteX0" fmla="*/ 101732 w 6678070"/>
              <a:gd name="connsiteY0" fmla="*/ 60334 h 2095977"/>
              <a:gd name="connsiteX1" fmla="*/ 4463230 w 6678070"/>
              <a:gd name="connsiteY1" fmla="*/ 21281 h 2095977"/>
              <a:gd name="connsiteX2" fmla="*/ 5253805 w 6678070"/>
              <a:gd name="connsiteY2" fmla="*/ 29854 h 2095977"/>
              <a:gd name="connsiteX3" fmla="*/ 6639692 w 6678070"/>
              <a:gd name="connsiteY3" fmla="*/ 112722 h 2095977"/>
              <a:gd name="connsiteX4" fmla="*/ 6159632 w 6678070"/>
              <a:gd name="connsiteY4" fmla="*/ 1191904 h 2095977"/>
              <a:gd name="connsiteX5" fmla="*/ 4788032 w 6678070"/>
              <a:gd name="connsiteY5" fmla="*/ 860434 h 2095977"/>
              <a:gd name="connsiteX6" fmla="*/ 4205102 w 6678070"/>
              <a:gd name="connsiteY6" fmla="*/ 929014 h 2095977"/>
              <a:gd name="connsiteX7" fmla="*/ 2044832 w 6678070"/>
              <a:gd name="connsiteY7" fmla="*/ 1191904 h 2095977"/>
              <a:gd name="connsiteX8" fmla="*/ 764672 w 6678070"/>
              <a:gd name="connsiteY8" fmla="*/ 1911994 h 2095977"/>
              <a:gd name="connsiteX9" fmla="*/ 33152 w 6678070"/>
              <a:gd name="connsiteY9" fmla="*/ 1934854 h 2095977"/>
              <a:gd name="connsiteX10" fmla="*/ 193172 w 6678070"/>
              <a:gd name="connsiteY10" fmla="*/ 60334 h 2095977"/>
              <a:gd name="connsiteX0" fmla="*/ 101732 w 6765897"/>
              <a:gd name="connsiteY0" fmla="*/ 59703 h 2095346"/>
              <a:gd name="connsiteX1" fmla="*/ 4463230 w 6765897"/>
              <a:gd name="connsiteY1" fmla="*/ 20650 h 2095346"/>
              <a:gd name="connsiteX2" fmla="*/ 5253805 w 6765897"/>
              <a:gd name="connsiteY2" fmla="*/ 29223 h 2095346"/>
              <a:gd name="connsiteX3" fmla="*/ 6644455 w 6765897"/>
              <a:gd name="connsiteY3" fmla="*/ 24461 h 2095346"/>
              <a:gd name="connsiteX4" fmla="*/ 6639692 w 6765897"/>
              <a:gd name="connsiteY4" fmla="*/ 112091 h 2095346"/>
              <a:gd name="connsiteX5" fmla="*/ 6159632 w 6765897"/>
              <a:gd name="connsiteY5" fmla="*/ 1191273 h 2095346"/>
              <a:gd name="connsiteX6" fmla="*/ 4788032 w 6765897"/>
              <a:gd name="connsiteY6" fmla="*/ 859803 h 2095346"/>
              <a:gd name="connsiteX7" fmla="*/ 4205102 w 6765897"/>
              <a:gd name="connsiteY7" fmla="*/ 928383 h 2095346"/>
              <a:gd name="connsiteX8" fmla="*/ 2044832 w 6765897"/>
              <a:gd name="connsiteY8" fmla="*/ 1191273 h 2095346"/>
              <a:gd name="connsiteX9" fmla="*/ 764672 w 6765897"/>
              <a:gd name="connsiteY9" fmla="*/ 1911363 h 2095346"/>
              <a:gd name="connsiteX10" fmla="*/ 33152 w 6765897"/>
              <a:gd name="connsiteY10" fmla="*/ 1934223 h 2095346"/>
              <a:gd name="connsiteX11" fmla="*/ 193172 w 6765897"/>
              <a:gd name="connsiteY11" fmla="*/ 59703 h 2095346"/>
              <a:gd name="connsiteX0" fmla="*/ 101732 w 6741036"/>
              <a:gd name="connsiteY0" fmla="*/ 39319 h 2074962"/>
              <a:gd name="connsiteX1" fmla="*/ 4463230 w 6741036"/>
              <a:gd name="connsiteY1" fmla="*/ 266 h 2074962"/>
              <a:gd name="connsiteX2" fmla="*/ 5253805 w 6741036"/>
              <a:gd name="connsiteY2" fmla="*/ 8839 h 2074962"/>
              <a:gd name="connsiteX3" fmla="*/ 6644455 w 6741036"/>
              <a:gd name="connsiteY3" fmla="*/ 4077 h 2074962"/>
              <a:gd name="connsiteX4" fmla="*/ 6549204 w 6741036"/>
              <a:gd name="connsiteY4" fmla="*/ 386982 h 2074962"/>
              <a:gd name="connsiteX5" fmla="*/ 6159632 w 6741036"/>
              <a:gd name="connsiteY5" fmla="*/ 1170889 h 2074962"/>
              <a:gd name="connsiteX6" fmla="*/ 4788032 w 6741036"/>
              <a:gd name="connsiteY6" fmla="*/ 839419 h 2074962"/>
              <a:gd name="connsiteX7" fmla="*/ 4205102 w 6741036"/>
              <a:gd name="connsiteY7" fmla="*/ 907999 h 2074962"/>
              <a:gd name="connsiteX8" fmla="*/ 2044832 w 6741036"/>
              <a:gd name="connsiteY8" fmla="*/ 1170889 h 2074962"/>
              <a:gd name="connsiteX9" fmla="*/ 764672 w 6741036"/>
              <a:gd name="connsiteY9" fmla="*/ 1890979 h 2074962"/>
              <a:gd name="connsiteX10" fmla="*/ 33152 w 6741036"/>
              <a:gd name="connsiteY10" fmla="*/ 1913839 h 2074962"/>
              <a:gd name="connsiteX11" fmla="*/ 193172 w 6741036"/>
              <a:gd name="connsiteY11" fmla="*/ 39319 h 2074962"/>
              <a:gd name="connsiteX0" fmla="*/ 101732 w 6747804"/>
              <a:gd name="connsiteY0" fmla="*/ 39319 h 2074962"/>
              <a:gd name="connsiteX1" fmla="*/ 4463230 w 6747804"/>
              <a:gd name="connsiteY1" fmla="*/ 266 h 2074962"/>
              <a:gd name="connsiteX2" fmla="*/ 5253805 w 6747804"/>
              <a:gd name="connsiteY2" fmla="*/ 8839 h 2074962"/>
              <a:gd name="connsiteX3" fmla="*/ 6644455 w 6747804"/>
              <a:gd name="connsiteY3" fmla="*/ 4077 h 2074962"/>
              <a:gd name="connsiteX4" fmla="*/ 6577779 w 6747804"/>
              <a:gd name="connsiteY4" fmla="*/ 415557 h 2074962"/>
              <a:gd name="connsiteX5" fmla="*/ 6159632 w 6747804"/>
              <a:gd name="connsiteY5" fmla="*/ 1170889 h 2074962"/>
              <a:gd name="connsiteX6" fmla="*/ 4788032 w 6747804"/>
              <a:gd name="connsiteY6" fmla="*/ 839419 h 2074962"/>
              <a:gd name="connsiteX7" fmla="*/ 4205102 w 6747804"/>
              <a:gd name="connsiteY7" fmla="*/ 907999 h 2074962"/>
              <a:gd name="connsiteX8" fmla="*/ 2044832 w 6747804"/>
              <a:gd name="connsiteY8" fmla="*/ 1170889 h 2074962"/>
              <a:gd name="connsiteX9" fmla="*/ 764672 w 6747804"/>
              <a:gd name="connsiteY9" fmla="*/ 1890979 h 2074962"/>
              <a:gd name="connsiteX10" fmla="*/ 33152 w 6747804"/>
              <a:gd name="connsiteY10" fmla="*/ 1913839 h 2074962"/>
              <a:gd name="connsiteX11" fmla="*/ 193172 w 6747804"/>
              <a:gd name="connsiteY11" fmla="*/ 39319 h 2074962"/>
              <a:gd name="connsiteX0" fmla="*/ 101732 w 6749298"/>
              <a:gd name="connsiteY0" fmla="*/ 39319 h 2074962"/>
              <a:gd name="connsiteX1" fmla="*/ 4463230 w 6749298"/>
              <a:gd name="connsiteY1" fmla="*/ 266 h 2074962"/>
              <a:gd name="connsiteX2" fmla="*/ 5253805 w 6749298"/>
              <a:gd name="connsiteY2" fmla="*/ 8839 h 2074962"/>
              <a:gd name="connsiteX3" fmla="*/ 6644455 w 6749298"/>
              <a:gd name="connsiteY3" fmla="*/ 4077 h 2074962"/>
              <a:gd name="connsiteX4" fmla="*/ 6625405 w 6749298"/>
              <a:gd name="connsiteY4" fmla="*/ 194576 h 2074962"/>
              <a:gd name="connsiteX5" fmla="*/ 6577779 w 6749298"/>
              <a:gd name="connsiteY5" fmla="*/ 415557 h 2074962"/>
              <a:gd name="connsiteX6" fmla="*/ 6159632 w 6749298"/>
              <a:gd name="connsiteY6" fmla="*/ 1170889 h 2074962"/>
              <a:gd name="connsiteX7" fmla="*/ 4788032 w 6749298"/>
              <a:gd name="connsiteY7" fmla="*/ 839419 h 2074962"/>
              <a:gd name="connsiteX8" fmla="*/ 4205102 w 6749298"/>
              <a:gd name="connsiteY8" fmla="*/ 907999 h 2074962"/>
              <a:gd name="connsiteX9" fmla="*/ 2044832 w 6749298"/>
              <a:gd name="connsiteY9" fmla="*/ 1170889 h 2074962"/>
              <a:gd name="connsiteX10" fmla="*/ 764672 w 6749298"/>
              <a:gd name="connsiteY10" fmla="*/ 1890979 h 2074962"/>
              <a:gd name="connsiteX11" fmla="*/ 33152 w 6749298"/>
              <a:gd name="connsiteY11" fmla="*/ 1913839 h 2074962"/>
              <a:gd name="connsiteX12" fmla="*/ 193172 w 6749298"/>
              <a:gd name="connsiteY12" fmla="*/ 39319 h 2074962"/>
              <a:gd name="connsiteX0" fmla="*/ 101732 w 6774835"/>
              <a:gd name="connsiteY0" fmla="*/ 45149 h 2080792"/>
              <a:gd name="connsiteX1" fmla="*/ 4463230 w 6774835"/>
              <a:gd name="connsiteY1" fmla="*/ 6096 h 2080792"/>
              <a:gd name="connsiteX2" fmla="*/ 5253805 w 6774835"/>
              <a:gd name="connsiteY2" fmla="*/ 14669 h 2080792"/>
              <a:gd name="connsiteX3" fmla="*/ 6644455 w 6774835"/>
              <a:gd name="connsiteY3" fmla="*/ 9907 h 2080792"/>
              <a:gd name="connsiteX4" fmla="*/ 6706367 w 6774835"/>
              <a:gd name="connsiteY4" fmla="*/ 14668 h 2080792"/>
              <a:gd name="connsiteX5" fmla="*/ 6625405 w 6774835"/>
              <a:gd name="connsiteY5" fmla="*/ 200406 h 2080792"/>
              <a:gd name="connsiteX6" fmla="*/ 6577779 w 6774835"/>
              <a:gd name="connsiteY6" fmla="*/ 421387 h 2080792"/>
              <a:gd name="connsiteX7" fmla="*/ 6159632 w 6774835"/>
              <a:gd name="connsiteY7" fmla="*/ 1176719 h 2080792"/>
              <a:gd name="connsiteX8" fmla="*/ 4788032 w 6774835"/>
              <a:gd name="connsiteY8" fmla="*/ 845249 h 2080792"/>
              <a:gd name="connsiteX9" fmla="*/ 4205102 w 6774835"/>
              <a:gd name="connsiteY9" fmla="*/ 913829 h 2080792"/>
              <a:gd name="connsiteX10" fmla="*/ 2044832 w 6774835"/>
              <a:gd name="connsiteY10" fmla="*/ 1176719 h 2080792"/>
              <a:gd name="connsiteX11" fmla="*/ 764672 w 6774835"/>
              <a:gd name="connsiteY11" fmla="*/ 1896809 h 2080792"/>
              <a:gd name="connsiteX12" fmla="*/ 33152 w 6774835"/>
              <a:gd name="connsiteY12" fmla="*/ 1919669 h 2080792"/>
              <a:gd name="connsiteX13" fmla="*/ 193172 w 6774835"/>
              <a:gd name="connsiteY13" fmla="*/ 45149 h 2080792"/>
              <a:gd name="connsiteX0" fmla="*/ 101732 w 6708739"/>
              <a:gd name="connsiteY0" fmla="*/ 45149 h 2080792"/>
              <a:gd name="connsiteX1" fmla="*/ 4463230 w 6708739"/>
              <a:gd name="connsiteY1" fmla="*/ 6096 h 2080792"/>
              <a:gd name="connsiteX2" fmla="*/ 5253805 w 6708739"/>
              <a:gd name="connsiteY2" fmla="*/ 14669 h 2080792"/>
              <a:gd name="connsiteX3" fmla="*/ 6487293 w 6708739"/>
              <a:gd name="connsiteY3" fmla="*/ 9907 h 2080792"/>
              <a:gd name="connsiteX4" fmla="*/ 6706367 w 6708739"/>
              <a:gd name="connsiteY4" fmla="*/ 14668 h 2080792"/>
              <a:gd name="connsiteX5" fmla="*/ 6625405 w 6708739"/>
              <a:gd name="connsiteY5" fmla="*/ 200406 h 2080792"/>
              <a:gd name="connsiteX6" fmla="*/ 6577779 w 6708739"/>
              <a:gd name="connsiteY6" fmla="*/ 421387 h 2080792"/>
              <a:gd name="connsiteX7" fmla="*/ 6159632 w 6708739"/>
              <a:gd name="connsiteY7" fmla="*/ 1176719 h 2080792"/>
              <a:gd name="connsiteX8" fmla="*/ 4788032 w 6708739"/>
              <a:gd name="connsiteY8" fmla="*/ 845249 h 2080792"/>
              <a:gd name="connsiteX9" fmla="*/ 4205102 w 6708739"/>
              <a:gd name="connsiteY9" fmla="*/ 913829 h 2080792"/>
              <a:gd name="connsiteX10" fmla="*/ 2044832 w 6708739"/>
              <a:gd name="connsiteY10" fmla="*/ 1176719 h 2080792"/>
              <a:gd name="connsiteX11" fmla="*/ 764672 w 6708739"/>
              <a:gd name="connsiteY11" fmla="*/ 1896809 h 2080792"/>
              <a:gd name="connsiteX12" fmla="*/ 33152 w 6708739"/>
              <a:gd name="connsiteY12" fmla="*/ 1919669 h 2080792"/>
              <a:gd name="connsiteX13" fmla="*/ 193172 w 6708739"/>
              <a:gd name="connsiteY13" fmla="*/ 45149 h 2080792"/>
              <a:gd name="connsiteX0" fmla="*/ 101732 w 6726023"/>
              <a:gd name="connsiteY0" fmla="*/ 45149 h 2080792"/>
              <a:gd name="connsiteX1" fmla="*/ 4463230 w 6726023"/>
              <a:gd name="connsiteY1" fmla="*/ 6096 h 2080792"/>
              <a:gd name="connsiteX2" fmla="*/ 5253805 w 6726023"/>
              <a:gd name="connsiteY2" fmla="*/ 14669 h 2080792"/>
              <a:gd name="connsiteX3" fmla="*/ 6487293 w 6726023"/>
              <a:gd name="connsiteY3" fmla="*/ 9907 h 2080792"/>
              <a:gd name="connsiteX4" fmla="*/ 6706367 w 6726023"/>
              <a:gd name="connsiteY4" fmla="*/ 14668 h 2080792"/>
              <a:gd name="connsiteX5" fmla="*/ 6715892 w 6726023"/>
              <a:gd name="connsiteY5" fmla="*/ 290893 h 2080792"/>
              <a:gd name="connsiteX6" fmla="*/ 6577779 w 6726023"/>
              <a:gd name="connsiteY6" fmla="*/ 421387 h 2080792"/>
              <a:gd name="connsiteX7" fmla="*/ 6159632 w 6726023"/>
              <a:gd name="connsiteY7" fmla="*/ 1176719 h 2080792"/>
              <a:gd name="connsiteX8" fmla="*/ 4788032 w 6726023"/>
              <a:gd name="connsiteY8" fmla="*/ 845249 h 2080792"/>
              <a:gd name="connsiteX9" fmla="*/ 4205102 w 6726023"/>
              <a:gd name="connsiteY9" fmla="*/ 913829 h 2080792"/>
              <a:gd name="connsiteX10" fmla="*/ 2044832 w 6726023"/>
              <a:gd name="connsiteY10" fmla="*/ 1176719 h 2080792"/>
              <a:gd name="connsiteX11" fmla="*/ 764672 w 6726023"/>
              <a:gd name="connsiteY11" fmla="*/ 1896809 h 2080792"/>
              <a:gd name="connsiteX12" fmla="*/ 33152 w 6726023"/>
              <a:gd name="connsiteY12" fmla="*/ 1919669 h 2080792"/>
              <a:gd name="connsiteX13" fmla="*/ 193172 w 6726023"/>
              <a:gd name="connsiteY13" fmla="*/ 45149 h 2080792"/>
              <a:gd name="connsiteX0" fmla="*/ 101732 w 6755276"/>
              <a:gd name="connsiteY0" fmla="*/ 45149 h 2080792"/>
              <a:gd name="connsiteX1" fmla="*/ 4463230 w 6755276"/>
              <a:gd name="connsiteY1" fmla="*/ 6096 h 2080792"/>
              <a:gd name="connsiteX2" fmla="*/ 5253805 w 6755276"/>
              <a:gd name="connsiteY2" fmla="*/ 14669 h 2080792"/>
              <a:gd name="connsiteX3" fmla="*/ 6487293 w 6755276"/>
              <a:gd name="connsiteY3" fmla="*/ 9907 h 2080792"/>
              <a:gd name="connsiteX4" fmla="*/ 6706367 w 6755276"/>
              <a:gd name="connsiteY4" fmla="*/ 14668 h 2080792"/>
              <a:gd name="connsiteX5" fmla="*/ 6715892 w 6755276"/>
              <a:gd name="connsiteY5" fmla="*/ 290893 h 2080792"/>
              <a:gd name="connsiteX6" fmla="*/ 6720654 w 6755276"/>
              <a:gd name="connsiteY6" fmla="*/ 545212 h 2080792"/>
              <a:gd name="connsiteX7" fmla="*/ 6159632 w 6755276"/>
              <a:gd name="connsiteY7" fmla="*/ 1176719 h 2080792"/>
              <a:gd name="connsiteX8" fmla="*/ 4788032 w 6755276"/>
              <a:gd name="connsiteY8" fmla="*/ 845249 h 2080792"/>
              <a:gd name="connsiteX9" fmla="*/ 4205102 w 6755276"/>
              <a:gd name="connsiteY9" fmla="*/ 913829 h 2080792"/>
              <a:gd name="connsiteX10" fmla="*/ 2044832 w 6755276"/>
              <a:gd name="connsiteY10" fmla="*/ 1176719 h 2080792"/>
              <a:gd name="connsiteX11" fmla="*/ 764672 w 6755276"/>
              <a:gd name="connsiteY11" fmla="*/ 1896809 h 2080792"/>
              <a:gd name="connsiteX12" fmla="*/ 33152 w 6755276"/>
              <a:gd name="connsiteY12" fmla="*/ 1919669 h 2080792"/>
              <a:gd name="connsiteX13" fmla="*/ 193172 w 6755276"/>
              <a:gd name="connsiteY13" fmla="*/ 45149 h 2080792"/>
              <a:gd name="connsiteX0" fmla="*/ 101732 w 6747648"/>
              <a:gd name="connsiteY0" fmla="*/ 45149 h 2080792"/>
              <a:gd name="connsiteX1" fmla="*/ 4463230 w 6747648"/>
              <a:gd name="connsiteY1" fmla="*/ 6096 h 2080792"/>
              <a:gd name="connsiteX2" fmla="*/ 5253805 w 6747648"/>
              <a:gd name="connsiteY2" fmla="*/ 14669 h 2080792"/>
              <a:gd name="connsiteX3" fmla="*/ 6487293 w 6747648"/>
              <a:gd name="connsiteY3" fmla="*/ 9907 h 2080792"/>
              <a:gd name="connsiteX4" fmla="*/ 6706367 w 6747648"/>
              <a:gd name="connsiteY4" fmla="*/ 14668 h 2080792"/>
              <a:gd name="connsiteX5" fmla="*/ 6715892 w 6747648"/>
              <a:gd name="connsiteY5" fmla="*/ 290893 h 2080792"/>
              <a:gd name="connsiteX6" fmla="*/ 6711129 w 6747648"/>
              <a:gd name="connsiteY6" fmla="*/ 645225 h 2080792"/>
              <a:gd name="connsiteX7" fmla="*/ 6159632 w 6747648"/>
              <a:gd name="connsiteY7" fmla="*/ 1176719 h 2080792"/>
              <a:gd name="connsiteX8" fmla="*/ 4788032 w 6747648"/>
              <a:gd name="connsiteY8" fmla="*/ 845249 h 2080792"/>
              <a:gd name="connsiteX9" fmla="*/ 4205102 w 6747648"/>
              <a:gd name="connsiteY9" fmla="*/ 913829 h 2080792"/>
              <a:gd name="connsiteX10" fmla="*/ 2044832 w 6747648"/>
              <a:gd name="connsiteY10" fmla="*/ 1176719 h 2080792"/>
              <a:gd name="connsiteX11" fmla="*/ 764672 w 6747648"/>
              <a:gd name="connsiteY11" fmla="*/ 1896809 h 2080792"/>
              <a:gd name="connsiteX12" fmla="*/ 33152 w 6747648"/>
              <a:gd name="connsiteY12" fmla="*/ 1919669 h 2080792"/>
              <a:gd name="connsiteX13" fmla="*/ 193172 w 6747648"/>
              <a:gd name="connsiteY13" fmla="*/ 45149 h 2080792"/>
              <a:gd name="connsiteX0" fmla="*/ 101732 w 6729672"/>
              <a:gd name="connsiteY0" fmla="*/ 45149 h 2080792"/>
              <a:gd name="connsiteX1" fmla="*/ 4463230 w 6729672"/>
              <a:gd name="connsiteY1" fmla="*/ 6096 h 2080792"/>
              <a:gd name="connsiteX2" fmla="*/ 5253805 w 6729672"/>
              <a:gd name="connsiteY2" fmla="*/ 14669 h 2080792"/>
              <a:gd name="connsiteX3" fmla="*/ 6487293 w 6729672"/>
              <a:gd name="connsiteY3" fmla="*/ 9907 h 2080792"/>
              <a:gd name="connsiteX4" fmla="*/ 6706367 w 6729672"/>
              <a:gd name="connsiteY4" fmla="*/ 14668 h 2080792"/>
              <a:gd name="connsiteX5" fmla="*/ 6715892 w 6729672"/>
              <a:gd name="connsiteY5" fmla="*/ 290893 h 2080792"/>
              <a:gd name="connsiteX6" fmla="*/ 6687316 w 6729672"/>
              <a:gd name="connsiteY6" fmla="*/ 726187 h 2080792"/>
              <a:gd name="connsiteX7" fmla="*/ 6159632 w 6729672"/>
              <a:gd name="connsiteY7" fmla="*/ 1176719 h 2080792"/>
              <a:gd name="connsiteX8" fmla="*/ 4788032 w 6729672"/>
              <a:gd name="connsiteY8" fmla="*/ 845249 h 2080792"/>
              <a:gd name="connsiteX9" fmla="*/ 4205102 w 6729672"/>
              <a:gd name="connsiteY9" fmla="*/ 913829 h 2080792"/>
              <a:gd name="connsiteX10" fmla="*/ 2044832 w 6729672"/>
              <a:gd name="connsiteY10" fmla="*/ 1176719 h 2080792"/>
              <a:gd name="connsiteX11" fmla="*/ 764672 w 6729672"/>
              <a:gd name="connsiteY11" fmla="*/ 1896809 h 2080792"/>
              <a:gd name="connsiteX12" fmla="*/ 33152 w 6729672"/>
              <a:gd name="connsiteY12" fmla="*/ 1919669 h 2080792"/>
              <a:gd name="connsiteX13" fmla="*/ 193172 w 6729672"/>
              <a:gd name="connsiteY13" fmla="*/ 45149 h 2080792"/>
              <a:gd name="connsiteX0" fmla="*/ 101732 w 6726023"/>
              <a:gd name="connsiteY0" fmla="*/ 45149 h 2080792"/>
              <a:gd name="connsiteX1" fmla="*/ 4463230 w 6726023"/>
              <a:gd name="connsiteY1" fmla="*/ 6096 h 2080792"/>
              <a:gd name="connsiteX2" fmla="*/ 5253805 w 6726023"/>
              <a:gd name="connsiteY2" fmla="*/ 14669 h 2080792"/>
              <a:gd name="connsiteX3" fmla="*/ 6487293 w 6726023"/>
              <a:gd name="connsiteY3" fmla="*/ 9907 h 2080792"/>
              <a:gd name="connsiteX4" fmla="*/ 6706367 w 6726023"/>
              <a:gd name="connsiteY4" fmla="*/ 14668 h 2080792"/>
              <a:gd name="connsiteX5" fmla="*/ 6715892 w 6726023"/>
              <a:gd name="connsiteY5" fmla="*/ 290893 h 2080792"/>
              <a:gd name="connsiteX6" fmla="*/ 6687316 w 6726023"/>
              <a:gd name="connsiteY6" fmla="*/ 726187 h 2080792"/>
              <a:gd name="connsiteX7" fmla="*/ 6687316 w 6726023"/>
              <a:gd name="connsiteY7" fmla="*/ 1167193 h 2080792"/>
              <a:gd name="connsiteX8" fmla="*/ 6159632 w 6726023"/>
              <a:gd name="connsiteY8" fmla="*/ 1176719 h 2080792"/>
              <a:gd name="connsiteX9" fmla="*/ 4788032 w 6726023"/>
              <a:gd name="connsiteY9" fmla="*/ 845249 h 2080792"/>
              <a:gd name="connsiteX10" fmla="*/ 4205102 w 6726023"/>
              <a:gd name="connsiteY10" fmla="*/ 913829 h 2080792"/>
              <a:gd name="connsiteX11" fmla="*/ 2044832 w 6726023"/>
              <a:gd name="connsiteY11" fmla="*/ 1176719 h 2080792"/>
              <a:gd name="connsiteX12" fmla="*/ 764672 w 6726023"/>
              <a:gd name="connsiteY12" fmla="*/ 1896809 h 2080792"/>
              <a:gd name="connsiteX13" fmla="*/ 33152 w 6726023"/>
              <a:gd name="connsiteY13" fmla="*/ 1919669 h 2080792"/>
              <a:gd name="connsiteX14" fmla="*/ 193172 w 6726023"/>
              <a:gd name="connsiteY14" fmla="*/ 45149 h 2080792"/>
              <a:gd name="connsiteX0" fmla="*/ 101732 w 6739994"/>
              <a:gd name="connsiteY0" fmla="*/ 45149 h 2080792"/>
              <a:gd name="connsiteX1" fmla="*/ 4463230 w 6739994"/>
              <a:gd name="connsiteY1" fmla="*/ 6096 h 2080792"/>
              <a:gd name="connsiteX2" fmla="*/ 5253805 w 6739994"/>
              <a:gd name="connsiteY2" fmla="*/ 14669 h 2080792"/>
              <a:gd name="connsiteX3" fmla="*/ 6487293 w 6739994"/>
              <a:gd name="connsiteY3" fmla="*/ 9907 h 2080792"/>
              <a:gd name="connsiteX4" fmla="*/ 6706367 w 6739994"/>
              <a:gd name="connsiteY4" fmla="*/ 14668 h 2080792"/>
              <a:gd name="connsiteX5" fmla="*/ 6715892 w 6739994"/>
              <a:gd name="connsiteY5" fmla="*/ 290893 h 2080792"/>
              <a:gd name="connsiteX6" fmla="*/ 6730178 w 6739994"/>
              <a:gd name="connsiteY6" fmla="*/ 702374 h 2080792"/>
              <a:gd name="connsiteX7" fmla="*/ 6687316 w 6739994"/>
              <a:gd name="connsiteY7" fmla="*/ 1167193 h 2080792"/>
              <a:gd name="connsiteX8" fmla="*/ 6159632 w 6739994"/>
              <a:gd name="connsiteY8" fmla="*/ 1176719 h 2080792"/>
              <a:gd name="connsiteX9" fmla="*/ 4788032 w 6739994"/>
              <a:gd name="connsiteY9" fmla="*/ 845249 h 2080792"/>
              <a:gd name="connsiteX10" fmla="*/ 4205102 w 6739994"/>
              <a:gd name="connsiteY10" fmla="*/ 913829 h 2080792"/>
              <a:gd name="connsiteX11" fmla="*/ 2044832 w 6739994"/>
              <a:gd name="connsiteY11" fmla="*/ 1176719 h 2080792"/>
              <a:gd name="connsiteX12" fmla="*/ 764672 w 6739994"/>
              <a:gd name="connsiteY12" fmla="*/ 1896809 h 2080792"/>
              <a:gd name="connsiteX13" fmla="*/ 33152 w 6739994"/>
              <a:gd name="connsiteY13" fmla="*/ 1919669 h 2080792"/>
              <a:gd name="connsiteX14" fmla="*/ 193172 w 6739994"/>
              <a:gd name="connsiteY14" fmla="*/ 45149 h 2080792"/>
              <a:gd name="connsiteX0" fmla="*/ 101732 w 6746975"/>
              <a:gd name="connsiteY0" fmla="*/ 45149 h 2080792"/>
              <a:gd name="connsiteX1" fmla="*/ 4463230 w 6746975"/>
              <a:gd name="connsiteY1" fmla="*/ 6096 h 2080792"/>
              <a:gd name="connsiteX2" fmla="*/ 5253805 w 6746975"/>
              <a:gd name="connsiteY2" fmla="*/ 14669 h 2080792"/>
              <a:gd name="connsiteX3" fmla="*/ 6487293 w 6746975"/>
              <a:gd name="connsiteY3" fmla="*/ 9907 h 2080792"/>
              <a:gd name="connsiteX4" fmla="*/ 6706367 w 6746975"/>
              <a:gd name="connsiteY4" fmla="*/ 14668 h 2080792"/>
              <a:gd name="connsiteX5" fmla="*/ 6739705 w 6746975"/>
              <a:gd name="connsiteY5" fmla="*/ 276606 h 2080792"/>
              <a:gd name="connsiteX6" fmla="*/ 6730178 w 6746975"/>
              <a:gd name="connsiteY6" fmla="*/ 702374 h 2080792"/>
              <a:gd name="connsiteX7" fmla="*/ 6687316 w 6746975"/>
              <a:gd name="connsiteY7" fmla="*/ 1167193 h 2080792"/>
              <a:gd name="connsiteX8" fmla="*/ 6159632 w 6746975"/>
              <a:gd name="connsiteY8" fmla="*/ 1176719 h 2080792"/>
              <a:gd name="connsiteX9" fmla="*/ 4788032 w 6746975"/>
              <a:gd name="connsiteY9" fmla="*/ 845249 h 2080792"/>
              <a:gd name="connsiteX10" fmla="*/ 4205102 w 6746975"/>
              <a:gd name="connsiteY10" fmla="*/ 913829 h 2080792"/>
              <a:gd name="connsiteX11" fmla="*/ 2044832 w 6746975"/>
              <a:gd name="connsiteY11" fmla="*/ 1176719 h 2080792"/>
              <a:gd name="connsiteX12" fmla="*/ 764672 w 6746975"/>
              <a:gd name="connsiteY12" fmla="*/ 1896809 h 2080792"/>
              <a:gd name="connsiteX13" fmla="*/ 33152 w 6746975"/>
              <a:gd name="connsiteY13" fmla="*/ 1919669 h 2080792"/>
              <a:gd name="connsiteX14" fmla="*/ 193172 w 6746975"/>
              <a:gd name="connsiteY14" fmla="*/ 45149 h 2080792"/>
              <a:gd name="connsiteX0" fmla="*/ 101732 w 6740088"/>
              <a:gd name="connsiteY0" fmla="*/ 45149 h 2080792"/>
              <a:gd name="connsiteX1" fmla="*/ 4463230 w 6740088"/>
              <a:gd name="connsiteY1" fmla="*/ 6096 h 2080792"/>
              <a:gd name="connsiteX2" fmla="*/ 5253805 w 6740088"/>
              <a:gd name="connsiteY2" fmla="*/ 14669 h 2080792"/>
              <a:gd name="connsiteX3" fmla="*/ 6487293 w 6740088"/>
              <a:gd name="connsiteY3" fmla="*/ 9907 h 2080792"/>
              <a:gd name="connsiteX4" fmla="*/ 6706367 w 6740088"/>
              <a:gd name="connsiteY4" fmla="*/ 14668 h 2080792"/>
              <a:gd name="connsiteX5" fmla="*/ 6739705 w 6740088"/>
              <a:gd name="connsiteY5" fmla="*/ 276606 h 2080792"/>
              <a:gd name="connsiteX6" fmla="*/ 6730178 w 6740088"/>
              <a:gd name="connsiteY6" fmla="*/ 702374 h 2080792"/>
              <a:gd name="connsiteX7" fmla="*/ 6687316 w 6740088"/>
              <a:gd name="connsiteY7" fmla="*/ 1167193 h 2080792"/>
              <a:gd name="connsiteX8" fmla="*/ 6159632 w 6740088"/>
              <a:gd name="connsiteY8" fmla="*/ 1176719 h 2080792"/>
              <a:gd name="connsiteX9" fmla="*/ 4788032 w 6740088"/>
              <a:gd name="connsiteY9" fmla="*/ 845249 h 2080792"/>
              <a:gd name="connsiteX10" fmla="*/ 4205102 w 6740088"/>
              <a:gd name="connsiteY10" fmla="*/ 913829 h 2080792"/>
              <a:gd name="connsiteX11" fmla="*/ 2044832 w 6740088"/>
              <a:gd name="connsiteY11" fmla="*/ 1176719 h 2080792"/>
              <a:gd name="connsiteX12" fmla="*/ 764672 w 6740088"/>
              <a:gd name="connsiteY12" fmla="*/ 1896809 h 2080792"/>
              <a:gd name="connsiteX13" fmla="*/ 33152 w 6740088"/>
              <a:gd name="connsiteY13" fmla="*/ 1919669 h 2080792"/>
              <a:gd name="connsiteX14" fmla="*/ 193172 w 6740088"/>
              <a:gd name="connsiteY14" fmla="*/ 45149 h 2080792"/>
              <a:gd name="connsiteX0" fmla="*/ 101732 w 6740088"/>
              <a:gd name="connsiteY0" fmla="*/ 45149 h 2080792"/>
              <a:gd name="connsiteX1" fmla="*/ 4463230 w 6740088"/>
              <a:gd name="connsiteY1" fmla="*/ 6096 h 2080792"/>
              <a:gd name="connsiteX2" fmla="*/ 5253805 w 6740088"/>
              <a:gd name="connsiteY2" fmla="*/ 14669 h 2080792"/>
              <a:gd name="connsiteX3" fmla="*/ 6487293 w 6740088"/>
              <a:gd name="connsiteY3" fmla="*/ 9907 h 2080792"/>
              <a:gd name="connsiteX4" fmla="*/ 6706367 w 6740088"/>
              <a:gd name="connsiteY4" fmla="*/ 14668 h 2080792"/>
              <a:gd name="connsiteX5" fmla="*/ 6739705 w 6740088"/>
              <a:gd name="connsiteY5" fmla="*/ 276606 h 2080792"/>
              <a:gd name="connsiteX6" fmla="*/ 6730178 w 6740088"/>
              <a:gd name="connsiteY6" fmla="*/ 702374 h 2080792"/>
              <a:gd name="connsiteX7" fmla="*/ 6687316 w 6740088"/>
              <a:gd name="connsiteY7" fmla="*/ 1167193 h 2080792"/>
              <a:gd name="connsiteX8" fmla="*/ 6159632 w 6740088"/>
              <a:gd name="connsiteY8" fmla="*/ 1233869 h 2080792"/>
              <a:gd name="connsiteX9" fmla="*/ 4788032 w 6740088"/>
              <a:gd name="connsiteY9" fmla="*/ 845249 h 2080792"/>
              <a:gd name="connsiteX10" fmla="*/ 4205102 w 6740088"/>
              <a:gd name="connsiteY10" fmla="*/ 913829 h 2080792"/>
              <a:gd name="connsiteX11" fmla="*/ 2044832 w 6740088"/>
              <a:gd name="connsiteY11" fmla="*/ 1176719 h 2080792"/>
              <a:gd name="connsiteX12" fmla="*/ 764672 w 6740088"/>
              <a:gd name="connsiteY12" fmla="*/ 1896809 h 2080792"/>
              <a:gd name="connsiteX13" fmla="*/ 33152 w 6740088"/>
              <a:gd name="connsiteY13" fmla="*/ 1919669 h 2080792"/>
              <a:gd name="connsiteX14" fmla="*/ 193172 w 6740088"/>
              <a:gd name="connsiteY14" fmla="*/ 45149 h 2080792"/>
              <a:gd name="connsiteX0" fmla="*/ 101732 w 6740088"/>
              <a:gd name="connsiteY0" fmla="*/ 45149 h 2080792"/>
              <a:gd name="connsiteX1" fmla="*/ 4463230 w 6740088"/>
              <a:gd name="connsiteY1" fmla="*/ 6096 h 2080792"/>
              <a:gd name="connsiteX2" fmla="*/ 5253805 w 6740088"/>
              <a:gd name="connsiteY2" fmla="*/ 14669 h 2080792"/>
              <a:gd name="connsiteX3" fmla="*/ 6487293 w 6740088"/>
              <a:gd name="connsiteY3" fmla="*/ 9907 h 2080792"/>
              <a:gd name="connsiteX4" fmla="*/ 6706367 w 6740088"/>
              <a:gd name="connsiteY4" fmla="*/ 14668 h 2080792"/>
              <a:gd name="connsiteX5" fmla="*/ 6739705 w 6740088"/>
              <a:gd name="connsiteY5" fmla="*/ 276606 h 2080792"/>
              <a:gd name="connsiteX6" fmla="*/ 6730178 w 6740088"/>
              <a:gd name="connsiteY6" fmla="*/ 702374 h 2080792"/>
              <a:gd name="connsiteX7" fmla="*/ 6687316 w 6740088"/>
              <a:gd name="connsiteY7" fmla="*/ 1167193 h 2080792"/>
              <a:gd name="connsiteX8" fmla="*/ 6159632 w 6740088"/>
              <a:gd name="connsiteY8" fmla="*/ 1233869 h 2080792"/>
              <a:gd name="connsiteX9" fmla="*/ 4764219 w 6740088"/>
              <a:gd name="connsiteY9" fmla="*/ 926211 h 2080792"/>
              <a:gd name="connsiteX10" fmla="*/ 4205102 w 6740088"/>
              <a:gd name="connsiteY10" fmla="*/ 913829 h 2080792"/>
              <a:gd name="connsiteX11" fmla="*/ 2044832 w 6740088"/>
              <a:gd name="connsiteY11" fmla="*/ 1176719 h 2080792"/>
              <a:gd name="connsiteX12" fmla="*/ 764672 w 6740088"/>
              <a:gd name="connsiteY12" fmla="*/ 1896809 h 2080792"/>
              <a:gd name="connsiteX13" fmla="*/ 33152 w 6740088"/>
              <a:gd name="connsiteY13" fmla="*/ 1919669 h 2080792"/>
              <a:gd name="connsiteX14" fmla="*/ 193172 w 6740088"/>
              <a:gd name="connsiteY14" fmla="*/ 45149 h 2080792"/>
              <a:gd name="connsiteX0" fmla="*/ 107363 w 6745719"/>
              <a:gd name="connsiteY0" fmla="*/ 45149 h 2068331"/>
              <a:gd name="connsiteX1" fmla="*/ 4468861 w 6745719"/>
              <a:gd name="connsiteY1" fmla="*/ 6096 h 2068331"/>
              <a:gd name="connsiteX2" fmla="*/ 5259436 w 6745719"/>
              <a:gd name="connsiteY2" fmla="*/ 14669 h 2068331"/>
              <a:gd name="connsiteX3" fmla="*/ 6492924 w 6745719"/>
              <a:gd name="connsiteY3" fmla="*/ 9907 h 2068331"/>
              <a:gd name="connsiteX4" fmla="*/ 6711998 w 6745719"/>
              <a:gd name="connsiteY4" fmla="*/ 14668 h 2068331"/>
              <a:gd name="connsiteX5" fmla="*/ 6745336 w 6745719"/>
              <a:gd name="connsiteY5" fmla="*/ 276606 h 2068331"/>
              <a:gd name="connsiteX6" fmla="*/ 6735809 w 6745719"/>
              <a:gd name="connsiteY6" fmla="*/ 702374 h 2068331"/>
              <a:gd name="connsiteX7" fmla="*/ 6692947 w 6745719"/>
              <a:gd name="connsiteY7" fmla="*/ 1167193 h 2068331"/>
              <a:gd name="connsiteX8" fmla="*/ 6165263 w 6745719"/>
              <a:gd name="connsiteY8" fmla="*/ 1233869 h 2068331"/>
              <a:gd name="connsiteX9" fmla="*/ 4769850 w 6745719"/>
              <a:gd name="connsiteY9" fmla="*/ 926211 h 2068331"/>
              <a:gd name="connsiteX10" fmla="*/ 4210733 w 6745719"/>
              <a:gd name="connsiteY10" fmla="*/ 913829 h 2068331"/>
              <a:gd name="connsiteX11" fmla="*/ 2050463 w 6745719"/>
              <a:gd name="connsiteY11" fmla="*/ 1176719 h 2068331"/>
              <a:gd name="connsiteX12" fmla="*/ 770303 w 6745719"/>
              <a:gd name="connsiteY12" fmla="*/ 1896809 h 2068331"/>
              <a:gd name="connsiteX13" fmla="*/ 38783 w 6745719"/>
              <a:gd name="connsiteY13" fmla="*/ 1919669 h 2068331"/>
              <a:gd name="connsiteX14" fmla="*/ 174990 w 6745719"/>
              <a:gd name="connsiteY14" fmla="*/ 216599 h 2068331"/>
              <a:gd name="connsiteX0" fmla="*/ 155307 w 6793663"/>
              <a:gd name="connsiteY0" fmla="*/ 45149 h 2074555"/>
              <a:gd name="connsiteX1" fmla="*/ 4516805 w 6793663"/>
              <a:gd name="connsiteY1" fmla="*/ 6096 h 2074555"/>
              <a:gd name="connsiteX2" fmla="*/ 5307380 w 6793663"/>
              <a:gd name="connsiteY2" fmla="*/ 14669 h 2074555"/>
              <a:gd name="connsiteX3" fmla="*/ 6540868 w 6793663"/>
              <a:gd name="connsiteY3" fmla="*/ 9907 h 2074555"/>
              <a:gd name="connsiteX4" fmla="*/ 6759942 w 6793663"/>
              <a:gd name="connsiteY4" fmla="*/ 14668 h 2074555"/>
              <a:gd name="connsiteX5" fmla="*/ 6793280 w 6793663"/>
              <a:gd name="connsiteY5" fmla="*/ 276606 h 2074555"/>
              <a:gd name="connsiteX6" fmla="*/ 6783753 w 6793663"/>
              <a:gd name="connsiteY6" fmla="*/ 702374 h 2074555"/>
              <a:gd name="connsiteX7" fmla="*/ 6740891 w 6793663"/>
              <a:gd name="connsiteY7" fmla="*/ 1167193 h 2074555"/>
              <a:gd name="connsiteX8" fmla="*/ 6213207 w 6793663"/>
              <a:gd name="connsiteY8" fmla="*/ 1233869 h 2074555"/>
              <a:gd name="connsiteX9" fmla="*/ 4817794 w 6793663"/>
              <a:gd name="connsiteY9" fmla="*/ 926211 h 2074555"/>
              <a:gd name="connsiteX10" fmla="*/ 4258677 w 6793663"/>
              <a:gd name="connsiteY10" fmla="*/ 913829 h 2074555"/>
              <a:gd name="connsiteX11" fmla="*/ 2098407 w 6793663"/>
              <a:gd name="connsiteY11" fmla="*/ 1176719 h 2074555"/>
              <a:gd name="connsiteX12" fmla="*/ 818247 w 6793663"/>
              <a:gd name="connsiteY12" fmla="*/ 1896809 h 2074555"/>
              <a:gd name="connsiteX13" fmla="*/ 86727 w 6793663"/>
              <a:gd name="connsiteY13" fmla="*/ 1919669 h 2074555"/>
              <a:gd name="connsiteX14" fmla="*/ 99109 w 6793663"/>
              <a:gd name="connsiteY14" fmla="*/ 130874 h 2074555"/>
              <a:gd name="connsiteX0" fmla="*/ 69582 w 6793663"/>
              <a:gd name="connsiteY0" fmla="*/ 0 h 2077031"/>
              <a:gd name="connsiteX1" fmla="*/ 4516805 w 6793663"/>
              <a:gd name="connsiteY1" fmla="*/ 8572 h 2077031"/>
              <a:gd name="connsiteX2" fmla="*/ 5307380 w 6793663"/>
              <a:gd name="connsiteY2" fmla="*/ 17145 h 2077031"/>
              <a:gd name="connsiteX3" fmla="*/ 6540868 w 6793663"/>
              <a:gd name="connsiteY3" fmla="*/ 12383 h 2077031"/>
              <a:gd name="connsiteX4" fmla="*/ 6759942 w 6793663"/>
              <a:gd name="connsiteY4" fmla="*/ 17144 h 2077031"/>
              <a:gd name="connsiteX5" fmla="*/ 6793280 w 6793663"/>
              <a:gd name="connsiteY5" fmla="*/ 279082 h 2077031"/>
              <a:gd name="connsiteX6" fmla="*/ 6783753 w 6793663"/>
              <a:gd name="connsiteY6" fmla="*/ 704850 h 2077031"/>
              <a:gd name="connsiteX7" fmla="*/ 6740891 w 6793663"/>
              <a:gd name="connsiteY7" fmla="*/ 1169669 h 2077031"/>
              <a:gd name="connsiteX8" fmla="*/ 6213207 w 6793663"/>
              <a:gd name="connsiteY8" fmla="*/ 1236345 h 2077031"/>
              <a:gd name="connsiteX9" fmla="*/ 4817794 w 6793663"/>
              <a:gd name="connsiteY9" fmla="*/ 928687 h 2077031"/>
              <a:gd name="connsiteX10" fmla="*/ 4258677 w 6793663"/>
              <a:gd name="connsiteY10" fmla="*/ 916305 h 2077031"/>
              <a:gd name="connsiteX11" fmla="*/ 2098407 w 6793663"/>
              <a:gd name="connsiteY11" fmla="*/ 1179195 h 2077031"/>
              <a:gd name="connsiteX12" fmla="*/ 818247 w 6793663"/>
              <a:gd name="connsiteY12" fmla="*/ 1899285 h 2077031"/>
              <a:gd name="connsiteX13" fmla="*/ 86727 w 6793663"/>
              <a:gd name="connsiteY13" fmla="*/ 1922145 h 2077031"/>
              <a:gd name="connsiteX14" fmla="*/ 99109 w 6793663"/>
              <a:gd name="connsiteY14" fmla="*/ 133350 h 2077031"/>
              <a:gd name="connsiteX0" fmla="*/ 33537 w 6757618"/>
              <a:gd name="connsiteY0" fmla="*/ 0 h 2243326"/>
              <a:gd name="connsiteX1" fmla="*/ 4480760 w 6757618"/>
              <a:gd name="connsiteY1" fmla="*/ 8572 h 2243326"/>
              <a:gd name="connsiteX2" fmla="*/ 5271335 w 6757618"/>
              <a:gd name="connsiteY2" fmla="*/ 17145 h 2243326"/>
              <a:gd name="connsiteX3" fmla="*/ 6504823 w 6757618"/>
              <a:gd name="connsiteY3" fmla="*/ 12383 h 2243326"/>
              <a:gd name="connsiteX4" fmla="*/ 6723897 w 6757618"/>
              <a:gd name="connsiteY4" fmla="*/ 17144 h 2243326"/>
              <a:gd name="connsiteX5" fmla="*/ 6757235 w 6757618"/>
              <a:gd name="connsiteY5" fmla="*/ 279082 h 2243326"/>
              <a:gd name="connsiteX6" fmla="*/ 6747708 w 6757618"/>
              <a:gd name="connsiteY6" fmla="*/ 704850 h 2243326"/>
              <a:gd name="connsiteX7" fmla="*/ 6704846 w 6757618"/>
              <a:gd name="connsiteY7" fmla="*/ 1169669 h 2243326"/>
              <a:gd name="connsiteX8" fmla="*/ 6177162 w 6757618"/>
              <a:gd name="connsiteY8" fmla="*/ 1236345 h 2243326"/>
              <a:gd name="connsiteX9" fmla="*/ 4781749 w 6757618"/>
              <a:gd name="connsiteY9" fmla="*/ 928687 h 2243326"/>
              <a:gd name="connsiteX10" fmla="*/ 4222632 w 6757618"/>
              <a:gd name="connsiteY10" fmla="*/ 916305 h 2243326"/>
              <a:gd name="connsiteX11" fmla="*/ 2062362 w 6757618"/>
              <a:gd name="connsiteY11" fmla="*/ 1179195 h 2243326"/>
              <a:gd name="connsiteX12" fmla="*/ 782202 w 6757618"/>
              <a:gd name="connsiteY12" fmla="*/ 1899285 h 2243326"/>
              <a:gd name="connsiteX13" fmla="*/ 132597 w 6757618"/>
              <a:gd name="connsiteY13" fmla="*/ 2241233 h 2243326"/>
              <a:gd name="connsiteX14" fmla="*/ 50682 w 6757618"/>
              <a:gd name="connsiteY14" fmla="*/ 1922145 h 2243326"/>
              <a:gd name="connsiteX15" fmla="*/ 63064 w 6757618"/>
              <a:gd name="connsiteY15" fmla="*/ 133350 h 2243326"/>
              <a:gd name="connsiteX0" fmla="*/ 0 w 6724081"/>
              <a:gd name="connsiteY0" fmla="*/ 0 h 2241326"/>
              <a:gd name="connsiteX1" fmla="*/ 4447223 w 6724081"/>
              <a:gd name="connsiteY1" fmla="*/ 8572 h 2241326"/>
              <a:gd name="connsiteX2" fmla="*/ 5237798 w 6724081"/>
              <a:gd name="connsiteY2" fmla="*/ 17145 h 2241326"/>
              <a:gd name="connsiteX3" fmla="*/ 6471286 w 6724081"/>
              <a:gd name="connsiteY3" fmla="*/ 12383 h 2241326"/>
              <a:gd name="connsiteX4" fmla="*/ 6690360 w 6724081"/>
              <a:gd name="connsiteY4" fmla="*/ 17144 h 2241326"/>
              <a:gd name="connsiteX5" fmla="*/ 6723698 w 6724081"/>
              <a:gd name="connsiteY5" fmla="*/ 279082 h 2241326"/>
              <a:gd name="connsiteX6" fmla="*/ 6714171 w 6724081"/>
              <a:gd name="connsiteY6" fmla="*/ 704850 h 2241326"/>
              <a:gd name="connsiteX7" fmla="*/ 6671309 w 6724081"/>
              <a:gd name="connsiteY7" fmla="*/ 1169669 h 2241326"/>
              <a:gd name="connsiteX8" fmla="*/ 6143625 w 6724081"/>
              <a:gd name="connsiteY8" fmla="*/ 1236345 h 2241326"/>
              <a:gd name="connsiteX9" fmla="*/ 4748212 w 6724081"/>
              <a:gd name="connsiteY9" fmla="*/ 928687 h 2241326"/>
              <a:gd name="connsiteX10" fmla="*/ 4189095 w 6724081"/>
              <a:gd name="connsiteY10" fmla="*/ 916305 h 2241326"/>
              <a:gd name="connsiteX11" fmla="*/ 2028825 w 6724081"/>
              <a:gd name="connsiteY11" fmla="*/ 1179195 h 2241326"/>
              <a:gd name="connsiteX12" fmla="*/ 748665 w 6724081"/>
              <a:gd name="connsiteY12" fmla="*/ 1899285 h 2241326"/>
              <a:gd name="connsiteX13" fmla="*/ 99060 w 6724081"/>
              <a:gd name="connsiteY13" fmla="*/ 2241233 h 2241326"/>
              <a:gd name="connsiteX14" fmla="*/ 17145 w 6724081"/>
              <a:gd name="connsiteY14" fmla="*/ 1922145 h 2241326"/>
              <a:gd name="connsiteX15" fmla="*/ 51434 w 6724081"/>
              <a:gd name="connsiteY15" fmla="*/ 979169 h 2241326"/>
              <a:gd name="connsiteX16" fmla="*/ 29527 w 6724081"/>
              <a:gd name="connsiteY16" fmla="*/ 133350 h 2241326"/>
              <a:gd name="connsiteX0" fmla="*/ 0 w 6724081"/>
              <a:gd name="connsiteY0" fmla="*/ 0 h 2241326"/>
              <a:gd name="connsiteX1" fmla="*/ 4447223 w 6724081"/>
              <a:gd name="connsiteY1" fmla="*/ 8572 h 2241326"/>
              <a:gd name="connsiteX2" fmla="*/ 5237798 w 6724081"/>
              <a:gd name="connsiteY2" fmla="*/ 17145 h 2241326"/>
              <a:gd name="connsiteX3" fmla="*/ 6471286 w 6724081"/>
              <a:gd name="connsiteY3" fmla="*/ 12383 h 2241326"/>
              <a:gd name="connsiteX4" fmla="*/ 6690360 w 6724081"/>
              <a:gd name="connsiteY4" fmla="*/ 17144 h 2241326"/>
              <a:gd name="connsiteX5" fmla="*/ 6723698 w 6724081"/>
              <a:gd name="connsiteY5" fmla="*/ 279082 h 2241326"/>
              <a:gd name="connsiteX6" fmla="*/ 6714171 w 6724081"/>
              <a:gd name="connsiteY6" fmla="*/ 704850 h 2241326"/>
              <a:gd name="connsiteX7" fmla="*/ 6671309 w 6724081"/>
              <a:gd name="connsiteY7" fmla="*/ 1169669 h 2241326"/>
              <a:gd name="connsiteX8" fmla="*/ 6143625 w 6724081"/>
              <a:gd name="connsiteY8" fmla="*/ 1236345 h 2241326"/>
              <a:gd name="connsiteX9" fmla="*/ 4748212 w 6724081"/>
              <a:gd name="connsiteY9" fmla="*/ 928687 h 2241326"/>
              <a:gd name="connsiteX10" fmla="*/ 4189095 w 6724081"/>
              <a:gd name="connsiteY10" fmla="*/ 916305 h 2241326"/>
              <a:gd name="connsiteX11" fmla="*/ 2028825 w 6724081"/>
              <a:gd name="connsiteY11" fmla="*/ 1179195 h 2241326"/>
              <a:gd name="connsiteX12" fmla="*/ 748665 w 6724081"/>
              <a:gd name="connsiteY12" fmla="*/ 1899285 h 2241326"/>
              <a:gd name="connsiteX13" fmla="*/ 99060 w 6724081"/>
              <a:gd name="connsiteY13" fmla="*/ 2241233 h 2241326"/>
              <a:gd name="connsiteX14" fmla="*/ 17145 w 6724081"/>
              <a:gd name="connsiteY14" fmla="*/ 1922145 h 2241326"/>
              <a:gd name="connsiteX15" fmla="*/ 22859 w 6724081"/>
              <a:gd name="connsiteY15" fmla="*/ 983932 h 2241326"/>
              <a:gd name="connsiteX16" fmla="*/ 29527 w 6724081"/>
              <a:gd name="connsiteY16" fmla="*/ 133350 h 2241326"/>
              <a:gd name="connsiteX0" fmla="*/ 0 w 6724081"/>
              <a:gd name="connsiteY0" fmla="*/ 0 h 2251978"/>
              <a:gd name="connsiteX1" fmla="*/ 4447223 w 6724081"/>
              <a:gd name="connsiteY1" fmla="*/ 8572 h 2251978"/>
              <a:gd name="connsiteX2" fmla="*/ 5237798 w 6724081"/>
              <a:gd name="connsiteY2" fmla="*/ 17145 h 2251978"/>
              <a:gd name="connsiteX3" fmla="*/ 6471286 w 6724081"/>
              <a:gd name="connsiteY3" fmla="*/ 12383 h 2251978"/>
              <a:gd name="connsiteX4" fmla="*/ 6690360 w 6724081"/>
              <a:gd name="connsiteY4" fmla="*/ 17144 h 2251978"/>
              <a:gd name="connsiteX5" fmla="*/ 6723698 w 6724081"/>
              <a:gd name="connsiteY5" fmla="*/ 279082 h 2251978"/>
              <a:gd name="connsiteX6" fmla="*/ 6714171 w 6724081"/>
              <a:gd name="connsiteY6" fmla="*/ 704850 h 2251978"/>
              <a:gd name="connsiteX7" fmla="*/ 6671309 w 6724081"/>
              <a:gd name="connsiteY7" fmla="*/ 1169669 h 2251978"/>
              <a:gd name="connsiteX8" fmla="*/ 6143625 w 6724081"/>
              <a:gd name="connsiteY8" fmla="*/ 1236345 h 2251978"/>
              <a:gd name="connsiteX9" fmla="*/ 4748212 w 6724081"/>
              <a:gd name="connsiteY9" fmla="*/ 928687 h 2251978"/>
              <a:gd name="connsiteX10" fmla="*/ 4189095 w 6724081"/>
              <a:gd name="connsiteY10" fmla="*/ 916305 h 2251978"/>
              <a:gd name="connsiteX11" fmla="*/ 2028825 w 6724081"/>
              <a:gd name="connsiteY11" fmla="*/ 1179195 h 2251978"/>
              <a:gd name="connsiteX12" fmla="*/ 748665 w 6724081"/>
              <a:gd name="connsiteY12" fmla="*/ 1899285 h 2251978"/>
              <a:gd name="connsiteX13" fmla="*/ 299084 w 6724081"/>
              <a:gd name="connsiteY13" fmla="*/ 2131694 h 2251978"/>
              <a:gd name="connsiteX14" fmla="*/ 99060 w 6724081"/>
              <a:gd name="connsiteY14" fmla="*/ 2241233 h 2251978"/>
              <a:gd name="connsiteX15" fmla="*/ 17145 w 6724081"/>
              <a:gd name="connsiteY15" fmla="*/ 1922145 h 2251978"/>
              <a:gd name="connsiteX16" fmla="*/ 22859 w 6724081"/>
              <a:gd name="connsiteY16" fmla="*/ 983932 h 2251978"/>
              <a:gd name="connsiteX17" fmla="*/ 29527 w 6724081"/>
              <a:gd name="connsiteY17" fmla="*/ 133350 h 2251978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71309 w 6724081"/>
              <a:gd name="connsiteY7" fmla="*/ 1169669 h 2238975"/>
              <a:gd name="connsiteX8" fmla="*/ 6143625 w 6724081"/>
              <a:gd name="connsiteY8" fmla="*/ 1236345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2028825 w 6724081"/>
              <a:gd name="connsiteY11" fmla="*/ 1179195 h 2238975"/>
              <a:gd name="connsiteX12" fmla="*/ 748665 w 6724081"/>
              <a:gd name="connsiteY12" fmla="*/ 1899285 h 2238975"/>
              <a:gd name="connsiteX13" fmla="*/ 299084 w 6724081"/>
              <a:gd name="connsiteY13" fmla="*/ 2131694 h 2238975"/>
              <a:gd name="connsiteX14" fmla="*/ 46673 w 6724081"/>
              <a:gd name="connsiteY14" fmla="*/ 2226946 h 2238975"/>
              <a:gd name="connsiteX15" fmla="*/ 17145 w 6724081"/>
              <a:gd name="connsiteY15" fmla="*/ 1922145 h 2238975"/>
              <a:gd name="connsiteX16" fmla="*/ 22859 w 6724081"/>
              <a:gd name="connsiteY16" fmla="*/ 983932 h 2238975"/>
              <a:gd name="connsiteX17" fmla="*/ 29527 w 6724081"/>
              <a:gd name="connsiteY17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71309 w 6724081"/>
              <a:gd name="connsiteY7" fmla="*/ 1169669 h 2238975"/>
              <a:gd name="connsiteX8" fmla="*/ 6143625 w 6724081"/>
              <a:gd name="connsiteY8" fmla="*/ 1236345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3299459 w 6724081"/>
              <a:gd name="connsiteY11" fmla="*/ 1141095 h 2238975"/>
              <a:gd name="connsiteX12" fmla="*/ 2028825 w 6724081"/>
              <a:gd name="connsiteY12" fmla="*/ 1179195 h 2238975"/>
              <a:gd name="connsiteX13" fmla="*/ 748665 w 6724081"/>
              <a:gd name="connsiteY13" fmla="*/ 1899285 h 2238975"/>
              <a:gd name="connsiteX14" fmla="*/ 299084 w 6724081"/>
              <a:gd name="connsiteY14" fmla="*/ 2131694 h 2238975"/>
              <a:gd name="connsiteX15" fmla="*/ 46673 w 6724081"/>
              <a:gd name="connsiteY15" fmla="*/ 2226946 h 2238975"/>
              <a:gd name="connsiteX16" fmla="*/ 17145 w 6724081"/>
              <a:gd name="connsiteY16" fmla="*/ 1922145 h 2238975"/>
              <a:gd name="connsiteX17" fmla="*/ 22859 w 6724081"/>
              <a:gd name="connsiteY17" fmla="*/ 983932 h 2238975"/>
              <a:gd name="connsiteX18" fmla="*/ 29527 w 6724081"/>
              <a:gd name="connsiteY18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71309 w 6724081"/>
              <a:gd name="connsiteY7" fmla="*/ 1169669 h 2238975"/>
              <a:gd name="connsiteX8" fmla="*/ 6143625 w 6724081"/>
              <a:gd name="connsiteY8" fmla="*/ 1236345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3323272 w 6724081"/>
              <a:gd name="connsiteY11" fmla="*/ 993458 h 2238975"/>
              <a:gd name="connsiteX12" fmla="*/ 2028825 w 6724081"/>
              <a:gd name="connsiteY12" fmla="*/ 1179195 h 2238975"/>
              <a:gd name="connsiteX13" fmla="*/ 748665 w 6724081"/>
              <a:gd name="connsiteY13" fmla="*/ 1899285 h 2238975"/>
              <a:gd name="connsiteX14" fmla="*/ 299084 w 6724081"/>
              <a:gd name="connsiteY14" fmla="*/ 2131694 h 2238975"/>
              <a:gd name="connsiteX15" fmla="*/ 46673 w 6724081"/>
              <a:gd name="connsiteY15" fmla="*/ 2226946 h 2238975"/>
              <a:gd name="connsiteX16" fmla="*/ 17145 w 6724081"/>
              <a:gd name="connsiteY16" fmla="*/ 1922145 h 2238975"/>
              <a:gd name="connsiteX17" fmla="*/ 22859 w 6724081"/>
              <a:gd name="connsiteY17" fmla="*/ 983932 h 2238975"/>
              <a:gd name="connsiteX18" fmla="*/ 29527 w 6724081"/>
              <a:gd name="connsiteY18" fmla="*/ 133350 h 2238975"/>
              <a:gd name="connsiteX0" fmla="*/ 0 w 6725538"/>
              <a:gd name="connsiteY0" fmla="*/ 0 h 2238975"/>
              <a:gd name="connsiteX1" fmla="*/ 4447223 w 6725538"/>
              <a:gd name="connsiteY1" fmla="*/ 8572 h 2238975"/>
              <a:gd name="connsiteX2" fmla="*/ 5237798 w 6725538"/>
              <a:gd name="connsiteY2" fmla="*/ 17145 h 2238975"/>
              <a:gd name="connsiteX3" fmla="*/ 6471286 w 6725538"/>
              <a:gd name="connsiteY3" fmla="*/ 12383 h 2238975"/>
              <a:gd name="connsiteX4" fmla="*/ 6690360 w 6725538"/>
              <a:gd name="connsiteY4" fmla="*/ 17144 h 2238975"/>
              <a:gd name="connsiteX5" fmla="*/ 6723698 w 6725538"/>
              <a:gd name="connsiteY5" fmla="*/ 279082 h 2238975"/>
              <a:gd name="connsiteX6" fmla="*/ 6714171 w 6725538"/>
              <a:gd name="connsiteY6" fmla="*/ 704850 h 2238975"/>
              <a:gd name="connsiteX7" fmla="*/ 6676071 w 6725538"/>
              <a:gd name="connsiteY7" fmla="*/ 1326831 h 2238975"/>
              <a:gd name="connsiteX8" fmla="*/ 6143625 w 6725538"/>
              <a:gd name="connsiteY8" fmla="*/ 1236345 h 2238975"/>
              <a:gd name="connsiteX9" fmla="*/ 4748212 w 6725538"/>
              <a:gd name="connsiteY9" fmla="*/ 928687 h 2238975"/>
              <a:gd name="connsiteX10" fmla="*/ 4189095 w 6725538"/>
              <a:gd name="connsiteY10" fmla="*/ 916305 h 2238975"/>
              <a:gd name="connsiteX11" fmla="*/ 3323272 w 6725538"/>
              <a:gd name="connsiteY11" fmla="*/ 993458 h 2238975"/>
              <a:gd name="connsiteX12" fmla="*/ 2028825 w 6725538"/>
              <a:gd name="connsiteY12" fmla="*/ 1179195 h 2238975"/>
              <a:gd name="connsiteX13" fmla="*/ 748665 w 6725538"/>
              <a:gd name="connsiteY13" fmla="*/ 1899285 h 2238975"/>
              <a:gd name="connsiteX14" fmla="*/ 299084 w 6725538"/>
              <a:gd name="connsiteY14" fmla="*/ 2131694 h 2238975"/>
              <a:gd name="connsiteX15" fmla="*/ 46673 w 6725538"/>
              <a:gd name="connsiteY15" fmla="*/ 2226946 h 2238975"/>
              <a:gd name="connsiteX16" fmla="*/ 17145 w 6725538"/>
              <a:gd name="connsiteY16" fmla="*/ 1922145 h 2238975"/>
              <a:gd name="connsiteX17" fmla="*/ 22859 w 6725538"/>
              <a:gd name="connsiteY17" fmla="*/ 983932 h 2238975"/>
              <a:gd name="connsiteX18" fmla="*/ 29527 w 6725538"/>
              <a:gd name="connsiteY18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57021 w 6724081"/>
              <a:gd name="connsiteY7" fmla="*/ 1198244 h 2238975"/>
              <a:gd name="connsiteX8" fmla="*/ 6143625 w 6724081"/>
              <a:gd name="connsiteY8" fmla="*/ 1236345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3323272 w 6724081"/>
              <a:gd name="connsiteY11" fmla="*/ 993458 h 2238975"/>
              <a:gd name="connsiteX12" fmla="*/ 2028825 w 6724081"/>
              <a:gd name="connsiteY12" fmla="*/ 1179195 h 2238975"/>
              <a:gd name="connsiteX13" fmla="*/ 748665 w 6724081"/>
              <a:gd name="connsiteY13" fmla="*/ 1899285 h 2238975"/>
              <a:gd name="connsiteX14" fmla="*/ 299084 w 6724081"/>
              <a:gd name="connsiteY14" fmla="*/ 2131694 h 2238975"/>
              <a:gd name="connsiteX15" fmla="*/ 46673 w 6724081"/>
              <a:gd name="connsiteY15" fmla="*/ 2226946 h 2238975"/>
              <a:gd name="connsiteX16" fmla="*/ 17145 w 6724081"/>
              <a:gd name="connsiteY16" fmla="*/ 1922145 h 2238975"/>
              <a:gd name="connsiteX17" fmla="*/ 22859 w 6724081"/>
              <a:gd name="connsiteY17" fmla="*/ 983932 h 2238975"/>
              <a:gd name="connsiteX18" fmla="*/ 29527 w 6724081"/>
              <a:gd name="connsiteY18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57021 w 6724081"/>
              <a:gd name="connsiteY7" fmla="*/ 1198244 h 2238975"/>
              <a:gd name="connsiteX8" fmla="*/ 6143625 w 6724081"/>
              <a:gd name="connsiteY8" fmla="*/ 1169670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3323272 w 6724081"/>
              <a:gd name="connsiteY11" fmla="*/ 993458 h 2238975"/>
              <a:gd name="connsiteX12" fmla="*/ 2028825 w 6724081"/>
              <a:gd name="connsiteY12" fmla="*/ 1179195 h 2238975"/>
              <a:gd name="connsiteX13" fmla="*/ 748665 w 6724081"/>
              <a:gd name="connsiteY13" fmla="*/ 1899285 h 2238975"/>
              <a:gd name="connsiteX14" fmla="*/ 299084 w 6724081"/>
              <a:gd name="connsiteY14" fmla="*/ 2131694 h 2238975"/>
              <a:gd name="connsiteX15" fmla="*/ 46673 w 6724081"/>
              <a:gd name="connsiteY15" fmla="*/ 2226946 h 2238975"/>
              <a:gd name="connsiteX16" fmla="*/ 17145 w 6724081"/>
              <a:gd name="connsiteY16" fmla="*/ 1922145 h 2238975"/>
              <a:gd name="connsiteX17" fmla="*/ 22859 w 6724081"/>
              <a:gd name="connsiteY17" fmla="*/ 983932 h 2238975"/>
              <a:gd name="connsiteX18" fmla="*/ 29527 w 6724081"/>
              <a:gd name="connsiteY18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57021 w 6724081"/>
              <a:gd name="connsiteY7" fmla="*/ 1198244 h 2238975"/>
              <a:gd name="connsiteX8" fmla="*/ 6091237 w 6724081"/>
              <a:gd name="connsiteY8" fmla="*/ 1198245 h 2238975"/>
              <a:gd name="connsiteX9" fmla="*/ 4748212 w 6724081"/>
              <a:gd name="connsiteY9" fmla="*/ 928687 h 2238975"/>
              <a:gd name="connsiteX10" fmla="*/ 4189095 w 6724081"/>
              <a:gd name="connsiteY10" fmla="*/ 916305 h 2238975"/>
              <a:gd name="connsiteX11" fmla="*/ 3323272 w 6724081"/>
              <a:gd name="connsiteY11" fmla="*/ 993458 h 2238975"/>
              <a:gd name="connsiteX12" fmla="*/ 2028825 w 6724081"/>
              <a:gd name="connsiteY12" fmla="*/ 1179195 h 2238975"/>
              <a:gd name="connsiteX13" fmla="*/ 748665 w 6724081"/>
              <a:gd name="connsiteY13" fmla="*/ 1899285 h 2238975"/>
              <a:gd name="connsiteX14" fmla="*/ 299084 w 6724081"/>
              <a:gd name="connsiteY14" fmla="*/ 2131694 h 2238975"/>
              <a:gd name="connsiteX15" fmla="*/ 46673 w 6724081"/>
              <a:gd name="connsiteY15" fmla="*/ 2226946 h 2238975"/>
              <a:gd name="connsiteX16" fmla="*/ 17145 w 6724081"/>
              <a:gd name="connsiteY16" fmla="*/ 1922145 h 2238975"/>
              <a:gd name="connsiteX17" fmla="*/ 22859 w 6724081"/>
              <a:gd name="connsiteY17" fmla="*/ 983932 h 2238975"/>
              <a:gd name="connsiteX18" fmla="*/ 29527 w 6724081"/>
              <a:gd name="connsiteY18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704647 w 6724081"/>
              <a:gd name="connsiteY7" fmla="*/ 1188720 h 2238975"/>
              <a:gd name="connsiteX8" fmla="*/ 6657021 w 6724081"/>
              <a:gd name="connsiteY8" fmla="*/ 119824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30087"/>
              <a:gd name="connsiteY0" fmla="*/ 0 h 2238975"/>
              <a:gd name="connsiteX1" fmla="*/ 4447223 w 6730087"/>
              <a:gd name="connsiteY1" fmla="*/ 8572 h 2238975"/>
              <a:gd name="connsiteX2" fmla="*/ 5237798 w 6730087"/>
              <a:gd name="connsiteY2" fmla="*/ 17145 h 2238975"/>
              <a:gd name="connsiteX3" fmla="*/ 6471286 w 6730087"/>
              <a:gd name="connsiteY3" fmla="*/ 12383 h 2238975"/>
              <a:gd name="connsiteX4" fmla="*/ 6690360 w 6730087"/>
              <a:gd name="connsiteY4" fmla="*/ 17144 h 2238975"/>
              <a:gd name="connsiteX5" fmla="*/ 6723698 w 6730087"/>
              <a:gd name="connsiteY5" fmla="*/ 279082 h 2238975"/>
              <a:gd name="connsiteX6" fmla="*/ 6714171 w 6730087"/>
              <a:gd name="connsiteY6" fmla="*/ 704850 h 2238975"/>
              <a:gd name="connsiteX7" fmla="*/ 6704647 w 6730087"/>
              <a:gd name="connsiteY7" fmla="*/ 1188720 h 2238975"/>
              <a:gd name="connsiteX8" fmla="*/ 6680834 w 6730087"/>
              <a:gd name="connsiteY8" fmla="*/ 1241107 h 2238975"/>
              <a:gd name="connsiteX9" fmla="*/ 6091237 w 6730087"/>
              <a:gd name="connsiteY9" fmla="*/ 1198245 h 2238975"/>
              <a:gd name="connsiteX10" fmla="*/ 4748212 w 6730087"/>
              <a:gd name="connsiteY10" fmla="*/ 928687 h 2238975"/>
              <a:gd name="connsiteX11" fmla="*/ 4189095 w 6730087"/>
              <a:gd name="connsiteY11" fmla="*/ 916305 h 2238975"/>
              <a:gd name="connsiteX12" fmla="*/ 3323272 w 6730087"/>
              <a:gd name="connsiteY12" fmla="*/ 993458 h 2238975"/>
              <a:gd name="connsiteX13" fmla="*/ 2028825 w 6730087"/>
              <a:gd name="connsiteY13" fmla="*/ 1179195 h 2238975"/>
              <a:gd name="connsiteX14" fmla="*/ 748665 w 6730087"/>
              <a:gd name="connsiteY14" fmla="*/ 1899285 h 2238975"/>
              <a:gd name="connsiteX15" fmla="*/ 299084 w 6730087"/>
              <a:gd name="connsiteY15" fmla="*/ 2131694 h 2238975"/>
              <a:gd name="connsiteX16" fmla="*/ 46673 w 6730087"/>
              <a:gd name="connsiteY16" fmla="*/ 2226946 h 2238975"/>
              <a:gd name="connsiteX17" fmla="*/ 17145 w 6730087"/>
              <a:gd name="connsiteY17" fmla="*/ 1922145 h 2238975"/>
              <a:gd name="connsiteX18" fmla="*/ 22859 w 6730087"/>
              <a:gd name="connsiteY18" fmla="*/ 983932 h 2238975"/>
              <a:gd name="connsiteX19" fmla="*/ 29527 w 6730087"/>
              <a:gd name="connsiteY19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704647 w 6724081"/>
              <a:gd name="connsiteY7" fmla="*/ 1188720 h 2238975"/>
              <a:gd name="connsiteX8" fmla="*/ 6666547 w 6724081"/>
              <a:gd name="connsiteY8" fmla="*/ 123634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59403 w 6724081"/>
              <a:gd name="connsiteY7" fmla="*/ 1153001 h 2238975"/>
              <a:gd name="connsiteX8" fmla="*/ 6666547 w 6724081"/>
              <a:gd name="connsiteY8" fmla="*/ 123634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59403 w 6724081"/>
              <a:gd name="connsiteY7" fmla="*/ 1153001 h 2238975"/>
              <a:gd name="connsiteX8" fmla="*/ 6628447 w 6724081"/>
              <a:gd name="connsiteY8" fmla="*/ 125539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14171 w 6724081"/>
              <a:gd name="connsiteY6" fmla="*/ 704850 h 2238975"/>
              <a:gd name="connsiteX7" fmla="*/ 6685597 w 6724081"/>
              <a:gd name="connsiteY7" fmla="*/ 1174432 h 2238975"/>
              <a:gd name="connsiteX8" fmla="*/ 6628447 w 6724081"/>
              <a:gd name="connsiteY8" fmla="*/ 125539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24081"/>
              <a:gd name="connsiteY0" fmla="*/ 0 h 2238975"/>
              <a:gd name="connsiteX1" fmla="*/ 4447223 w 6724081"/>
              <a:gd name="connsiteY1" fmla="*/ 8572 h 2238975"/>
              <a:gd name="connsiteX2" fmla="*/ 5237798 w 6724081"/>
              <a:gd name="connsiteY2" fmla="*/ 17145 h 2238975"/>
              <a:gd name="connsiteX3" fmla="*/ 6471286 w 6724081"/>
              <a:gd name="connsiteY3" fmla="*/ 12383 h 2238975"/>
              <a:gd name="connsiteX4" fmla="*/ 6690360 w 6724081"/>
              <a:gd name="connsiteY4" fmla="*/ 17144 h 2238975"/>
              <a:gd name="connsiteX5" fmla="*/ 6723698 w 6724081"/>
              <a:gd name="connsiteY5" fmla="*/ 279082 h 2238975"/>
              <a:gd name="connsiteX6" fmla="*/ 6702265 w 6724081"/>
              <a:gd name="connsiteY6" fmla="*/ 704850 h 2238975"/>
              <a:gd name="connsiteX7" fmla="*/ 6685597 w 6724081"/>
              <a:gd name="connsiteY7" fmla="*/ 1174432 h 2238975"/>
              <a:gd name="connsiteX8" fmla="*/ 6628447 w 6724081"/>
              <a:gd name="connsiteY8" fmla="*/ 1255394 h 2238975"/>
              <a:gd name="connsiteX9" fmla="*/ 6091237 w 6724081"/>
              <a:gd name="connsiteY9" fmla="*/ 1198245 h 2238975"/>
              <a:gd name="connsiteX10" fmla="*/ 4748212 w 6724081"/>
              <a:gd name="connsiteY10" fmla="*/ 928687 h 2238975"/>
              <a:gd name="connsiteX11" fmla="*/ 4189095 w 6724081"/>
              <a:gd name="connsiteY11" fmla="*/ 916305 h 2238975"/>
              <a:gd name="connsiteX12" fmla="*/ 3323272 w 6724081"/>
              <a:gd name="connsiteY12" fmla="*/ 993458 h 2238975"/>
              <a:gd name="connsiteX13" fmla="*/ 2028825 w 6724081"/>
              <a:gd name="connsiteY13" fmla="*/ 1179195 h 2238975"/>
              <a:gd name="connsiteX14" fmla="*/ 748665 w 6724081"/>
              <a:gd name="connsiteY14" fmla="*/ 1899285 h 2238975"/>
              <a:gd name="connsiteX15" fmla="*/ 299084 w 6724081"/>
              <a:gd name="connsiteY15" fmla="*/ 2131694 h 2238975"/>
              <a:gd name="connsiteX16" fmla="*/ 46673 w 6724081"/>
              <a:gd name="connsiteY16" fmla="*/ 2226946 h 2238975"/>
              <a:gd name="connsiteX17" fmla="*/ 17145 w 6724081"/>
              <a:gd name="connsiteY17" fmla="*/ 1922145 h 2238975"/>
              <a:gd name="connsiteX18" fmla="*/ 22859 w 6724081"/>
              <a:gd name="connsiteY18" fmla="*/ 983932 h 2238975"/>
              <a:gd name="connsiteX19" fmla="*/ 29527 w 6724081"/>
              <a:gd name="connsiteY19" fmla="*/ 133350 h 2238975"/>
              <a:gd name="connsiteX0" fmla="*/ 0 w 6712736"/>
              <a:gd name="connsiteY0" fmla="*/ 3160 h 2242135"/>
              <a:gd name="connsiteX1" fmla="*/ 4447223 w 6712736"/>
              <a:gd name="connsiteY1" fmla="*/ 11732 h 2242135"/>
              <a:gd name="connsiteX2" fmla="*/ 5237798 w 6712736"/>
              <a:gd name="connsiteY2" fmla="*/ 20305 h 2242135"/>
              <a:gd name="connsiteX3" fmla="*/ 6471286 w 6712736"/>
              <a:gd name="connsiteY3" fmla="*/ 15543 h 2242135"/>
              <a:gd name="connsiteX4" fmla="*/ 6690360 w 6712736"/>
              <a:gd name="connsiteY4" fmla="*/ 20304 h 2242135"/>
              <a:gd name="connsiteX5" fmla="*/ 6702267 w 6712736"/>
              <a:gd name="connsiteY5" fmla="*/ 282242 h 2242135"/>
              <a:gd name="connsiteX6" fmla="*/ 6702265 w 6712736"/>
              <a:gd name="connsiteY6" fmla="*/ 708010 h 2242135"/>
              <a:gd name="connsiteX7" fmla="*/ 6685597 w 6712736"/>
              <a:gd name="connsiteY7" fmla="*/ 1177592 h 2242135"/>
              <a:gd name="connsiteX8" fmla="*/ 6628447 w 6712736"/>
              <a:gd name="connsiteY8" fmla="*/ 1258554 h 2242135"/>
              <a:gd name="connsiteX9" fmla="*/ 6091237 w 6712736"/>
              <a:gd name="connsiteY9" fmla="*/ 1201405 h 2242135"/>
              <a:gd name="connsiteX10" fmla="*/ 4748212 w 6712736"/>
              <a:gd name="connsiteY10" fmla="*/ 931847 h 2242135"/>
              <a:gd name="connsiteX11" fmla="*/ 4189095 w 6712736"/>
              <a:gd name="connsiteY11" fmla="*/ 919465 h 2242135"/>
              <a:gd name="connsiteX12" fmla="*/ 3323272 w 6712736"/>
              <a:gd name="connsiteY12" fmla="*/ 996618 h 2242135"/>
              <a:gd name="connsiteX13" fmla="*/ 2028825 w 6712736"/>
              <a:gd name="connsiteY13" fmla="*/ 1182355 h 2242135"/>
              <a:gd name="connsiteX14" fmla="*/ 748665 w 6712736"/>
              <a:gd name="connsiteY14" fmla="*/ 1902445 h 2242135"/>
              <a:gd name="connsiteX15" fmla="*/ 299084 w 6712736"/>
              <a:gd name="connsiteY15" fmla="*/ 2134854 h 2242135"/>
              <a:gd name="connsiteX16" fmla="*/ 46673 w 6712736"/>
              <a:gd name="connsiteY16" fmla="*/ 2230106 h 2242135"/>
              <a:gd name="connsiteX17" fmla="*/ 17145 w 6712736"/>
              <a:gd name="connsiteY17" fmla="*/ 1925305 h 2242135"/>
              <a:gd name="connsiteX18" fmla="*/ 22859 w 6712736"/>
              <a:gd name="connsiteY18" fmla="*/ 987092 h 2242135"/>
              <a:gd name="connsiteX19" fmla="*/ 29527 w 6712736"/>
              <a:gd name="connsiteY19" fmla="*/ 136510 h 2242135"/>
              <a:gd name="connsiteX0" fmla="*/ 0 w 6704935"/>
              <a:gd name="connsiteY0" fmla="*/ 0 h 2238975"/>
              <a:gd name="connsiteX1" fmla="*/ 4447223 w 6704935"/>
              <a:gd name="connsiteY1" fmla="*/ 8572 h 2238975"/>
              <a:gd name="connsiteX2" fmla="*/ 5237798 w 6704935"/>
              <a:gd name="connsiteY2" fmla="*/ 17145 h 2238975"/>
              <a:gd name="connsiteX3" fmla="*/ 6471286 w 6704935"/>
              <a:gd name="connsiteY3" fmla="*/ 12383 h 2238975"/>
              <a:gd name="connsiteX4" fmla="*/ 6690360 w 6704935"/>
              <a:gd name="connsiteY4" fmla="*/ 17144 h 2238975"/>
              <a:gd name="connsiteX5" fmla="*/ 6686380 w 6704935"/>
              <a:gd name="connsiteY5" fmla="*/ 152757 h 2238975"/>
              <a:gd name="connsiteX6" fmla="*/ 6702267 w 6704935"/>
              <a:gd name="connsiteY6" fmla="*/ 279082 h 2238975"/>
              <a:gd name="connsiteX7" fmla="*/ 6702265 w 6704935"/>
              <a:gd name="connsiteY7" fmla="*/ 704850 h 2238975"/>
              <a:gd name="connsiteX8" fmla="*/ 6685597 w 6704935"/>
              <a:gd name="connsiteY8" fmla="*/ 1174432 h 2238975"/>
              <a:gd name="connsiteX9" fmla="*/ 6628447 w 6704935"/>
              <a:gd name="connsiteY9" fmla="*/ 1255394 h 2238975"/>
              <a:gd name="connsiteX10" fmla="*/ 6091237 w 6704935"/>
              <a:gd name="connsiteY10" fmla="*/ 1198245 h 2238975"/>
              <a:gd name="connsiteX11" fmla="*/ 4748212 w 6704935"/>
              <a:gd name="connsiteY11" fmla="*/ 928687 h 2238975"/>
              <a:gd name="connsiteX12" fmla="*/ 4189095 w 6704935"/>
              <a:gd name="connsiteY12" fmla="*/ 916305 h 2238975"/>
              <a:gd name="connsiteX13" fmla="*/ 3323272 w 6704935"/>
              <a:gd name="connsiteY13" fmla="*/ 993458 h 2238975"/>
              <a:gd name="connsiteX14" fmla="*/ 2028825 w 6704935"/>
              <a:gd name="connsiteY14" fmla="*/ 1179195 h 2238975"/>
              <a:gd name="connsiteX15" fmla="*/ 748665 w 6704935"/>
              <a:gd name="connsiteY15" fmla="*/ 1899285 h 2238975"/>
              <a:gd name="connsiteX16" fmla="*/ 299084 w 6704935"/>
              <a:gd name="connsiteY16" fmla="*/ 2131694 h 2238975"/>
              <a:gd name="connsiteX17" fmla="*/ 46673 w 6704935"/>
              <a:gd name="connsiteY17" fmla="*/ 2226946 h 2238975"/>
              <a:gd name="connsiteX18" fmla="*/ 17145 w 6704935"/>
              <a:gd name="connsiteY18" fmla="*/ 1922145 h 2238975"/>
              <a:gd name="connsiteX19" fmla="*/ 22859 w 6704935"/>
              <a:gd name="connsiteY19" fmla="*/ 983932 h 2238975"/>
              <a:gd name="connsiteX20" fmla="*/ 29527 w 6704935"/>
              <a:gd name="connsiteY20" fmla="*/ 133350 h 2238975"/>
              <a:gd name="connsiteX0" fmla="*/ 0 w 6704935"/>
              <a:gd name="connsiteY0" fmla="*/ 0 h 2238975"/>
              <a:gd name="connsiteX1" fmla="*/ 4447223 w 6704935"/>
              <a:gd name="connsiteY1" fmla="*/ 8572 h 2238975"/>
              <a:gd name="connsiteX2" fmla="*/ 5237798 w 6704935"/>
              <a:gd name="connsiteY2" fmla="*/ 17145 h 2238975"/>
              <a:gd name="connsiteX3" fmla="*/ 6471286 w 6704935"/>
              <a:gd name="connsiteY3" fmla="*/ 12383 h 2238975"/>
              <a:gd name="connsiteX4" fmla="*/ 6690360 w 6704935"/>
              <a:gd name="connsiteY4" fmla="*/ 17144 h 2238975"/>
              <a:gd name="connsiteX5" fmla="*/ 6686380 w 6704935"/>
              <a:gd name="connsiteY5" fmla="*/ 152757 h 2238975"/>
              <a:gd name="connsiteX6" fmla="*/ 6687980 w 6704935"/>
              <a:gd name="connsiteY6" fmla="*/ 286226 h 2238975"/>
              <a:gd name="connsiteX7" fmla="*/ 6702265 w 6704935"/>
              <a:gd name="connsiteY7" fmla="*/ 704850 h 2238975"/>
              <a:gd name="connsiteX8" fmla="*/ 6685597 w 6704935"/>
              <a:gd name="connsiteY8" fmla="*/ 1174432 h 2238975"/>
              <a:gd name="connsiteX9" fmla="*/ 6628447 w 6704935"/>
              <a:gd name="connsiteY9" fmla="*/ 1255394 h 2238975"/>
              <a:gd name="connsiteX10" fmla="*/ 6091237 w 6704935"/>
              <a:gd name="connsiteY10" fmla="*/ 1198245 h 2238975"/>
              <a:gd name="connsiteX11" fmla="*/ 4748212 w 6704935"/>
              <a:gd name="connsiteY11" fmla="*/ 928687 h 2238975"/>
              <a:gd name="connsiteX12" fmla="*/ 4189095 w 6704935"/>
              <a:gd name="connsiteY12" fmla="*/ 916305 h 2238975"/>
              <a:gd name="connsiteX13" fmla="*/ 3323272 w 6704935"/>
              <a:gd name="connsiteY13" fmla="*/ 993458 h 2238975"/>
              <a:gd name="connsiteX14" fmla="*/ 2028825 w 6704935"/>
              <a:gd name="connsiteY14" fmla="*/ 1179195 h 2238975"/>
              <a:gd name="connsiteX15" fmla="*/ 748665 w 6704935"/>
              <a:gd name="connsiteY15" fmla="*/ 1899285 h 2238975"/>
              <a:gd name="connsiteX16" fmla="*/ 299084 w 6704935"/>
              <a:gd name="connsiteY16" fmla="*/ 2131694 h 2238975"/>
              <a:gd name="connsiteX17" fmla="*/ 46673 w 6704935"/>
              <a:gd name="connsiteY17" fmla="*/ 2226946 h 2238975"/>
              <a:gd name="connsiteX18" fmla="*/ 17145 w 6704935"/>
              <a:gd name="connsiteY18" fmla="*/ 1922145 h 2238975"/>
              <a:gd name="connsiteX19" fmla="*/ 22859 w 6704935"/>
              <a:gd name="connsiteY19" fmla="*/ 983932 h 2238975"/>
              <a:gd name="connsiteX20" fmla="*/ 29527 w 6704935"/>
              <a:gd name="connsiteY20" fmla="*/ 133350 h 2238975"/>
              <a:gd name="connsiteX0" fmla="*/ 0 w 6704935"/>
              <a:gd name="connsiteY0" fmla="*/ 0 h 2238975"/>
              <a:gd name="connsiteX1" fmla="*/ 4447223 w 6704935"/>
              <a:gd name="connsiteY1" fmla="*/ 8572 h 2238975"/>
              <a:gd name="connsiteX2" fmla="*/ 5237798 w 6704935"/>
              <a:gd name="connsiteY2" fmla="*/ 17145 h 2238975"/>
              <a:gd name="connsiteX3" fmla="*/ 6471286 w 6704935"/>
              <a:gd name="connsiteY3" fmla="*/ 12383 h 2238975"/>
              <a:gd name="connsiteX4" fmla="*/ 6690360 w 6704935"/>
              <a:gd name="connsiteY4" fmla="*/ 17144 h 2238975"/>
              <a:gd name="connsiteX5" fmla="*/ 6686380 w 6704935"/>
              <a:gd name="connsiteY5" fmla="*/ 152757 h 2238975"/>
              <a:gd name="connsiteX6" fmla="*/ 6687980 w 6704935"/>
              <a:gd name="connsiteY6" fmla="*/ 286226 h 2238975"/>
              <a:gd name="connsiteX7" fmla="*/ 6693525 w 6704935"/>
              <a:gd name="connsiteY7" fmla="*/ 374213 h 2238975"/>
              <a:gd name="connsiteX8" fmla="*/ 6702265 w 6704935"/>
              <a:gd name="connsiteY8" fmla="*/ 704850 h 2238975"/>
              <a:gd name="connsiteX9" fmla="*/ 6685597 w 6704935"/>
              <a:gd name="connsiteY9" fmla="*/ 1174432 h 2238975"/>
              <a:gd name="connsiteX10" fmla="*/ 6628447 w 6704935"/>
              <a:gd name="connsiteY10" fmla="*/ 1255394 h 2238975"/>
              <a:gd name="connsiteX11" fmla="*/ 6091237 w 6704935"/>
              <a:gd name="connsiteY11" fmla="*/ 1198245 h 2238975"/>
              <a:gd name="connsiteX12" fmla="*/ 4748212 w 6704935"/>
              <a:gd name="connsiteY12" fmla="*/ 928687 h 2238975"/>
              <a:gd name="connsiteX13" fmla="*/ 4189095 w 6704935"/>
              <a:gd name="connsiteY13" fmla="*/ 916305 h 2238975"/>
              <a:gd name="connsiteX14" fmla="*/ 3323272 w 6704935"/>
              <a:gd name="connsiteY14" fmla="*/ 993458 h 2238975"/>
              <a:gd name="connsiteX15" fmla="*/ 2028825 w 6704935"/>
              <a:gd name="connsiteY15" fmla="*/ 1179195 h 2238975"/>
              <a:gd name="connsiteX16" fmla="*/ 748665 w 6704935"/>
              <a:gd name="connsiteY16" fmla="*/ 1899285 h 2238975"/>
              <a:gd name="connsiteX17" fmla="*/ 299084 w 6704935"/>
              <a:gd name="connsiteY17" fmla="*/ 2131694 h 2238975"/>
              <a:gd name="connsiteX18" fmla="*/ 46673 w 6704935"/>
              <a:gd name="connsiteY18" fmla="*/ 2226946 h 2238975"/>
              <a:gd name="connsiteX19" fmla="*/ 17145 w 6704935"/>
              <a:gd name="connsiteY19" fmla="*/ 1922145 h 2238975"/>
              <a:gd name="connsiteX20" fmla="*/ 22859 w 6704935"/>
              <a:gd name="connsiteY20" fmla="*/ 983932 h 2238975"/>
              <a:gd name="connsiteX21" fmla="*/ 29527 w 6704935"/>
              <a:gd name="connsiteY21" fmla="*/ 133350 h 2238975"/>
              <a:gd name="connsiteX0" fmla="*/ 0 w 6707003"/>
              <a:gd name="connsiteY0" fmla="*/ 0 h 2238975"/>
              <a:gd name="connsiteX1" fmla="*/ 4447223 w 6707003"/>
              <a:gd name="connsiteY1" fmla="*/ 8572 h 2238975"/>
              <a:gd name="connsiteX2" fmla="*/ 5237798 w 6707003"/>
              <a:gd name="connsiteY2" fmla="*/ 17145 h 2238975"/>
              <a:gd name="connsiteX3" fmla="*/ 6471286 w 6707003"/>
              <a:gd name="connsiteY3" fmla="*/ 12383 h 2238975"/>
              <a:gd name="connsiteX4" fmla="*/ 6690360 w 6707003"/>
              <a:gd name="connsiteY4" fmla="*/ 17144 h 2238975"/>
              <a:gd name="connsiteX5" fmla="*/ 6691144 w 6707003"/>
              <a:gd name="connsiteY5" fmla="*/ 55126 h 2238975"/>
              <a:gd name="connsiteX6" fmla="*/ 6686380 w 6707003"/>
              <a:gd name="connsiteY6" fmla="*/ 152757 h 2238975"/>
              <a:gd name="connsiteX7" fmla="*/ 6687980 w 6707003"/>
              <a:gd name="connsiteY7" fmla="*/ 286226 h 2238975"/>
              <a:gd name="connsiteX8" fmla="*/ 6693525 w 6707003"/>
              <a:gd name="connsiteY8" fmla="*/ 374213 h 2238975"/>
              <a:gd name="connsiteX9" fmla="*/ 6702265 w 6707003"/>
              <a:gd name="connsiteY9" fmla="*/ 704850 h 2238975"/>
              <a:gd name="connsiteX10" fmla="*/ 6685597 w 6707003"/>
              <a:gd name="connsiteY10" fmla="*/ 1174432 h 2238975"/>
              <a:gd name="connsiteX11" fmla="*/ 6628447 w 6707003"/>
              <a:gd name="connsiteY11" fmla="*/ 1255394 h 2238975"/>
              <a:gd name="connsiteX12" fmla="*/ 6091237 w 6707003"/>
              <a:gd name="connsiteY12" fmla="*/ 1198245 h 2238975"/>
              <a:gd name="connsiteX13" fmla="*/ 4748212 w 6707003"/>
              <a:gd name="connsiteY13" fmla="*/ 928687 h 2238975"/>
              <a:gd name="connsiteX14" fmla="*/ 4189095 w 6707003"/>
              <a:gd name="connsiteY14" fmla="*/ 916305 h 2238975"/>
              <a:gd name="connsiteX15" fmla="*/ 3323272 w 6707003"/>
              <a:gd name="connsiteY15" fmla="*/ 993458 h 2238975"/>
              <a:gd name="connsiteX16" fmla="*/ 2028825 w 6707003"/>
              <a:gd name="connsiteY16" fmla="*/ 1179195 h 2238975"/>
              <a:gd name="connsiteX17" fmla="*/ 748665 w 6707003"/>
              <a:gd name="connsiteY17" fmla="*/ 1899285 h 2238975"/>
              <a:gd name="connsiteX18" fmla="*/ 299084 w 6707003"/>
              <a:gd name="connsiteY18" fmla="*/ 2131694 h 2238975"/>
              <a:gd name="connsiteX19" fmla="*/ 46673 w 6707003"/>
              <a:gd name="connsiteY19" fmla="*/ 2226946 h 2238975"/>
              <a:gd name="connsiteX20" fmla="*/ 17145 w 6707003"/>
              <a:gd name="connsiteY20" fmla="*/ 1922145 h 2238975"/>
              <a:gd name="connsiteX21" fmla="*/ 22859 w 6707003"/>
              <a:gd name="connsiteY21" fmla="*/ 983932 h 2238975"/>
              <a:gd name="connsiteX22" fmla="*/ 29527 w 6707003"/>
              <a:gd name="connsiteY22" fmla="*/ 133350 h 2238975"/>
              <a:gd name="connsiteX0" fmla="*/ 0 w 6702416"/>
              <a:gd name="connsiteY0" fmla="*/ 0 h 2238975"/>
              <a:gd name="connsiteX1" fmla="*/ 4447223 w 6702416"/>
              <a:gd name="connsiteY1" fmla="*/ 8572 h 2238975"/>
              <a:gd name="connsiteX2" fmla="*/ 5237798 w 6702416"/>
              <a:gd name="connsiteY2" fmla="*/ 17145 h 2238975"/>
              <a:gd name="connsiteX3" fmla="*/ 6471286 w 6702416"/>
              <a:gd name="connsiteY3" fmla="*/ 12383 h 2238975"/>
              <a:gd name="connsiteX4" fmla="*/ 6659403 w 6702416"/>
              <a:gd name="connsiteY4" fmla="*/ 7619 h 2238975"/>
              <a:gd name="connsiteX5" fmla="*/ 6691144 w 6702416"/>
              <a:gd name="connsiteY5" fmla="*/ 55126 h 2238975"/>
              <a:gd name="connsiteX6" fmla="*/ 6686380 w 6702416"/>
              <a:gd name="connsiteY6" fmla="*/ 152757 h 2238975"/>
              <a:gd name="connsiteX7" fmla="*/ 6687980 w 6702416"/>
              <a:gd name="connsiteY7" fmla="*/ 286226 h 2238975"/>
              <a:gd name="connsiteX8" fmla="*/ 6693525 w 6702416"/>
              <a:gd name="connsiteY8" fmla="*/ 374213 h 2238975"/>
              <a:gd name="connsiteX9" fmla="*/ 6702265 w 6702416"/>
              <a:gd name="connsiteY9" fmla="*/ 704850 h 2238975"/>
              <a:gd name="connsiteX10" fmla="*/ 6685597 w 6702416"/>
              <a:gd name="connsiteY10" fmla="*/ 1174432 h 2238975"/>
              <a:gd name="connsiteX11" fmla="*/ 6628447 w 6702416"/>
              <a:gd name="connsiteY11" fmla="*/ 1255394 h 2238975"/>
              <a:gd name="connsiteX12" fmla="*/ 6091237 w 6702416"/>
              <a:gd name="connsiteY12" fmla="*/ 1198245 h 2238975"/>
              <a:gd name="connsiteX13" fmla="*/ 4748212 w 6702416"/>
              <a:gd name="connsiteY13" fmla="*/ 928687 h 2238975"/>
              <a:gd name="connsiteX14" fmla="*/ 4189095 w 6702416"/>
              <a:gd name="connsiteY14" fmla="*/ 916305 h 2238975"/>
              <a:gd name="connsiteX15" fmla="*/ 3323272 w 6702416"/>
              <a:gd name="connsiteY15" fmla="*/ 993458 h 2238975"/>
              <a:gd name="connsiteX16" fmla="*/ 2028825 w 6702416"/>
              <a:gd name="connsiteY16" fmla="*/ 1179195 h 2238975"/>
              <a:gd name="connsiteX17" fmla="*/ 748665 w 6702416"/>
              <a:gd name="connsiteY17" fmla="*/ 1899285 h 2238975"/>
              <a:gd name="connsiteX18" fmla="*/ 299084 w 6702416"/>
              <a:gd name="connsiteY18" fmla="*/ 2131694 h 2238975"/>
              <a:gd name="connsiteX19" fmla="*/ 46673 w 6702416"/>
              <a:gd name="connsiteY19" fmla="*/ 2226946 h 2238975"/>
              <a:gd name="connsiteX20" fmla="*/ 17145 w 6702416"/>
              <a:gd name="connsiteY20" fmla="*/ 1922145 h 2238975"/>
              <a:gd name="connsiteX21" fmla="*/ 22859 w 6702416"/>
              <a:gd name="connsiteY21" fmla="*/ 983932 h 2238975"/>
              <a:gd name="connsiteX22" fmla="*/ 29527 w 6702416"/>
              <a:gd name="connsiteY22" fmla="*/ 133350 h 2238975"/>
              <a:gd name="connsiteX0" fmla="*/ 0 w 6702416"/>
              <a:gd name="connsiteY0" fmla="*/ 0 h 2238975"/>
              <a:gd name="connsiteX1" fmla="*/ 4447223 w 6702416"/>
              <a:gd name="connsiteY1" fmla="*/ 8572 h 2238975"/>
              <a:gd name="connsiteX2" fmla="*/ 5237798 w 6702416"/>
              <a:gd name="connsiteY2" fmla="*/ 17145 h 2238975"/>
              <a:gd name="connsiteX3" fmla="*/ 6471286 w 6702416"/>
              <a:gd name="connsiteY3" fmla="*/ 12383 h 2238975"/>
              <a:gd name="connsiteX4" fmla="*/ 6659403 w 6702416"/>
              <a:gd name="connsiteY4" fmla="*/ 7619 h 2238975"/>
              <a:gd name="connsiteX5" fmla="*/ 6691144 w 6702416"/>
              <a:gd name="connsiteY5" fmla="*/ 55126 h 2238975"/>
              <a:gd name="connsiteX6" fmla="*/ 6695905 w 6702416"/>
              <a:gd name="connsiteY6" fmla="*/ 150376 h 2238975"/>
              <a:gd name="connsiteX7" fmla="*/ 6687980 w 6702416"/>
              <a:gd name="connsiteY7" fmla="*/ 286226 h 2238975"/>
              <a:gd name="connsiteX8" fmla="*/ 6693525 w 6702416"/>
              <a:gd name="connsiteY8" fmla="*/ 374213 h 2238975"/>
              <a:gd name="connsiteX9" fmla="*/ 6702265 w 6702416"/>
              <a:gd name="connsiteY9" fmla="*/ 704850 h 2238975"/>
              <a:gd name="connsiteX10" fmla="*/ 6685597 w 6702416"/>
              <a:gd name="connsiteY10" fmla="*/ 1174432 h 2238975"/>
              <a:gd name="connsiteX11" fmla="*/ 6628447 w 6702416"/>
              <a:gd name="connsiteY11" fmla="*/ 1255394 h 2238975"/>
              <a:gd name="connsiteX12" fmla="*/ 6091237 w 6702416"/>
              <a:gd name="connsiteY12" fmla="*/ 1198245 h 2238975"/>
              <a:gd name="connsiteX13" fmla="*/ 4748212 w 6702416"/>
              <a:gd name="connsiteY13" fmla="*/ 928687 h 2238975"/>
              <a:gd name="connsiteX14" fmla="*/ 4189095 w 6702416"/>
              <a:gd name="connsiteY14" fmla="*/ 916305 h 2238975"/>
              <a:gd name="connsiteX15" fmla="*/ 3323272 w 6702416"/>
              <a:gd name="connsiteY15" fmla="*/ 993458 h 2238975"/>
              <a:gd name="connsiteX16" fmla="*/ 2028825 w 6702416"/>
              <a:gd name="connsiteY16" fmla="*/ 1179195 h 2238975"/>
              <a:gd name="connsiteX17" fmla="*/ 748665 w 6702416"/>
              <a:gd name="connsiteY17" fmla="*/ 1899285 h 2238975"/>
              <a:gd name="connsiteX18" fmla="*/ 299084 w 6702416"/>
              <a:gd name="connsiteY18" fmla="*/ 2131694 h 2238975"/>
              <a:gd name="connsiteX19" fmla="*/ 46673 w 6702416"/>
              <a:gd name="connsiteY19" fmla="*/ 2226946 h 2238975"/>
              <a:gd name="connsiteX20" fmla="*/ 17145 w 6702416"/>
              <a:gd name="connsiteY20" fmla="*/ 1922145 h 2238975"/>
              <a:gd name="connsiteX21" fmla="*/ 22859 w 6702416"/>
              <a:gd name="connsiteY21" fmla="*/ 983932 h 2238975"/>
              <a:gd name="connsiteX22" fmla="*/ 29527 w 6702416"/>
              <a:gd name="connsiteY22" fmla="*/ 133350 h 2238975"/>
              <a:gd name="connsiteX0" fmla="*/ 0 w 6702416"/>
              <a:gd name="connsiteY0" fmla="*/ 0 h 2238975"/>
              <a:gd name="connsiteX1" fmla="*/ 4447223 w 6702416"/>
              <a:gd name="connsiteY1" fmla="*/ 8572 h 2238975"/>
              <a:gd name="connsiteX2" fmla="*/ 5237798 w 6702416"/>
              <a:gd name="connsiteY2" fmla="*/ 17145 h 2238975"/>
              <a:gd name="connsiteX3" fmla="*/ 6471286 w 6702416"/>
              <a:gd name="connsiteY3" fmla="*/ 12383 h 2238975"/>
              <a:gd name="connsiteX4" fmla="*/ 6659403 w 6702416"/>
              <a:gd name="connsiteY4" fmla="*/ 7619 h 2238975"/>
              <a:gd name="connsiteX5" fmla="*/ 6691144 w 6702416"/>
              <a:gd name="connsiteY5" fmla="*/ 55126 h 2238975"/>
              <a:gd name="connsiteX6" fmla="*/ 6695905 w 6702416"/>
              <a:gd name="connsiteY6" fmla="*/ 150376 h 2238975"/>
              <a:gd name="connsiteX7" fmla="*/ 6697505 w 6702416"/>
              <a:gd name="connsiteY7" fmla="*/ 279082 h 2238975"/>
              <a:gd name="connsiteX8" fmla="*/ 6693525 w 6702416"/>
              <a:gd name="connsiteY8" fmla="*/ 374213 h 2238975"/>
              <a:gd name="connsiteX9" fmla="*/ 6702265 w 6702416"/>
              <a:gd name="connsiteY9" fmla="*/ 704850 h 2238975"/>
              <a:gd name="connsiteX10" fmla="*/ 6685597 w 6702416"/>
              <a:gd name="connsiteY10" fmla="*/ 1174432 h 2238975"/>
              <a:gd name="connsiteX11" fmla="*/ 6628447 w 6702416"/>
              <a:gd name="connsiteY11" fmla="*/ 1255394 h 2238975"/>
              <a:gd name="connsiteX12" fmla="*/ 6091237 w 6702416"/>
              <a:gd name="connsiteY12" fmla="*/ 1198245 h 2238975"/>
              <a:gd name="connsiteX13" fmla="*/ 4748212 w 6702416"/>
              <a:gd name="connsiteY13" fmla="*/ 928687 h 2238975"/>
              <a:gd name="connsiteX14" fmla="*/ 4189095 w 6702416"/>
              <a:gd name="connsiteY14" fmla="*/ 916305 h 2238975"/>
              <a:gd name="connsiteX15" fmla="*/ 3323272 w 6702416"/>
              <a:gd name="connsiteY15" fmla="*/ 993458 h 2238975"/>
              <a:gd name="connsiteX16" fmla="*/ 2028825 w 6702416"/>
              <a:gd name="connsiteY16" fmla="*/ 1179195 h 2238975"/>
              <a:gd name="connsiteX17" fmla="*/ 748665 w 6702416"/>
              <a:gd name="connsiteY17" fmla="*/ 1899285 h 2238975"/>
              <a:gd name="connsiteX18" fmla="*/ 299084 w 6702416"/>
              <a:gd name="connsiteY18" fmla="*/ 2131694 h 2238975"/>
              <a:gd name="connsiteX19" fmla="*/ 46673 w 6702416"/>
              <a:gd name="connsiteY19" fmla="*/ 2226946 h 2238975"/>
              <a:gd name="connsiteX20" fmla="*/ 17145 w 6702416"/>
              <a:gd name="connsiteY20" fmla="*/ 1922145 h 2238975"/>
              <a:gd name="connsiteX21" fmla="*/ 22859 w 6702416"/>
              <a:gd name="connsiteY21" fmla="*/ 983932 h 2238975"/>
              <a:gd name="connsiteX22" fmla="*/ 29527 w 6702416"/>
              <a:gd name="connsiteY22" fmla="*/ 133350 h 2238975"/>
              <a:gd name="connsiteX0" fmla="*/ 0 w 6702416"/>
              <a:gd name="connsiteY0" fmla="*/ 0 h 2238975"/>
              <a:gd name="connsiteX1" fmla="*/ 4447223 w 6702416"/>
              <a:gd name="connsiteY1" fmla="*/ 8572 h 2238975"/>
              <a:gd name="connsiteX2" fmla="*/ 5237798 w 6702416"/>
              <a:gd name="connsiteY2" fmla="*/ 17145 h 2238975"/>
              <a:gd name="connsiteX3" fmla="*/ 6471286 w 6702416"/>
              <a:gd name="connsiteY3" fmla="*/ 12383 h 2238975"/>
              <a:gd name="connsiteX4" fmla="*/ 6659403 w 6702416"/>
              <a:gd name="connsiteY4" fmla="*/ 7619 h 2238975"/>
              <a:gd name="connsiteX5" fmla="*/ 6691144 w 6702416"/>
              <a:gd name="connsiteY5" fmla="*/ 55126 h 2238975"/>
              <a:gd name="connsiteX6" fmla="*/ 6695905 w 6702416"/>
              <a:gd name="connsiteY6" fmla="*/ 150376 h 2238975"/>
              <a:gd name="connsiteX7" fmla="*/ 6690361 w 6702416"/>
              <a:gd name="connsiteY7" fmla="*/ 281464 h 2238975"/>
              <a:gd name="connsiteX8" fmla="*/ 6693525 w 6702416"/>
              <a:gd name="connsiteY8" fmla="*/ 374213 h 2238975"/>
              <a:gd name="connsiteX9" fmla="*/ 6702265 w 6702416"/>
              <a:gd name="connsiteY9" fmla="*/ 704850 h 2238975"/>
              <a:gd name="connsiteX10" fmla="*/ 6685597 w 6702416"/>
              <a:gd name="connsiteY10" fmla="*/ 1174432 h 2238975"/>
              <a:gd name="connsiteX11" fmla="*/ 6628447 w 6702416"/>
              <a:gd name="connsiteY11" fmla="*/ 1255394 h 2238975"/>
              <a:gd name="connsiteX12" fmla="*/ 6091237 w 6702416"/>
              <a:gd name="connsiteY12" fmla="*/ 1198245 h 2238975"/>
              <a:gd name="connsiteX13" fmla="*/ 4748212 w 6702416"/>
              <a:gd name="connsiteY13" fmla="*/ 928687 h 2238975"/>
              <a:gd name="connsiteX14" fmla="*/ 4189095 w 6702416"/>
              <a:gd name="connsiteY14" fmla="*/ 916305 h 2238975"/>
              <a:gd name="connsiteX15" fmla="*/ 3323272 w 6702416"/>
              <a:gd name="connsiteY15" fmla="*/ 993458 h 2238975"/>
              <a:gd name="connsiteX16" fmla="*/ 2028825 w 6702416"/>
              <a:gd name="connsiteY16" fmla="*/ 1179195 h 2238975"/>
              <a:gd name="connsiteX17" fmla="*/ 748665 w 6702416"/>
              <a:gd name="connsiteY17" fmla="*/ 1899285 h 2238975"/>
              <a:gd name="connsiteX18" fmla="*/ 299084 w 6702416"/>
              <a:gd name="connsiteY18" fmla="*/ 2131694 h 2238975"/>
              <a:gd name="connsiteX19" fmla="*/ 46673 w 6702416"/>
              <a:gd name="connsiteY19" fmla="*/ 2226946 h 2238975"/>
              <a:gd name="connsiteX20" fmla="*/ 17145 w 6702416"/>
              <a:gd name="connsiteY20" fmla="*/ 1922145 h 2238975"/>
              <a:gd name="connsiteX21" fmla="*/ 22859 w 6702416"/>
              <a:gd name="connsiteY21" fmla="*/ 983932 h 2238975"/>
              <a:gd name="connsiteX22" fmla="*/ 29527 w 6702416"/>
              <a:gd name="connsiteY22" fmla="*/ 133350 h 2238975"/>
              <a:gd name="connsiteX0" fmla="*/ 0 w 6702416"/>
              <a:gd name="connsiteY0" fmla="*/ 0 h 2238975"/>
              <a:gd name="connsiteX1" fmla="*/ 4447223 w 6702416"/>
              <a:gd name="connsiteY1" fmla="*/ 8572 h 2238975"/>
              <a:gd name="connsiteX2" fmla="*/ 5278279 w 6702416"/>
              <a:gd name="connsiteY2" fmla="*/ 12382 h 2238975"/>
              <a:gd name="connsiteX3" fmla="*/ 6471286 w 6702416"/>
              <a:gd name="connsiteY3" fmla="*/ 12383 h 2238975"/>
              <a:gd name="connsiteX4" fmla="*/ 6659403 w 6702416"/>
              <a:gd name="connsiteY4" fmla="*/ 7619 h 2238975"/>
              <a:gd name="connsiteX5" fmla="*/ 6691144 w 6702416"/>
              <a:gd name="connsiteY5" fmla="*/ 55126 h 2238975"/>
              <a:gd name="connsiteX6" fmla="*/ 6695905 w 6702416"/>
              <a:gd name="connsiteY6" fmla="*/ 150376 h 2238975"/>
              <a:gd name="connsiteX7" fmla="*/ 6690361 w 6702416"/>
              <a:gd name="connsiteY7" fmla="*/ 281464 h 2238975"/>
              <a:gd name="connsiteX8" fmla="*/ 6693525 w 6702416"/>
              <a:gd name="connsiteY8" fmla="*/ 374213 h 2238975"/>
              <a:gd name="connsiteX9" fmla="*/ 6702265 w 6702416"/>
              <a:gd name="connsiteY9" fmla="*/ 704850 h 2238975"/>
              <a:gd name="connsiteX10" fmla="*/ 6685597 w 6702416"/>
              <a:gd name="connsiteY10" fmla="*/ 1174432 h 2238975"/>
              <a:gd name="connsiteX11" fmla="*/ 6628447 w 6702416"/>
              <a:gd name="connsiteY11" fmla="*/ 1255394 h 2238975"/>
              <a:gd name="connsiteX12" fmla="*/ 6091237 w 6702416"/>
              <a:gd name="connsiteY12" fmla="*/ 1198245 h 2238975"/>
              <a:gd name="connsiteX13" fmla="*/ 4748212 w 6702416"/>
              <a:gd name="connsiteY13" fmla="*/ 928687 h 2238975"/>
              <a:gd name="connsiteX14" fmla="*/ 4189095 w 6702416"/>
              <a:gd name="connsiteY14" fmla="*/ 916305 h 2238975"/>
              <a:gd name="connsiteX15" fmla="*/ 3323272 w 6702416"/>
              <a:gd name="connsiteY15" fmla="*/ 993458 h 2238975"/>
              <a:gd name="connsiteX16" fmla="*/ 2028825 w 6702416"/>
              <a:gd name="connsiteY16" fmla="*/ 1179195 h 2238975"/>
              <a:gd name="connsiteX17" fmla="*/ 748665 w 6702416"/>
              <a:gd name="connsiteY17" fmla="*/ 1899285 h 2238975"/>
              <a:gd name="connsiteX18" fmla="*/ 299084 w 6702416"/>
              <a:gd name="connsiteY18" fmla="*/ 2131694 h 2238975"/>
              <a:gd name="connsiteX19" fmla="*/ 46673 w 6702416"/>
              <a:gd name="connsiteY19" fmla="*/ 2226946 h 2238975"/>
              <a:gd name="connsiteX20" fmla="*/ 17145 w 6702416"/>
              <a:gd name="connsiteY20" fmla="*/ 1922145 h 2238975"/>
              <a:gd name="connsiteX21" fmla="*/ 22859 w 6702416"/>
              <a:gd name="connsiteY21" fmla="*/ 983932 h 2238975"/>
              <a:gd name="connsiteX22" fmla="*/ 29527 w 6702416"/>
              <a:gd name="connsiteY22" fmla="*/ 133350 h 2238975"/>
              <a:gd name="connsiteX0" fmla="*/ 5862 w 6708278"/>
              <a:gd name="connsiteY0" fmla="*/ 0 h 2238975"/>
              <a:gd name="connsiteX1" fmla="*/ 4453085 w 6708278"/>
              <a:gd name="connsiteY1" fmla="*/ 8572 h 2238975"/>
              <a:gd name="connsiteX2" fmla="*/ 5284141 w 6708278"/>
              <a:gd name="connsiteY2" fmla="*/ 12382 h 2238975"/>
              <a:gd name="connsiteX3" fmla="*/ 6477148 w 6708278"/>
              <a:gd name="connsiteY3" fmla="*/ 12383 h 2238975"/>
              <a:gd name="connsiteX4" fmla="*/ 6665265 w 6708278"/>
              <a:gd name="connsiteY4" fmla="*/ 7619 h 2238975"/>
              <a:gd name="connsiteX5" fmla="*/ 6697006 w 6708278"/>
              <a:gd name="connsiteY5" fmla="*/ 55126 h 2238975"/>
              <a:gd name="connsiteX6" fmla="*/ 6701767 w 6708278"/>
              <a:gd name="connsiteY6" fmla="*/ 150376 h 2238975"/>
              <a:gd name="connsiteX7" fmla="*/ 6696223 w 6708278"/>
              <a:gd name="connsiteY7" fmla="*/ 281464 h 2238975"/>
              <a:gd name="connsiteX8" fmla="*/ 6699387 w 6708278"/>
              <a:gd name="connsiteY8" fmla="*/ 374213 h 2238975"/>
              <a:gd name="connsiteX9" fmla="*/ 6708127 w 6708278"/>
              <a:gd name="connsiteY9" fmla="*/ 704850 h 2238975"/>
              <a:gd name="connsiteX10" fmla="*/ 6691459 w 6708278"/>
              <a:gd name="connsiteY10" fmla="*/ 1174432 h 2238975"/>
              <a:gd name="connsiteX11" fmla="*/ 6634309 w 6708278"/>
              <a:gd name="connsiteY11" fmla="*/ 1255394 h 2238975"/>
              <a:gd name="connsiteX12" fmla="*/ 6097099 w 6708278"/>
              <a:gd name="connsiteY12" fmla="*/ 1198245 h 2238975"/>
              <a:gd name="connsiteX13" fmla="*/ 4754074 w 6708278"/>
              <a:gd name="connsiteY13" fmla="*/ 928687 h 2238975"/>
              <a:gd name="connsiteX14" fmla="*/ 4194957 w 6708278"/>
              <a:gd name="connsiteY14" fmla="*/ 916305 h 2238975"/>
              <a:gd name="connsiteX15" fmla="*/ 3329134 w 6708278"/>
              <a:gd name="connsiteY15" fmla="*/ 993458 h 2238975"/>
              <a:gd name="connsiteX16" fmla="*/ 2034687 w 6708278"/>
              <a:gd name="connsiteY16" fmla="*/ 1179195 h 2238975"/>
              <a:gd name="connsiteX17" fmla="*/ 754527 w 6708278"/>
              <a:gd name="connsiteY17" fmla="*/ 1899285 h 2238975"/>
              <a:gd name="connsiteX18" fmla="*/ 304946 w 6708278"/>
              <a:gd name="connsiteY18" fmla="*/ 2131694 h 2238975"/>
              <a:gd name="connsiteX19" fmla="*/ 52535 w 6708278"/>
              <a:gd name="connsiteY19" fmla="*/ 2226946 h 2238975"/>
              <a:gd name="connsiteX20" fmla="*/ 23007 w 6708278"/>
              <a:gd name="connsiteY20" fmla="*/ 1922145 h 2238975"/>
              <a:gd name="connsiteX21" fmla="*/ 28721 w 6708278"/>
              <a:gd name="connsiteY21" fmla="*/ 983932 h 2238975"/>
              <a:gd name="connsiteX22" fmla="*/ 2051 w 6708278"/>
              <a:gd name="connsiteY22" fmla="*/ 21432 h 2238975"/>
              <a:gd name="connsiteX0" fmla="*/ 7904 w 6710320"/>
              <a:gd name="connsiteY0" fmla="*/ 0 h 2238975"/>
              <a:gd name="connsiteX1" fmla="*/ 4455127 w 6710320"/>
              <a:gd name="connsiteY1" fmla="*/ 8572 h 2238975"/>
              <a:gd name="connsiteX2" fmla="*/ 5286183 w 6710320"/>
              <a:gd name="connsiteY2" fmla="*/ 12382 h 2238975"/>
              <a:gd name="connsiteX3" fmla="*/ 6479190 w 6710320"/>
              <a:gd name="connsiteY3" fmla="*/ 12383 h 2238975"/>
              <a:gd name="connsiteX4" fmla="*/ 6667307 w 6710320"/>
              <a:gd name="connsiteY4" fmla="*/ 7619 h 2238975"/>
              <a:gd name="connsiteX5" fmla="*/ 6699048 w 6710320"/>
              <a:gd name="connsiteY5" fmla="*/ 55126 h 2238975"/>
              <a:gd name="connsiteX6" fmla="*/ 6703809 w 6710320"/>
              <a:gd name="connsiteY6" fmla="*/ 150376 h 2238975"/>
              <a:gd name="connsiteX7" fmla="*/ 6698265 w 6710320"/>
              <a:gd name="connsiteY7" fmla="*/ 281464 h 2238975"/>
              <a:gd name="connsiteX8" fmla="*/ 6701429 w 6710320"/>
              <a:gd name="connsiteY8" fmla="*/ 374213 h 2238975"/>
              <a:gd name="connsiteX9" fmla="*/ 6710169 w 6710320"/>
              <a:gd name="connsiteY9" fmla="*/ 704850 h 2238975"/>
              <a:gd name="connsiteX10" fmla="*/ 6693501 w 6710320"/>
              <a:gd name="connsiteY10" fmla="*/ 1174432 h 2238975"/>
              <a:gd name="connsiteX11" fmla="*/ 6636351 w 6710320"/>
              <a:gd name="connsiteY11" fmla="*/ 1255394 h 2238975"/>
              <a:gd name="connsiteX12" fmla="*/ 6099141 w 6710320"/>
              <a:gd name="connsiteY12" fmla="*/ 1198245 h 2238975"/>
              <a:gd name="connsiteX13" fmla="*/ 4756116 w 6710320"/>
              <a:gd name="connsiteY13" fmla="*/ 928687 h 2238975"/>
              <a:gd name="connsiteX14" fmla="*/ 4196999 w 6710320"/>
              <a:gd name="connsiteY14" fmla="*/ 916305 h 2238975"/>
              <a:gd name="connsiteX15" fmla="*/ 3331176 w 6710320"/>
              <a:gd name="connsiteY15" fmla="*/ 993458 h 2238975"/>
              <a:gd name="connsiteX16" fmla="*/ 2036729 w 6710320"/>
              <a:gd name="connsiteY16" fmla="*/ 1179195 h 2238975"/>
              <a:gd name="connsiteX17" fmla="*/ 756569 w 6710320"/>
              <a:gd name="connsiteY17" fmla="*/ 1899285 h 2238975"/>
              <a:gd name="connsiteX18" fmla="*/ 306988 w 6710320"/>
              <a:gd name="connsiteY18" fmla="*/ 2131694 h 2238975"/>
              <a:gd name="connsiteX19" fmla="*/ 54577 w 6710320"/>
              <a:gd name="connsiteY19" fmla="*/ 2226946 h 2238975"/>
              <a:gd name="connsiteX20" fmla="*/ 25049 w 6710320"/>
              <a:gd name="connsiteY20" fmla="*/ 1922145 h 2238975"/>
              <a:gd name="connsiteX21" fmla="*/ 6951 w 6710320"/>
              <a:gd name="connsiteY21" fmla="*/ 991076 h 2238975"/>
              <a:gd name="connsiteX22" fmla="*/ 4093 w 6710320"/>
              <a:gd name="connsiteY22" fmla="*/ 21432 h 2238975"/>
              <a:gd name="connsiteX0" fmla="*/ 7904 w 6710320"/>
              <a:gd name="connsiteY0" fmla="*/ 0 h 2235448"/>
              <a:gd name="connsiteX1" fmla="*/ 4455127 w 6710320"/>
              <a:gd name="connsiteY1" fmla="*/ 8572 h 2235448"/>
              <a:gd name="connsiteX2" fmla="*/ 5286183 w 6710320"/>
              <a:gd name="connsiteY2" fmla="*/ 12382 h 2235448"/>
              <a:gd name="connsiteX3" fmla="*/ 6479190 w 6710320"/>
              <a:gd name="connsiteY3" fmla="*/ 12383 h 2235448"/>
              <a:gd name="connsiteX4" fmla="*/ 6667307 w 6710320"/>
              <a:gd name="connsiteY4" fmla="*/ 7619 h 2235448"/>
              <a:gd name="connsiteX5" fmla="*/ 6699048 w 6710320"/>
              <a:gd name="connsiteY5" fmla="*/ 55126 h 2235448"/>
              <a:gd name="connsiteX6" fmla="*/ 6703809 w 6710320"/>
              <a:gd name="connsiteY6" fmla="*/ 150376 h 2235448"/>
              <a:gd name="connsiteX7" fmla="*/ 6698265 w 6710320"/>
              <a:gd name="connsiteY7" fmla="*/ 281464 h 2235448"/>
              <a:gd name="connsiteX8" fmla="*/ 6701429 w 6710320"/>
              <a:gd name="connsiteY8" fmla="*/ 374213 h 2235448"/>
              <a:gd name="connsiteX9" fmla="*/ 6710169 w 6710320"/>
              <a:gd name="connsiteY9" fmla="*/ 704850 h 2235448"/>
              <a:gd name="connsiteX10" fmla="*/ 6693501 w 6710320"/>
              <a:gd name="connsiteY10" fmla="*/ 1174432 h 2235448"/>
              <a:gd name="connsiteX11" fmla="*/ 6636351 w 6710320"/>
              <a:gd name="connsiteY11" fmla="*/ 1255394 h 2235448"/>
              <a:gd name="connsiteX12" fmla="*/ 6099141 w 6710320"/>
              <a:gd name="connsiteY12" fmla="*/ 1198245 h 2235448"/>
              <a:gd name="connsiteX13" fmla="*/ 4756116 w 6710320"/>
              <a:gd name="connsiteY13" fmla="*/ 928687 h 2235448"/>
              <a:gd name="connsiteX14" fmla="*/ 4196999 w 6710320"/>
              <a:gd name="connsiteY14" fmla="*/ 916305 h 2235448"/>
              <a:gd name="connsiteX15" fmla="*/ 3331176 w 6710320"/>
              <a:gd name="connsiteY15" fmla="*/ 993458 h 2235448"/>
              <a:gd name="connsiteX16" fmla="*/ 2036729 w 6710320"/>
              <a:gd name="connsiteY16" fmla="*/ 1179195 h 2235448"/>
              <a:gd name="connsiteX17" fmla="*/ 756569 w 6710320"/>
              <a:gd name="connsiteY17" fmla="*/ 1899285 h 2235448"/>
              <a:gd name="connsiteX18" fmla="*/ 306988 w 6710320"/>
              <a:gd name="connsiteY18" fmla="*/ 2131694 h 2235448"/>
              <a:gd name="connsiteX19" fmla="*/ 54577 w 6710320"/>
              <a:gd name="connsiteY19" fmla="*/ 2226946 h 2235448"/>
              <a:gd name="connsiteX20" fmla="*/ 10762 w 6710320"/>
              <a:gd name="connsiteY20" fmla="*/ 1931670 h 2235448"/>
              <a:gd name="connsiteX21" fmla="*/ 6951 w 6710320"/>
              <a:gd name="connsiteY21" fmla="*/ 991076 h 2235448"/>
              <a:gd name="connsiteX22" fmla="*/ 4093 w 6710320"/>
              <a:gd name="connsiteY22" fmla="*/ 21432 h 2235448"/>
              <a:gd name="connsiteX0" fmla="*/ 7904 w 6710320"/>
              <a:gd name="connsiteY0" fmla="*/ 0 h 2238067"/>
              <a:gd name="connsiteX1" fmla="*/ 4455127 w 6710320"/>
              <a:gd name="connsiteY1" fmla="*/ 8572 h 2238067"/>
              <a:gd name="connsiteX2" fmla="*/ 5286183 w 6710320"/>
              <a:gd name="connsiteY2" fmla="*/ 12382 h 2238067"/>
              <a:gd name="connsiteX3" fmla="*/ 6479190 w 6710320"/>
              <a:gd name="connsiteY3" fmla="*/ 12383 h 2238067"/>
              <a:gd name="connsiteX4" fmla="*/ 6667307 w 6710320"/>
              <a:gd name="connsiteY4" fmla="*/ 7619 h 2238067"/>
              <a:gd name="connsiteX5" fmla="*/ 6699048 w 6710320"/>
              <a:gd name="connsiteY5" fmla="*/ 55126 h 2238067"/>
              <a:gd name="connsiteX6" fmla="*/ 6703809 w 6710320"/>
              <a:gd name="connsiteY6" fmla="*/ 150376 h 2238067"/>
              <a:gd name="connsiteX7" fmla="*/ 6698265 w 6710320"/>
              <a:gd name="connsiteY7" fmla="*/ 281464 h 2238067"/>
              <a:gd name="connsiteX8" fmla="*/ 6701429 w 6710320"/>
              <a:gd name="connsiteY8" fmla="*/ 374213 h 2238067"/>
              <a:gd name="connsiteX9" fmla="*/ 6710169 w 6710320"/>
              <a:gd name="connsiteY9" fmla="*/ 704850 h 2238067"/>
              <a:gd name="connsiteX10" fmla="*/ 6693501 w 6710320"/>
              <a:gd name="connsiteY10" fmla="*/ 1174432 h 2238067"/>
              <a:gd name="connsiteX11" fmla="*/ 6636351 w 6710320"/>
              <a:gd name="connsiteY11" fmla="*/ 1255394 h 2238067"/>
              <a:gd name="connsiteX12" fmla="*/ 6099141 w 6710320"/>
              <a:gd name="connsiteY12" fmla="*/ 1198245 h 2238067"/>
              <a:gd name="connsiteX13" fmla="*/ 4756116 w 6710320"/>
              <a:gd name="connsiteY13" fmla="*/ 928687 h 2238067"/>
              <a:gd name="connsiteX14" fmla="*/ 4196999 w 6710320"/>
              <a:gd name="connsiteY14" fmla="*/ 916305 h 2238067"/>
              <a:gd name="connsiteX15" fmla="*/ 3331176 w 6710320"/>
              <a:gd name="connsiteY15" fmla="*/ 993458 h 2238067"/>
              <a:gd name="connsiteX16" fmla="*/ 2036729 w 6710320"/>
              <a:gd name="connsiteY16" fmla="*/ 1179195 h 2238067"/>
              <a:gd name="connsiteX17" fmla="*/ 756569 w 6710320"/>
              <a:gd name="connsiteY17" fmla="*/ 1899285 h 2238067"/>
              <a:gd name="connsiteX18" fmla="*/ 306988 w 6710320"/>
              <a:gd name="connsiteY18" fmla="*/ 2131694 h 2238067"/>
              <a:gd name="connsiteX19" fmla="*/ 54577 w 6710320"/>
              <a:gd name="connsiteY19" fmla="*/ 2226946 h 2238067"/>
              <a:gd name="connsiteX20" fmla="*/ 12498 w 6710320"/>
              <a:gd name="connsiteY20" fmla="*/ 2203013 h 2238067"/>
              <a:gd name="connsiteX21" fmla="*/ 10762 w 6710320"/>
              <a:gd name="connsiteY21" fmla="*/ 1931670 h 2238067"/>
              <a:gd name="connsiteX22" fmla="*/ 6951 w 6710320"/>
              <a:gd name="connsiteY22" fmla="*/ 991076 h 2238067"/>
              <a:gd name="connsiteX23" fmla="*/ 4093 w 6710320"/>
              <a:gd name="connsiteY23" fmla="*/ 21432 h 223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710320" h="2238067">
                <a:moveTo>
                  <a:pt x="7904" y="0"/>
                </a:moveTo>
                <a:lnTo>
                  <a:pt x="4455127" y="8572"/>
                </a:lnTo>
                <a:lnTo>
                  <a:pt x="5286183" y="12382"/>
                </a:lnTo>
                <a:cubicBezTo>
                  <a:pt x="5638608" y="20161"/>
                  <a:pt x="6248209" y="-1428"/>
                  <a:pt x="6479190" y="12383"/>
                </a:cubicBezTo>
                <a:lnTo>
                  <a:pt x="6667307" y="7619"/>
                </a:lnTo>
                <a:cubicBezTo>
                  <a:pt x="6703950" y="14743"/>
                  <a:pt x="6699711" y="32524"/>
                  <a:pt x="6699048" y="55126"/>
                </a:cubicBezTo>
                <a:cubicBezTo>
                  <a:pt x="6698385" y="77728"/>
                  <a:pt x="6705924" y="111859"/>
                  <a:pt x="6703809" y="150376"/>
                </a:cubicBezTo>
                <a:cubicBezTo>
                  <a:pt x="6701694" y="188893"/>
                  <a:pt x="6699852" y="248523"/>
                  <a:pt x="6698265" y="281464"/>
                </a:cubicBezTo>
                <a:cubicBezTo>
                  <a:pt x="6696678" y="314405"/>
                  <a:pt x="6699048" y="304442"/>
                  <a:pt x="6701429" y="374213"/>
                </a:cubicBezTo>
                <a:cubicBezTo>
                  <a:pt x="6703810" y="443984"/>
                  <a:pt x="6711490" y="571480"/>
                  <a:pt x="6710169" y="704850"/>
                </a:cubicBezTo>
                <a:cubicBezTo>
                  <a:pt x="6708848" y="838220"/>
                  <a:pt x="6705804" y="1082675"/>
                  <a:pt x="6693501" y="1174432"/>
                </a:cubicBezTo>
                <a:cubicBezTo>
                  <a:pt x="6681198" y="1266189"/>
                  <a:pt x="6735411" y="1251425"/>
                  <a:pt x="6636351" y="1255394"/>
                </a:cubicBezTo>
                <a:cubicBezTo>
                  <a:pt x="6537291" y="1259363"/>
                  <a:pt x="6412514" y="1252696"/>
                  <a:pt x="6099141" y="1198245"/>
                </a:cubicBezTo>
                <a:cubicBezTo>
                  <a:pt x="5785769" y="1143794"/>
                  <a:pt x="5073140" y="975677"/>
                  <a:pt x="4756116" y="928687"/>
                </a:cubicBezTo>
                <a:cubicBezTo>
                  <a:pt x="4439092" y="881697"/>
                  <a:pt x="4434489" y="905510"/>
                  <a:pt x="4196999" y="916305"/>
                </a:cubicBezTo>
                <a:cubicBezTo>
                  <a:pt x="3959509" y="927100"/>
                  <a:pt x="3691221" y="949643"/>
                  <a:pt x="3331176" y="993458"/>
                </a:cubicBezTo>
                <a:cubicBezTo>
                  <a:pt x="2971131" y="1037273"/>
                  <a:pt x="2465830" y="1028224"/>
                  <a:pt x="2036729" y="1179195"/>
                </a:cubicBezTo>
                <a:cubicBezTo>
                  <a:pt x="1607628" y="1330166"/>
                  <a:pt x="1044859" y="1740535"/>
                  <a:pt x="756569" y="1899285"/>
                </a:cubicBezTo>
                <a:cubicBezTo>
                  <a:pt x="468279" y="2058035"/>
                  <a:pt x="415255" y="2074703"/>
                  <a:pt x="306988" y="2131694"/>
                </a:cubicBezTo>
                <a:cubicBezTo>
                  <a:pt x="198721" y="2188685"/>
                  <a:pt x="103659" y="2215060"/>
                  <a:pt x="54577" y="2226946"/>
                </a:cubicBezTo>
                <a:cubicBezTo>
                  <a:pt x="5495" y="2238833"/>
                  <a:pt x="19800" y="2252226"/>
                  <a:pt x="12498" y="2203013"/>
                </a:cubicBezTo>
                <a:cubicBezTo>
                  <a:pt x="5196" y="2153800"/>
                  <a:pt x="11686" y="2133659"/>
                  <a:pt x="10762" y="1931670"/>
                </a:cubicBezTo>
                <a:cubicBezTo>
                  <a:pt x="9838" y="1729681"/>
                  <a:pt x="4887" y="1289209"/>
                  <a:pt x="6951" y="991076"/>
                </a:cubicBezTo>
                <a:cubicBezTo>
                  <a:pt x="9015" y="692944"/>
                  <a:pt x="-7337" y="158433"/>
                  <a:pt x="4093" y="21432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533400" y="762000"/>
            <a:ext cx="6705600" cy="426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reeform 4"/>
          <p:cNvSpPr/>
          <p:nvPr/>
        </p:nvSpPr>
        <p:spPr>
          <a:xfrm>
            <a:off x="537210" y="1099532"/>
            <a:ext cx="3348990" cy="786418"/>
          </a:xfrm>
          <a:custGeom>
            <a:avLst/>
            <a:gdLst>
              <a:gd name="connsiteX0" fmla="*/ 0 w 3348990"/>
              <a:gd name="connsiteY0" fmla="*/ 397798 h 786418"/>
              <a:gd name="connsiteX1" fmla="*/ 205740 w 3348990"/>
              <a:gd name="connsiteY1" fmla="*/ 340648 h 786418"/>
              <a:gd name="connsiteX2" fmla="*/ 491490 w 3348990"/>
              <a:gd name="connsiteY2" fmla="*/ 226348 h 786418"/>
              <a:gd name="connsiteX3" fmla="*/ 857250 w 3348990"/>
              <a:gd name="connsiteY3" fmla="*/ 112048 h 786418"/>
              <a:gd name="connsiteX4" fmla="*/ 1314450 w 3348990"/>
              <a:gd name="connsiteY4" fmla="*/ 43468 h 786418"/>
              <a:gd name="connsiteX5" fmla="*/ 1543050 w 3348990"/>
              <a:gd name="connsiteY5" fmla="*/ 9178 h 786418"/>
              <a:gd name="connsiteX6" fmla="*/ 1828800 w 3348990"/>
              <a:gd name="connsiteY6" fmla="*/ 214918 h 786418"/>
              <a:gd name="connsiteX7" fmla="*/ 2308860 w 3348990"/>
              <a:gd name="connsiteY7" fmla="*/ 352078 h 786418"/>
              <a:gd name="connsiteX8" fmla="*/ 2731770 w 3348990"/>
              <a:gd name="connsiteY8" fmla="*/ 489238 h 786418"/>
              <a:gd name="connsiteX9" fmla="*/ 3108960 w 3348990"/>
              <a:gd name="connsiteY9" fmla="*/ 626398 h 786418"/>
              <a:gd name="connsiteX10" fmla="*/ 3348990 w 3348990"/>
              <a:gd name="connsiteY10" fmla="*/ 786418 h 78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8990" h="786418">
                <a:moveTo>
                  <a:pt x="0" y="397798"/>
                </a:moveTo>
                <a:cubicBezTo>
                  <a:pt x="61912" y="383510"/>
                  <a:pt x="123825" y="369223"/>
                  <a:pt x="205740" y="340648"/>
                </a:cubicBezTo>
                <a:cubicBezTo>
                  <a:pt x="287655" y="312073"/>
                  <a:pt x="382905" y="264448"/>
                  <a:pt x="491490" y="226348"/>
                </a:cubicBezTo>
                <a:cubicBezTo>
                  <a:pt x="600075" y="188248"/>
                  <a:pt x="720090" y="142528"/>
                  <a:pt x="857250" y="112048"/>
                </a:cubicBezTo>
                <a:cubicBezTo>
                  <a:pt x="994410" y="81568"/>
                  <a:pt x="1314450" y="43468"/>
                  <a:pt x="1314450" y="43468"/>
                </a:cubicBezTo>
                <a:cubicBezTo>
                  <a:pt x="1428750" y="26323"/>
                  <a:pt x="1457325" y="-19397"/>
                  <a:pt x="1543050" y="9178"/>
                </a:cubicBezTo>
                <a:cubicBezTo>
                  <a:pt x="1628775" y="37753"/>
                  <a:pt x="1701165" y="157768"/>
                  <a:pt x="1828800" y="214918"/>
                </a:cubicBezTo>
                <a:cubicBezTo>
                  <a:pt x="1956435" y="272068"/>
                  <a:pt x="2158365" y="306358"/>
                  <a:pt x="2308860" y="352078"/>
                </a:cubicBezTo>
                <a:cubicBezTo>
                  <a:pt x="2459355" y="397798"/>
                  <a:pt x="2598420" y="443518"/>
                  <a:pt x="2731770" y="489238"/>
                </a:cubicBezTo>
                <a:cubicBezTo>
                  <a:pt x="2865120" y="534958"/>
                  <a:pt x="3006090" y="576868"/>
                  <a:pt x="3108960" y="626398"/>
                </a:cubicBezTo>
                <a:cubicBezTo>
                  <a:pt x="3211830" y="675928"/>
                  <a:pt x="3280410" y="731173"/>
                  <a:pt x="3348990" y="7864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562386" y="1588770"/>
            <a:ext cx="2660874" cy="1417966"/>
          </a:xfrm>
          <a:custGeom>
            <a:avLst/>
            <a:gdLst>
              <a:gd name="connsiteX0" fmla="*/ 6350 w 2680970"/>
              <a:gd name="connsiteY0" fmla="*/ 1417320 h 1422579"/>
              <a:gd name="connsiteX1" fmla="*/ 63500 w 2680970"/>
              <a:gd name="connsiteY1" fmla="*/ 1394460 h 1422579"/>
              <a:gd name="connsiteX2" fmla="*/ 463550 w 2680970"/>
              <a:gd name="connsiteY2" fmla="*/ 1200150 h 1422579"/>
              <a:gd name="connsiteX3" fmla="*/ 920750 w 2680970"/>
              <a:gd name="connsiteY3" fmla="*/ 937260 h 1422579"/>
              <a:gd name="connsiteX4" fmla="*/ 1092200 w 2680970"/>
              <a:gd name="connsiteY4" fmla="*/ 765810 h 1422579"/>
              <a:gd name="connsiteX5" fmla="*/ 1275080 w 2680970"/>
              <a:gd name="connsiteY5" fmla="*/ 548640 h 1422579"/>
              <a:gd name="connsiteX6" fmla="*/ 1389380 w 2680970"/>
              <a:gd name="connsiteY6" fmla="*/ 445770 h 1422579"/>
              <a:gd name="connsiteX7" fmla="*/ 1732280 w 2680970"/>
              <a:gd name="connsiteY7" fmla="*/ 320040 h 1422579"/>
              <a:gd name="connsiteX8" fmla="*/ 2258060 w 2680970"/>
              <a:gd name="connsiteY8" fmla="*/ 148590 h 1422579"/>
              <a:gd name="connsiteX9" fmla="*/ 2680970 w 2680970"/>
              <a:gd name="connsiteY9" fmla="*/ 0 h 1422579"/>
              <a:gd name="connsiteX0" fmla="*/ 17210 w 2660874"/>
              <a:gd name="connsiteY0" fmla="*/ 1410176 h 1417966"/>
              <a:gd name="connsiteX1" fmla="*/ 43404 w 2660874"/>
              <a:gd name="connsiteY1" fmla="*/ 1394460 h 1417966"/>
              <a:gd name="connsiteX2" fmla="*/ 443454 w 2660874"/>
              <a:gd name="connsiteY2" fmla="*/ 1200150 h 1417966"/>
              <a:gd name="connsiteX3" fmla="*/ 900654 w 2660874"/>
              <a:gd name="connsiteY3" fmla="*/ 937260 h 1417966"/>
              <a:gd name="connsiteX4" fmla="*/ 1072104 w 2660874"/>
              <a:gd name="connsiteY4" fmla="*/ 765810 h 1417966"/>
              <a:gd name="connsiteX5" fmla="*/ 1254984 w 2660874"/>
              <a:gd name="connsiteY5" fmla="*/ 548640 h 1417966"/>
              <a:gd name="connsiteX6" fmla="*/ 1369284 w 2660874"/>
              <a:gd name="connsiteY6" fmla="*/ 445770 h 1417966"/>
              <a:gd name="connsiteX7" fmla="*/ 1712184 w 2660874"/>
              <a:gd name="connsiteY7" fmla="*/ 320040 h 1417966"/>
              <a:gd name="connsiteX8" fmla="*/ 2237964 w 2660874"/>
              <a:gd name="connsiteY8" fmla="*/ 148590 h 1417966"/>
              <a:gd name="connsiteX9" fmla="*/ 2660874 w 2660874"/>
              <a:gd name="connsiteY9" fmla="*/ 0 h 141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0874" h="1417966">
                <a:moveTo>
                  <a:pt x="17210" y="1410176"/>
                </a:moveTo>
                <a:cubicBezTo>
                  <a:pt x="7685" y="1416843"/>
                  <a:pt x="-27637" y="1429464"/>
                  <a:pt x="43404" y="1394460"/>
                </a:cubicBezTo>
                <a:cubicBezTo>
                  <a:pt x="114445" y="1359456"/>
                  <a:pt x="300579" y="1276350"/>
                  <a:pt x="443454" y="1200150"/>
                </a:cubicBezTo>
                <a:cubicBezTo>
                  <a:pt x="586329" y="1123950"/>
                  <a:pt x="795879" y="1009650"/>
                  <a:pt x="900654" y="937260"/>
                </a:cubicBezTo>
                <a:cubicBezTo>
                  <a:pt x="1005429" y="864870"/>
                  <a:pt x="1013049" y="830580"/>
                  <a:pt x="1072104" y="765810"/>
                </a:cubicBezTo>
                <a:cubicBezTo>
                  <a:pt x="1131159" y="701040"/>
                  <a:pt x="1205454" y="601980"/>
                  <a:pt x="1254984" y="548640"/>
                </a:cubicBezTo>
                <a:cubicBezTo>
                  <a:pt x="1304514" y="495300"/>
                  <a:pt x="1293084" y="483870"/>
                  <a:pt x="1369284" y="445770"/>
                </a:cubicBezTo>
                <a:cubicBezTo>
                  <a:pt x="1445484" y="407670"/>
                  <a:pt x="1567404" y="369570"/>
                  <a:pt x="1712184" y="320040"/>
                </a:cubicBezTo>
                <a:cubicBezTo>
                  <a:pt x="1856964" y="270510"/>
                  <a:pt x="2079849" y="201930"/>
                  <a:pt x="2237964" y="148590"/>
                </a:cubicBezTo>
                <a:cubicBezTo>
                  <a:pt x="2396079" y="95250"/>
                  <a:pt x="2528476" y="47625"/>
                  <a:pt x="2660874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2183130" y="1771650"/>
            <a:ext cx="1554480" cy="491490"/>
          </a:xfrm>
          <a:custGeom>
            <a:avLst/>
            <a:gdLst>
              <a:gd name="connsiteX0" fmla="*/ 0 w 1554480"/>
              <a:gd name="connsiteY0" fmla="*/ 491490 h 491490"/>
              <a:gd name="connsiteX1" fmla="*/ 251460 w 1554480"/>
              <a:gd name="connsiteY1" fmla="*/ 354330 h 491490"/>
              <a:gd name="connsiteX2" fmla="*/ 525780 w 1554480"/>
              <a:gd name="connsiteY2" fmla="*/ 285750 h 491490"/>
              <a:gd name="connsiteX3" fmla="*/ 777240 w 1554480"/>
              <a:gd name="connsiteY3" fmla="*/ 171450 h 491490"/>
              <a:gd name="connsiteX4" fmla="*/ 1131570 w 1554480"/>
              <a:gd name="connsiteY4" fmla="*/ 137160 h 491490"/>
              <a:gd name="connsiteX5" fmla="*/ 1554480 w 1554480"/>
              <a:gd name="connsiteY5" fmla="*/ 0 h 491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4480" h="491490">
                <a:moveTo>
                  <a:pt x="0" y="491490"/>
                </a:moveTo>
                <a:cubicBezTo>
                  <a:pt x="81915" y="440055"/>
                  <a:pt x="163830" y="388620"/>
                  <a:pt x="251460" y="354330"/>
                </a:cubicBezTo>
                <a:cubicBezTo>
                  <a:pt x="339090" y="320040"/>
                  <a:pt x="438150" y="316230"/>
                  <a:pt x="525780" y="285750"/>
                </a:cubicBezTo>
                <a:cubicBezTo>
                  <a:pt x="613410" y="255270"/>
                  <a:pt x="676275" y="196215"/>
                  <a:pt x="777240" y="171450"/>
                </a:cubicBezTo>
                <a:cubicBezTo>
                  <a:pt x="878205" y="146685"/>
                  <a:pt x="1002030" y="165735"/>
                  <a:pt x="1131570" y="137160"/>
                </a:cubicBezTo>
                <a:cubicBezTo>
                  <a:pt x="1261110" y="108585"/>
                  <a:pt x="1407795" y="54292"/>
                  <a:pt x="155448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538258" y="1301993"/>
            <a:ext cx="603033" cy="381128"/>
          </a:xfrm>
          <a:custGeom>
            <a:avLst/>
            <a:gdLst>
              <a:gd name="connsiteX0" fmla="*/ 45262 w 583972"/>
              <a:gd name="connsiteY0" fmla="*/ 129125 h 330568"/>
              <a:gd name="connsiteX1" fmla="*/ 353872 w 583972"/>
              <a:gd name="connsiteY1" fmla="*/ 26255 h 330568"/>
              <a:gd name="connsiteX2" fmla="*/ 582472 w 583972"/>
              <a:gd name="connsiteY2" fmla="*/ 3395 h 330568"/>
              <a:gd name="connsiteX3" fmla="*/ 445312 w 583972"/>
              <a:gd name="connsiteY3" fmla="*/ 83405 h 330568"/>
              <a:gd name="connsiteX4" fmla="*/ 296722 w 583972"/>
              <a:gd name="connsiteY4" fmla="*/ 174845 h 330568"/>
              <a:gd name="connsiteX5" fmla="*/ 102412 w 583972"/>
              <a:gd name="connsiteY5" fmla="*/ 277715 h 330568"/>
              <a:gd name="connsiteX6" fmla="*/ 10972 w 583972"/>
              <a:gd name="connsiteY6" fmla="*/ 323435 h 330568"/>
              <a:gd name="connsiteX7" fmla="*/ 45262 w 583972"/>
              <a:gd name="connsiteY7" fmla="*/ 129125 h 330568"/>
              <a:gd name="connsiteX0" fmla="*/ 21812 w 560522"/>
              <a:gd name="connsiteY0" fmla="*/ 129125 h 326346"/>
              <a:gd name="connsiteX1" fmla="*/ 330422 w 560522"/>
              <a:gd name="connsiteY1" fmla="*/ 26255 h 326346"/>
              <a:gd name="connsiteX2" fmla="*/ 559022 w 560522"/>
              <a:gd name="connsiteY2" fmla="*/ 3395 h 326346"/>
              <a:gd name="connsiteX3" fmla="*/ 421862 w 560522"/>
              <a:gd name="connsiteY3" fmla="*/ 83405 h 326346"/>
              <a:gd name="connsiteX4" fmla="*/ 273272 w 560522"/>
              <a:gd name="connsiteY4" fmla="*/ 174845 h 326346"/>
              <a:gd name="connsiteX5" fmla="*/ 78962 w 560522"/>
              <a:gd name="connsiteY5" fmla="*/ 277715 h 326346"/>
              <a:gd name="connsiteX6" fmla="*/ 35147 w 560522"/>
              <a:gd name="connsiteY6" fmla="*/ 318672 h 326346"/>
              <a:gd name="connsiteX7" fmla="*/ 21812 w 560522"/>
              <a:gd name="connsiteY7" fmla="*/ 129125 h 326346"/>
              <a:gd name="connsiteX0" fmla="*/ 21812 w 603033"/>
              <a:gd name="connsiteY0" fmla="*/ 183907 h 381128"/>
              <a:gd name="connsiteX1" fmla="*/ 330422 w 603033"/>
              <a:gd name="connsiteY1" fmla="*/ 81037 h 381128"/>
              <a:gd name="connsiteX2" fmla="*/ 601885 w 603033"/>
              <a:gd name="connsiteY2" fmla="*/ 1027 h 381128"/>
              <a:gd name="connsiteX3" fmla="*/ 421862 w 603033"/>
              <a:gd name="connsiteY3" fmla="*/ 138187 h 381128"/>
              <a:gd name="connsiteX4" fmla="*/ 273272 w 603033"/>
              <a:gd name="connsiteY4" fmla="*/ 229627 h 381128"/>
              <a:gd name="connsiteX5" fmla="*/ 78962 w 603033"/>
              <a:gd name="connsiteY5" fmla="*/ 332497 h 381128"/>
              <a:gd name="connsiteX6" fmla="*/ 35147 w 603033"/>
              <a:gd name="connsiteY6" fmla="*/ 373454 h 381128"/>
              <a:gd name="connsiteX7" fmla="*/ 21812 w 603033"/>
              <a:gd name="connsiteY7" fmla="*/ 183907 h 38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33" h="381128">
                <a:moveTo>
                  <a:pt x="21812" y="183907"/>
                </a:moveTo>
                <a:cubicBezTo>
                  <a:pt x="71024" y="135171"/>
                  <a:pt x="233743" y="111517"/>
                  <a:pt x="330422" y="81037"/>
                </a:cubicBezTo>
                <a:cubicBezTo>
                  <a:pt x="427101" y="50557"/>
                  <a:pt x="586645" y="-8498"/>
                  <a:pt x="601885" y="1027"/>
                </a:cubicBezTo>
                <a:cubicBezTo>
                  <a:pt x="617125" y="10552"/>
                  <a:pt x="476631" y="100087"/>
                  <a:pt x="421862" y="138187"/>
                </a:cubicBezTo>
                <a:cubicBezTo>
                  <a:pt x="367093" y="176287"/>
                  <a:pt x="330422" y="197242"/>
                  <a:pt x="273272" y="229627"/>
                </a:cubicBezTo>
                <a:cubicBezTo>
                  <a:pt x="216122" y="262012"/>
                  <a:pt x="126587" y="307732"/>
                  <a:pt x="78962" y="332497"/>
                </a:cubicBezTo>
                <a:cubicBezTo>
                  <a:pt x="31337" y="357262"/>
                  <a:pt x="50387" y="398219"/>
                  <a:pt x="35147" y="373454"/>
                </a:cubicBezTo>
                <a:cubicBezTo>
                  <a:pt x="19907" y="348689"/>
                  <a:pt x="-27400" y="232643"/>
                  <a:pt x="21812" y="183907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1561336" y="1101522"/>
            <a:ext cx="881345" cy="339892"/>
          </a:xfrm>
          <a:custGeom>
            <a:avLst/>
            <a:gdLst>
              <a:gd name="connsiteX0" fmla="*/ 4574 w 830173"/>
              <a:gd name="connsiteY0" fmla="*/ 53719 h 316975"/>
              <a:gd name="connsiteX1" fmla="*/ 118874 w 830173"/>
              <a:gd name="connsiteY1" fmla="*/ 179449 h 316975"/>
              <a:gd name="connsiteX2" fmla="*/ 427484 w 830173"/>
              <a:gd name="connsiteY2" fmla="*/ 270889 h 316975"/>
              <a:gd name="connsiteX3" fmla="*/ 690374 w 830173"/>
              <a:gd name="connsiteY3" fmla="*/ 316609 h 316975"/>
              <a:gd name="connsiteX4" fmla="*/ 827534 w 830173"/>
              <a:gd name="connsiteY4" fmla="*/ 248029 h 316975"/>
              <a:gd name="connsiteX5" fmla="*/ 770384 w 830173"/>
              <a:gd name="connsiteY5" fmla="*/ 122299 h 316975"/>
              <a:gd name="connsiteX6" fmla="*/ 644654 w 830173"/>
              <a:gd name="connsiteY6" fmla="*/ 53719 h 316975"/>
              <a:gd name="connsiteX7" fmla="*/ 450344 w 830173"/>
              <a:gd name="connsiteY7" fmla="*/ 7999 h 316975"/>
              <a:gd name="connsiteX8" fmla="*/ 256034 w 830173"/>
              <a:gd name="connsiteY8" fmla="*/ 7999 h 316975"/>
              <a:gd name="connsiteX9" fmla="*/ 4574 w 830173"/>
              <a:gd name="connsiteY9" fmla="*/ 53719 h 316975"/>
              <a:gd name="connsiteX0" fmla="*/ 4574 w 830173"/>
              <a:gd name="connsiteY0" fmla="*/ 75768 h 339024"/>
              <a:gd name="connsiteX1" fmla="*/ 118874 w 830173"/>
              <a:gd name="connsiteY1" fmla="*/ 201498 h 339024"/>
              <a:gd name="connsiteX2" fmla="*/ 427484 w 830173"/>
              <a:gd name="connsiteY2" fmla="*/ 292938 h 339024"/>
              <a:gd name="connsiteX3" fmla="*/ 690374 w 830173"/>
              <a:gd name="connsiteY3" fmla="*/ 338658 h 339024"/>
              <a:gd name="connsiteX4" fmla="*/ 827534 w 830173"/>
              <a:gd name="connsiteY4" fmla="*/ 270078 h 339024"/>
              <a:gd name="connsiteX5" fmla="*/ 770384 w 830173"/>
              <a:gd name="connsiteY5" fmla="*/ 144348 h 339024"/>
              <a:gd name="connsiteX6" fmla="*/ 644654 w 830173"/>
              <a:gd name="connsiteY6" fmla="*/ 75768 h 339024"/>
              <a:gd name="connsiteX7" fmla="*/ 483681 w 830173"/>
              <a:gd name="connsiteY7" fmla="*/ 1473 h 339024"/>
              <a:gd name="connsiteX8" fmla="*/ 256034 w 830173"/>
              <a:gd name="connsiteY8" fmla="*/ 30048 h 339024"/>
              <a:gd name="connsiteX9" fmla="*/ 4574 w 830173"/>
              <a:gd name="connsiteY9" fmla="*/ 75768 h 339024"/>
              <a:gd name="connsiteX0" fmla="*/ 4574 w 881345"/>
              <a:gd name="connsiteY0" fmla="*/ 75768 h 339892"/>
              <a:gd name="connsiteX1" fmla="*/ 118874 w 881345"/>
              <a:gd name="connsiteY1" fmla="*/ 201498 h 339892"/>
              <a:gd name="connsiteX2" fmla="*/ 427484 w 881345"/>
              <a:gd name="connsiteY2" fmla="*/ 292938 h 339892"/>
              <a:gd name="connsiteX3" fmla="*/ 690374 w 881345"/>
              <a:gd name="connsiteY3" fmla="*/ 338658 h 339892"/>
              <a:gd name="connsiteX4" fmla="*/ 879921 w 881345"/>
              <a:gd name="connsiteY4" fmla="*/ 246265 h 339892"/>
              <a:gd name="connsiteX5" fmla="*/ 770384 w 881345"/>
              <a:gd name="connsiteY5" fmla="*/ 144348 h 339892"/>
              <a:gd name="connsiteX6" fmla="*/ 644654 w 881345"/>
              <a:gd name="connsiteY6" fmla="*/ 75768 h 339892"/>
              <a:gd name="connsiteX7" fmla="*/ 483681 w 881345"/>
              <a:gd name="connsiteY7" fmla="*/ 1473 h 339892"/>
              <a:gd name="connsiteX8" fmla="*/ 256034 w 881345"/>
              <a:gd name="connsiteY8" fmla="*/ 30048 h 339892"/>
              <a:gd name="connsiteX9" fmla="*/ 4574 w 881345"/>
              <a:gd name="connsiteY9" fmla="*/ 75768 h 33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345" h="339892">
                <a:moveTo>
                  <a:pt x="4574" y="75768"/>
                </a:moveTo>
                <a:cubicBezTo>
                  <a:pt x="-18286" y="104343"/>
                  <a:pt x="48389" y="165303"/>
                  <a:pt x="118874" y="201498"/>
                </a:cubicBezTo>
                <a:cubicBezTo>
                  <a:pt x="189359" y="237693"/>
                  <a:pt x="332234" y="270078"/>
                  <a:pt x="427484" y="292938"/>
                </a:cubicBezTo>
                <a:cubicBezTo>
                  <a:pt x="522734" y="315798"/>
                  <a:pt x="614968" y="346437"/>
                  <a:pt x="690374" y="338658"/>
                </a:cubicBezTo>
                <a:cubicBezTo>
                  <a:pt x="765780" y="330879"/>
                  <a:pt x="866586" y="278650"/>
                  <a:pt x="879921" y="246265"/>
                </a:cubicBezTo>
                <a:cubicBezTo>
                  <a:pt x="893256" y="213880"/>
                  <a:pt x="809595" y="172764"/>
                  <a:pt x="770384" y="144348"/>
                </a:cubicBezTo>
                <a:cubicBezTo>
                  <a:pt x="731173" y="115932"/>
                  <a:pt x="692438" y="99581"/>
                  <a:pt x="644654" y="75768"/>
                </a:cubicBezTo>
                <a:cubicBezTo>
                  <a:pt x="596870" y="51955"/>
                  <a:pt x="548451" y="9093"/>
                  <a:pt x="483681" y="1473"/>
                </a:cubicBezTo>
                <a:cubicBezTo>
                  <a:pt x="418911" y="-6147"/>
                  <a:pt x="335885" y="17665"/>
                  <a:pt x="256034" y="30048"/>
                </a:cubicBezTo>
                <a:cubicBezTo>
                  <a:pt x="176183" y="42431"/>
                  <a:pt x="27434" y="47193"/>
                  <a:pt x="4574" y="75768"/>
                </a:cubicBez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455980" y="2537303"/>
            <a:ext cx="2253589" cy="516018"/>
          </a:xfrm>
          <a:custGeom>
            <a:avLst/>
            <a:gdLst>
              <a:gd name="connsiteX0" fmla="*/ 18740 w 2253589"/>
              <a:gd name="connsiteY0" fmla="*/ 91597 h 516018"/>
              <a:gd name="connsiteX1" fmla="*/ 155900 w 2253589"/>
              <a:gd name="connsiteY1" fmla="*/ 157 h 516018"/>
              <a:gd name="connsiteX2" fmla="*/ 384500 w 2253589"/>
              <a:gd name="connsiteY2" fmla="*/ 68737 h 516018"/>
              <a:gd name="connsiteX3" fmla="*/ 853130 w 2253589"/>
              <a:gd name="connsiteY3" fmla="*/ 34447 h 516018"/>
              <a:gd name="connsiteX4" fmla="*/ 1116020 w 2253589"/>
              <a:gd name="connsiteY4" fmla="*/ 91597 h 516018"/>
              <a:gd name="connsiteX5" fmla="*/ 1401770 w 2253589"/>
              <a:gd name="connsiteY5" fmla="*/ 125887 h 516018"/>
              <a:gd name="connsiteX6" fmla="*/ 1687520 w 2253589"/>
              <a:gd name="connsiteY6" fmla="*/ 331627 h 516018"/>
              <a:gd name="connsiteX7" fmla="*/ 1938980 w 2253589"/>
              <a:gd name="connsiteY7" fmla="*/ 331627 h 516018"/>
              <a:gd name="connsiteX8" fmla="*/ 2144720 w 2253589"/>
              <a:gd name="connsiteY8" fmla="*/ 400207 h 516018"/>
              <a:gd name="connsiteX9" fmla="*/ 2247590 w 2253589"/>
              <a:gd name="connsiteY9" fmla="*/ 514507 h 516018"/>
              <a:gd name="connsiteX10" fmla="*/ 1973270 w 2253589"/>
              <a:gd name="connsiteY10" fmla="*/ 468787 h 516018"/>
              <a:gd name="connsiteX11" fmla="*/ 1333190 w 2253589"/>
              <a:gd name="connsiteY11" fmla="*/ 343057 h 516018"/>
              <a:gd name="connsiteX12" fmla="*/ 887420 w 2253589"/>
              <a:gd name="connsiteY12" fmla="*/ 263047 h 516018"/>
              <a:gd name="connsiteX13" fmla="*/ 578810 w 2253589"/>
              <a:gd name="connsiteY13" fmla="*/ 171607 h 516018"/>
              <a:gd name="connsiteX14" fmla="*/ 18740 w 2253589"/>
              <a:gd name="connsiteY14" fmla="*/ 91597 h 516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53589" h="516018">
                <a:moveTo>
                  <a:pt x="18740" y="91597"/>
                </a:moveTo>
                <a:cubicBezTo>
                  <a:pt x="-51745" y="63022"/>
                  <a:pt x="94940" y="3967"/>
                  <a:pt x="155900" y="157"/>
                </a:cubicBezTo>
                <a:cubicBezTo>
                  <a:pt x="216860" y="-3653"/>
                  <a:pt x="268295" y="63022"/>
                  <a:pt x="384500" y="68737"/>
                </a:cubicBezTo>
                <a:cubicBezTo>
                  <a:pt x="500705" y="74452"/>
                  <a:pt x="731210" y="30637"/>
                  <a:pt x="853130" y="34447"/>
                </a:cubicBezTo>
                <a:cubicBezTo>
                  <a:pt x="975050" y="38257"/>
                  <a:pt x="1024580" y="76357"/>
                  <a:pt x="1116020" y="91597"/>
                </a:cubicBezTo>
                <a:cubicBezTo>
                  <a:pt x="1207460" y="106837"/>
                  <a:pt x="1306520" y="85882"/>
                  <a:pt x="1401770" y="125887"/>
                </a:cubicBezTo>
                <a:cubicBezTo>
                  <a:pt x="1497020" y="165892"/>
                  <a:pt x="1597985" y="297337"/>
                  <a:pt x="1687520" y="331627"/>
                </a:cubicBezTo>
                <a:cubicBezTo>
                  <a:pt x="1777055" y="365917"/>
                  <a:pt x="1862780" y="320197"/>
                  <a:pt x="1938980" y="331627"/>
                </a:cubicBezTo>
                <a:cubicBezTo>
                  <a:pt x="2015180" y="343057"/>
                  <a:pt x="2093285" y="369727"/>
                  <a:pt x="2144720" y="400207"/>
                </a:cubicBezTo>
                <a:cubicBezTo>
                  <a:pt x="2196155" y="430687"/>
                  <a:pt x="2276165" y="503077"/>
                  <a:pt x="2247590" y="514507"/>
                </a:cubicBezTo>
                <a:cubicBezTo>
                  <a:pt x="2219015" y="525937"/>
                  <a:pt x="1973270" y="468787"/>
                  <a:pt x="1973270" y="468787"/>
                </a:cubicBezTo>
                <a:lnTo>
                  <a:pt x="1333190" y="343057"/>
                </a:lnTo>
                <a:cubicBezTo>
                  <a:pt x="1152215" y="308767"/>
                  <a:pt x="1013150" y="291622"/>
                  <a:pt x="887420" y="263047"/>
                </a:cubicBezTo>
                <a:cubicBezTo>
                  <a:pt x="761690" y="234472"/>
                  <a:pt x="715970" y="198277"/>
                  <a:pt x="578810" y="171607"/>
                </a:cubicBezTo>
                <a:cubicBezTo>
                  <a:pt x="441650" y="144937"/>
                  <a:pt x="89225" y="120172"/>
                  <a:pt x="18740" y="91597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2160270" y="2045880"/>
            <a:ext cx="712270" cy="257476"/>
          </a:xfrm>
          <a:custGeom>
            <a:avLst/>
            <a:gdLst>
              <a:gd name="connsiteX0" fmla="*/ 0 w 712270"/>
              <a:gd name="connsiteY0" fmla="*/ 251990 h 257916"/>
              <a:gd name="connsiteX1" fmla="*/ 194310 w 712270"/>
              <a:gd name="connsiteY1" fmla="*/ 126260 h 257916"/>
              <a:gd name="connsiteX2" fmla="*/ 445770 w 712270"/>
              <a:gd name="connsiteY2" fmla="*/ 57680 h 257916"/>
              <a:gd name="connsiteX3" fmla="*/ 697230 w 712270"/>
              <a:gd name="connsiteY3" fmla="*/ 530 h 257916"/>
              <a:gd name="connsiteX4" fmla="*/ 662940 w 712270"/>
              <a:gd name="connsiteY4" fmla="*/ 91970 h 257916"/>
              <a:gd name="connsiteX5" fmla="*/ 491490 w 712270"/>
              <a:gd name="connsiteY5" fmla="*/ 171980 h 257916"/>
              <a:gd name="connsiteX6" fmla="*/ 262890 w 712270"/>
              <a:gd name="connsiteY6" fmla="*/ 251990 h 257916"/>
              <a:gd name="connsiteX7" fmla="*/ 57150 w 712270"/>
              <a:gd name="connsiteY7" fmla="*/ 251990 h 257916"/>
              <a:gd name="connsiteX8" fmla="*/ 57150 w 712270"/>
              <a:gd name="connsiteY8" fmla="*/ 251990 h 257916"/>
              <a:gd name="connsiteX9" fmla="*/ 57150 w 712270"/>
              <a:gd name="connsiteY9" fmla="*/ 251990 h 257916"/>
              <a:gd name="connsiteX0" fmla="*/ 0 w 712270"/>
              <a:gd name="connsiteY0" fmla="*/ 252063 h 257989"/>
              <a:gd name="connsiteX1" fmla="*/ 170864 w 712270"/>
              <a:gd name="connsiteY1" fmla="*/ 161503 h 257989"/>
              <a:gd name="connsiteX2" fmla="*/ 445770 w 712270"/>
              <a:gd name="connsiteY2" fmla="*/ 57753 h 257989"/>
              <a:gd name="connsiteX3" fmla="*/ 697230 w 712270"/>
              <a:gd name="connsiteY3" fmla="*/ 603 h 257989"/>
              <a:gd name="connsiteX4" fmla="*/ 662940 w 712270"/>
              <a:gd name="connsiteY4" fmla="*/ 92043 h 257989"/>
              <a:gd name="connsiteX5" fmla="*/ 491490 w 712270"/>
              <a:gd name="connsiteY5" fmla="*/ 172053 h 257989"/>
              <a:gd name="connsiteX6" fmla="*/ 262890 w 712270"/>
              <a:gd name="connsiteY6" fmla="*/ 252063 h 257989"/>
              <a:gd name="connsiteX7" fmla="*/ 57150 w 712270"/>
              <a:gd name="connsiteY7" fmla="*/ 252063 h 257989"/>
              <a:gd name="connsiteX8" fmla="*/ 57150 w 712270"/>
              <a:gd name="connsiteY8" fmla="*/ 252063 h 257989"/>
              <a:gd name="connsiteX9" fmla="*/ 57150 w 712270"/>
              <a:gd name="connsiteY9" fmla="*/ 252063 h 257989"/>
              <a:gd name="connsiteX0" fmla="*/ 0 w 712270"/>
              <a:gd name="connsiteY0" fmla="*/ 251550 h 257476"/>
              <a:gd name="connsiteX1" fmla="*/ 170864 w 712270"/>
              <a:gd name="connsiteY1" fmla="*/ 160990 h 257476"/>
              <a:gd name="connsiteX2" fmla="*/ 445770 w 712270"/>
              <a:gd name="connsiteY2" fmla="*/ 76290 h 257476"/>
              <a:gd name="connsiteX3" fmla="*/ 697230 w 712270"/>
              <a:gd name="connsiteY3" fmla="*/ 90 h 257476"/>
              <a:gd name="connsiteX4" fmla="*/ 662940 w 712270"/>
              <a:gd name="connsiteY4" fmla="*/ 91530 h 257476"/>
              <a:gd name="connsiteX5" fmla="*/ 491490 w 712270"/>
              <a:gd name="connsiteY5" fmla="*/ 171540 h 257476"/>
              <a:gd name="connsiteX6" fmla="*/ 262890 w 712270"/>
              <a:gd name="connsiteY6" fmla="*/ 251550 h 257476"/>
              <a:gd name="connsiteX7" fmla="*/ 57150 w 712270"/>
              <a:gd name="connsiteY7" fmla="*/ 251550 h 257476"/>
              <a:gd name="connsiteX8" fmla="*/ 57150 w 712270"/>
              <a:gd name="connsiteY8" fmla="*/ 251550 h 257476"/>
              <a:gd name="connsiteX9" fmla="*/ 57150 w 712270"/>
              <a:gd name="connsiteY9" fmla="*/ 251550 h 25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270" h="257476">
                <a:moveTo>
                  <a:pt x="0" y="251550"/>
                </a:moveTo>
                <a:cubicBezTo>
                  <a:pt x="60007" y="204877"/>
                  <a:pt x="96569" y="190200"/>
                  <a:pt x="170864" y="160990"/>
                </a:cubicBezTo>
                <a:cubicBezTo>
                  <a:pt x="245159" y="131780"/>
                  <a:pt x="358042" y="103107"/>
                  <a:pt x="445770" y="76290"/>
                </a:cubicBezTo>
                <a:cubicBezTo>
                  <a:pt x="533498" y="49473"/>
                  <a:pt x="661035" y="-2450"/>
                  <a:pt x="697230" y="90"/>
                </a:cubicBezTo>
                <a:cubicBezTo>
                  <a:pt x="733425" y="2630"/>
                  <a:pt x="697230" y="62955"/>
                  <a:pt x="662940" y="91530"/>
                </a:cubicBezTo>
                <a:cubicBezTo>
                  <a:pt x="628650" y="120105"/>
                  <a:pt x="558165" y="144870"/>
                  <a:pt x="491490" y="171540"/>
                </a:cubicBezTo>
                <a:cubicBezTo>
                  <a:pt x="424815" y="198210"/>
                  <a:pt x="335280" y="238215"/>
                  <a:pt x="262890" y="251550"/>
                </a:cubicBezTo>
                <a:cubicBezTo>
                  <a:pt x="190500" y="264885"/>
                  <a:pt x="57150" y="251550"/>
                  <a:pt x="57150" y="251550"/>
                </a:cubicBezTo>
                <a:lnTo>
                  <a:pt x="57150" y="251550"/>
                </a:lnTo>
                <a:lnTo>
                  <a:pt x="57150" y="251550"/>
                </a:ln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1577340" y="2503170"/>
            <a:ext cx="389089" cy="195961"/>
          </a:xfrm>
          <a:custGeom>
            <a:avLst/>
            <a:gdLst>
              <a:gd name="connsiteX0" fmla="*/ 0 w 389089"/>
              <a:gd name="connsiteY0" fmla="*/ 137160 h 195961"/>
              <a:gd name="connsiteX1" fmla="*/ 57150 w 389089"/>
              <a:gd name="connsiteY1" fmla="*/ 194310 h 195961"/>
              <a:gd name="connsiteX2" fmla="*/ 274320 w 389089"/>
              <a:gd name="connsiteY2" fmla="*/ 80010 h 195961"/>
              <a:gd name="connsiteX3" fmla="*/ 388620 w 389089"/>
              <a:gd name="connsiteY3" fmla="*/ 34290 h 195961"/>
              <a:gd name="connsiteX4" fmla="*/ 308610 w 389089"/>
              <a:gd name="connsiteY4" fmla="*/ 0 h 195961"/>
              <a:gd name="connsiteX5" fmla="*/ 160020 w 389089"/>
              <a:gd name="connsiteY5" fmla="*/ 34290 h 195961"/>
              <a:gd name="connsiteX6" fmla="*/ 45720 w 389089"/>
              <a:gd name="connsiteY6" fmla="*/ 102870 h 19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089" h="195961">
                <a:moveTo>
                  <a:pt x="0" y="137160"/>
                </a:moveTo>
                <a:cubicBezTo>
                  <a:pt x="5715" y="170497"/>
                  <a:pt x="11430" y="203835"/>
                  <a:pt x="57150" y="194310"/>
                </a:cubicBezTo>
                <a:cubicBezTo>
                  <a:pt x="102870" y="184785"/>
                  <a:pt x="219075" y="106680"/>
                  <a:pt x="274320" y="80010"/>
                </a:cubicBezTo>
                <a:cubicBezTo>
                  <a:pt x="329565" y="53340"/>
                  <a:pt x="382905" y="47625"/>
                  <a:pt x="388620" y="34290"/>
                </a:cubicBezTo>
                <a:cubicBezTo>
                  <a:pt x="394335" y="20955"/>
                  <a:pt x="346710" y="0"/>
                  <a:pt x="308610" y="0"/>
                </a:cubicBezTo>
                <a:cubicBezTo>
                  <a:pt x="270510" y="0"/>
                  <a:pt x="203835" y="17145"/>
                  <a:pt x="160020" y="34290"/>
                </a:cubicBezTo>
                <a:cubicBezTo>
                  <a:pt x="116205" y="51435"/>
                  <a:pt x="80962" y="77152"/>
                  <a:pt x="45720" y="102870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 14"/>
          <p:cNvSpPr/>
          <p:nvPr/>
        </p:nvSpPr>
        <p:spPr>
          <a:xfrm>
            <a:off x="1142059" y="3097158"/>
            <a:ext cx="1752881" cy="93505"/>
          </a:xfrm>
          <a:custGeom>
            <a:avLst/>
            <a:gdLst>
              <a:gd name="connsiteX0" fmla="*/ 941 w 1752881"/>
              <a:gd name="connsiteY0" fmla="*/ 46092 h 93505"/>
              <a:gd name="connsiteX1" fmla="*/ 160961 w 1752881"/>
              <a:gd name="connsiteY1" fmla="*/ 372 h 93505"/>
              <a:gd name="connsiteX2" fmla="*/ 663881 w 1752881"/>
              <a:gd name="connsiteY2" fmla="*/ 23232 h 93505"/>
              <a:gd name="connsiteX3" fmla="*/ 1281101 w 1752881"/>
              <a:gd name="connsiteY3" fmla="*/ 11802 h 93505"/>
              <a:gd name="connsiteX4" fmla="*/ 1749731 w 1752881"/>
              <a:gd name="connsiteY4" fmla="*/ 68952 h 93505"/>
              <a:gd name="connsiteX5" fmla="*/ 1498271 w 1752881"/>
              <a:gd name="connsiteY5" fmla="*/ 91812 h 93505"/>
              <a:gd name="connsiteX6" fmla="*/ 926771 w 1752881"/>
              <a:gd name="connsiteY6" fmla="*/ 80382 h 93505"/>
              <a:gd name="connsiteX7" fmla="*/ 641021 w 1752881"/>
              <a:gd name="connsiteY7" fmla="*/ 91812 h 93505"/>
              <a:gd name="connsiteX8" fmla="*/ 286691 w 1752881"/>
              <a:gd name="connsiteY8" fmla="*/ 91812 h 93505"/>
              <a:gd name="connsiteX9" fmla="*/ 103811 w 1752881"/>
              <a:gd name="connsiteY9" fmla="*/ 91812 h 93505"/>
              <a:gd name="connsiteX10" fmla="*/ 941 w 1752881"/>
              <a:gd name="connsiteY10" fmla="*/ 46092 h 9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2881" h="93505">
                <a:moveTo>
                  <a:pt x="941" y="46092"/>
                </a:moveTo>
                <a:cubicBezTo>
                  <a:pt x="10466" y="30852"/>
                  <a:pt x="50471" y="4182"/>
                  <a:pt x="160961" y="372"/>
                </a:cubicBezTo>
                <a:cubicBezTo>
                  <a:pt x="271451" y="-3438"/>
                  <a:pt x="663881" y="23232"/>
                  <a:pt x="663881" y="23232"/>
                </a:cubicBezTo>
                <a:cubicBezTo>
                  <a:pt x="850571" y="25137"/>
                  <a:pt x="1100126" y="4182"/>
                  <a:pt x="1281101" y="11802"/>
                </a:cubicBezTo>
                <a:cubicBezTo>
                  <a:pt x="1462076" y="19422"/>
                  <a:pt x="1713536" y="55617"/>
                  <a:pt x="1749731" y="68952"/>
                </a:cubicBezTo>
                <a:cubicBezTo>
                  <a:pt x="1785926" y="82287"/>
                  <a:pt x="1498271" y="91812"/>
                  <a:pt x="1498271" y="91812"/>
                </a:cubicBezTo>
                <a:lnTo>
                  <a:pt x="926771" y="80382"/>
                </a:lnTo>
                <a:cubicBezTo>
                  <a:pt x="783896" y="80382"/>
                  <a:pt x="747701" y="89907"/>
                  <a:pt x="641021" y="91812"/>
                </a:cubicBezTo>
                <a:cubicBezTo>
                  <a:pt x="534341" y="93717"/>
                  <a:pt x="286691" y="91812"/>
                  <a:pt x="286691" y="91812"/>
                </a:cubicBezTo>
                <a:cubicBezTo>
                  <a:pt x="197156" y="91812"/>
                  <a:pt x="151436" y="95622"/>
                  <a:pt x="103811" y="91812"/>
                </a:cubicBezTo>
                <a:cubicBezTo>
                  <a:pt x="56186" y="88002"/>
                  <a:pt x="-8584" y="61332"/>
                  <a:pt x="941" y="46092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 15"/>
          <p:cNvSpPr/>
          <p:nvPr/>
        </p:nvSpPr>
        <p:spPr>
          <a:xfrm>
            <a:off x="548640" y="3290888"/>
            <a:ext cx="2059838" cy="813791"/>
          </a:xfrm>
          <a:custGeom>
            <a:avLst/>
            <a:gdLst>
              <a:gd name="connsiteX0" fmla="*/ 22860 w 2059838"/>
              <a:gd name="connsiteY0" fmla="*/ 45720 h 778549"/>
              <a:gd name="connsiteX1" fmla="*/ 285750 w 2059838"/>
              <a:gd name="connsiteY1" fmla="*/ 68580 h 778549"/>
              <a:gd name="connsiteX2" fmla="*/ 651510 w 2059838"/>
              <a:gd name="connsiteY2" fmla="*/ 137160 h 778549"/>
              <a:gd name="connsiteX3" fmla="*/ 1040130 w 2059838"/>
              <a:gd name="connsiteY3" fmla="*/ 297180 h 778549"/>
              <a:gd name="connsiteX4" fmla="*/ 1360170 w 2059838"/>
              <a:gd name="connsiteY4" fmla="*/ 411480 h 778549"/>
              <a:gd name="connsiteX5" fmla="*/ 1703070 w 2059838"/>
              <a:gd name="connsiteY5" fmla="*/ 525780 h 778549"/>
              <a:gd name="connsiteX6" fmla="*/ 1920240 w 2059838"/>
              <a:gd name="connsiteY6" fmla="*/ 628650 h 778549"/>
              <a:gd name="connsiteX7" fmla="*/ 2045970 w 2059838"/>
              <a:gd name="connsiteY7" fmla="*/ 777240 h 778549"/>
              <a:gd name="connsiteX8" fmla="*/ 1588770 w 2059838"/>
              <a:gd name="connsiteY8" fmla="*/ 537210 h 778549"/>
              <a:gd name="connsiteX9" fmla="*/ 1200150 w 2059838"/>
              <a:gd name="connsiteY9" fmla="*/ 422910 h 778549"/>
              <a:gd name="connsiteX10" fmla="*/ 822960 w 2059838"/>
              <a:gd name="connsiteY10" fmla="*/ 320040 h 778549"/>
              <a:gd name="connsiteX11" fmla="*/ 502920 w 2059838"/>
              <a:gd name="connsiteY11" fmla="*/ 171450 h 778549"/>
              <a:gd name="connsiteX12" fmla="*/ 251460 w 2059838"/>
              <a:gd name="connsiteY12" fmla="*/ 91440 h 778549"/>
              <a:gd name="connsiteX13" fmla="*/ 0 w 2059838"/>
              <a:gd name="connsiteY13" fmla="*/ 0 h 778549"/>
              <a:gd name="connsiteX0" fmla="*/ 3810 w 2059838"/>
              <a:gd name="connsiteY0" fmla="*/ 0 h 813791"/>
              <a:gd name="connsiteX1" fmla="*/ 285750 w 2059838"/>
              <a:gd name="connsiteY1" fmla="*/ 103822 h 813791"/>
              <a:gd name="connsiteX2" fmla="*/ 651510 w 2059838"/>
              <a:gd name="connsiteY2" fmla="*/ 172402 h 813791"/>
              <a:gd name="connsiteX3" fmla="*/ 1040130 w 2059838"/>
              <a:gd name="connsiteY3" fmla="*/ 332422 h 813791"/>
              <a:gd name="connsiteX4" fmla="*/ 1360170 w 2059838"/>
              <a:gd name="connsiteY4" fmla="*/ 446722 h 813791"/>
              <a:gd name="connsiteX5" fmla="*/ 1703070 w 2059838"/>
              <a:gd name="connsiteY5" fmla="*/ 561022 h 813791"/>
              <a:gd name="connsiteX6" fmla="*/ 1920240 w 2059838"/>
              <a:gd name="connsiteY6" fmla="*/ 663892 h 813791"/>
              <a:gd name="connsiteX7" fmla="*/ 2045970 w 2059838"/>
              <a:gd name="connsiteY7" fmla="*/ 812482 h 813791"/>
              <a:gd name="connsiteX8" fmla="*/ 1588770 w 2059838"/>
              <a:gd name="connsiteY8" fmla="*/ 572452 h 813791"/>
              <a:gd name="connsiteX9" fmla="*/ 1200150 w 2059838"/>
              <a:gd name="connsiteY9" fmla="*/ 458152 h 813791"/>
              <a:gd name="connsiteX10" fmla="*/ 822960 w 2059838"/>
              <a:gd name="connsiteY10" fmla="*/ 355282 h 813791"/>
              <a:gd name="connsiteX11" fmla="*/ 502920 w 2059838"/>
              <a:gd name="connsiteY11" fmla="*/ 206692 h 813791"/>
              <a:gd name="connsiteX12" fmla="*/ 251460 w 2059838"/>
              <a:gd name="connsiteY12" fmla="*/ 126682 h 813791"/>
              <a:gd name="connsiteX13" fmla="*/ 0 w 2059838"/>
              <a:gd name="connsiteY13" fmla="*/ 35242 h 813791"/>
              <a:gd name="connsiteX0" fmla="*/ 3810 w 2059838"/>
              <a:gd name="connsiteY0" fmla="*/ 0 h 813791"/>
              <a:gd name="connsiteX1" fmla="*/ 314325 w 2059838"/>
              <a:gd name="connsiteY1" fmla="*/ 84772 h 813791"/>
              <a:gd name="connsiteX2" fmla="*/ 651510 w 2059838"/>
              <a:gd name="connsiteY2" fmla="*/ 172402 h 813791"/>
              <a:gd name="connsiteX3" fmla="*/ 1040130 w 2059838"/>
              <a:gd name="connsiteY3" fmla="*/ 332422 h 813791"/>
              <a:gd name="connsiteX4" fmla="*/ 1360170 w 2059838"/>
              <a:gd name="connsiteY4" fmla="*/ 446722 h 813791"/>
              <a:gd name="connsiteX5" fmla="*/ 1703070 w 2059838"/>
              <a:gd name="connsiteY5" fmla="*/ 561022 h 813791"/>
              <a:gd name="connsiteX6" fmla="*/ 1920240 w 2059838"/>
              <a:gd name="connsiteY6" fmla="*/ 663892 h 813791"/>
              <a:gd name="connsiteX7" fmla="*/ 2045970 w 2059838"/>
              <a:gd name="connsiteY7" fmla="*/ 812482 h 813791"/>
              <a:gd name="connsiteX8" fmla="*/ 1588770 w 2059838"/>
              <a:gd name="connsiteY8" fmla="*/ 572452 h 813791"/>
              <a:gd name="connsiteX9" fmla="*/ 1200150 w 2059838"/>
              <a:gd name="connsiteY9" fmla="*/ 458152 h 813791"/>
              <a:gd name="connsiteX10" fmla="*/ 822960 w 2059838"/>
              <a:gd name="connsiteY10" fmla="*/ 355282 h 813791"/>
              <a:gd name="connsiteX11" fmla="*/ 502920 w 2059838"/>
              <a:gd name="connsiteY11" fmla="*/ 206692 h 813791"/>
              <a:gd name="connsiteX12" fmla="*/ 251460 w 2059838"/>
              <a:gd name="connsiteY12" fmla="*/ 126682 h 813791"/>
              <a:gd name="connsiteX13" fmla="*/ 0 w 2059838"/>
              <a:gd name="connsiteY13" fmla="*/ 35242 h 81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9838" h="813791">
                <a:moveTo>
                  <a:pt x="3810" y="0"/>
                </a:moveTo>
                <a:cubicBezTo>
                  <a:pt x="82867" y="3810"/>
                  <a:pt x="206375" y="56038"/>
                  <a:pt x="314325" y="84772"/>
                </a:cubicBezTo>
                <a:cubicBezTo>
                  <a:pt x="422275" y="113506"/>
                  <a:pt x="530542" y="131127"/>
                  <a:pt x="651510" y="172402"/>
                </a:cubicBezTo>
                <a:cubicBezTo>
                  <a:pt x="772478" y="213677"/>
                  <a:pt x="922020" y="286702"/>
                  <a:pt x="1040130" y="332422"/>
                </a:cubicBezTo>
                <a:cubicBezTo>
                  <a:pt x="1158240" y="378142"/>
                  <a:pt x="1249680" y="408622"/>
                  <a:pt x="1360170" y="446722"/>
                </a:cubicBezTo>
                <a:cubicBezTo>
                  <a:pt x="1470660" y="484822"/>
                  <a:pt x="1609725" y="524827"/>
                  <a:pt x="1703070" y="561022"/>
                </a:cubicBezTo>
                <a:cubicBezTo>
                  <a:pt x="1796415" y="597217"/>
                  <a:pt x="1863090" y="621982"/>
                  <a:pt x="1920240" y="663892"/>
                </a:cubicBezTo>
                <a:cubicBezTo>
                  <a:pt x="1977390" y="705802"/>
                  <a:pt x="2101215" y="827722"/>
                  <a:pt x="2045970" y="812482"/>
                </a:cubicBezTo>
                <a:cubicBezTo>
                  <a:pt x="1990725" y="797242"/>
                  <a:pt x="1729740" y="631507"/>
                  <a:pt x="1588770" y="572452"/>
                </a:cubicBezTo>
                <a:cubicBezTo>
                  <a:pt x="1447800" y="513397"/>
                  <a:pt x="1327785" y="494347"/>
                  <a:pt x="1200150" y="458152"/>
                </a:cubicBezTo>
                <a:cubicBezTo>
                  <a:pt x="1072515" y="421957"/>
                  <a:pt x="939165" y="397192"/>
                  <a:pt x="822960" y="355282"/>
                </a:cubicBezTo>
                <a:cubicBezTo>
                  <a:pt x="706755" y="313372"/>
                  <a:pt x="598170" y="244792"/>
                  <a:pt x="502920" y="206692"/>
                </a:cubicBezTo>
                <a:cubicBezTo>
                  <a:pt x="407670" y="168592"/>
                  <a:pt x="335280" y="155257"/>
                  <a:pt x="251460" y="126682"/>
                </a:cubicBezTo>
                <a:cubicBezTo>
                  <a:pt x="167640" y="98107"/>
                  <a:pt x="83820" y="66674"/>
                  <a:pt x="0" y="35242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 16"/>
          <p:cNvSpPr/>
          <p:nvPr/>
        </p:nvSpPr>
        <p:spPr>
          <a:xfrm>
            <a:off x="2045970" y="4112894"/>
            <a:ext cx="1418895" cy="596631"/>
          </a:xfrm>
          <a:custGeom>
            <a:avLst/>
            <a:gdLst>
              <a:gd name="connsiteX0" fmla="*/ 0 w 1418895"/>
              <a:gd name="connsiteY0" fmla="*/ 0 h 583296"/>
              <a:gd name="connsiteX1" fmla="*/ 205740 w 1418895"/>
              <a:gd name="connsiteY1" fmla="*/ 160020 h 583296"/>
              <a:gd name="connsiteX2" fmla="*/ 445770 w 1418895"/>
              <a:gd name="connsiteY2" fmla="*/ 251460 h 583296"/>
              <a:gd name="connsiteX3" fmla="*/ 697230 w 1418895"/>
              <a:gd name="connsiteY3" fmla="*/ 365760 h 583296"/>
              <a:gd name="connsiteX4" fmla="*/ 1097280 w 1418895"/>
              <a:gd name="connsiteY4" fmla="*/ 514350 h 583296"/>
              <a:gd name="connsiteX5" fmla="*/ 1280160 w 1418895"/>
              <a:gd name="connsiteY5" fmla="*/ 582930 h 583296"/>
              <a:gd name="connsiteX6" fmla="*/ 1417320 w 1418895"/>
              <a:gd name="connsiteY6" fmla="*/ 537210 h 583296"/>
              <a:gd name="connsiteX7" fmla="*/ 1188720 w 1418895"/>
              <a:gd name="connsiteY7" fmla="*/ 445770 h 583296"/>
              <a:gd name="connsiteX8" fmla="*/ 994410 w 1418895"/>
              <a:gd name="connsiteY8" fmla="*/ 342900 h 583296"/>
              <a:gd name="connsiteX9" fmla="*/ 525780 w 1418895"/>
              <a:gd name="connsiteY9" fmla="*/ 182880 h 583296"/>
              <a:gd name="connsiteX10" fmla="*/ 297180 w 1418895"/>
              <a:gd name="connsiteY10" fmla="*/ 114300 h 583296"/>
              <a:gd name="connsiteX11" fmla="*/ 57150 w 1418895"/>
              <a:gd name="connsiteY11" fmla="*/ 34290 h 583296"/>
              <a:gd name="connsiteX0" fmla="*/ 0 w 1418895"/>
              <a:gd name="connsiteY0" fmla="*/ 13335 h 596631"/>
              <a:gd name="connsiteX1" fmla="*/ 205740 w 1418895"/>
              <a:gd name="connsiteY1" fmla="*/ 173355 h 596631"/>
              <a:gd name="connsiteX2" fmla="*/ 445770 w 1418895"/>
              <a:gd name="connsiteY2" fmla="*/ 264795 h 596631"/>
              <a:gd name="connsiteX3" fmla="*/ 697230 w 1418895"/>
              <a:gd name="connsiteY3" fmla="*/ 379095 h 596631"/>
              <a:gd name="connsiteX4" fmla="*/ 1097280 w 1418895"/>
              <a:gd name="connsiteY4" fmla="*/ 527685 h 596631"/>
              <a:gd name="connsiteX5" fmla="*/ 1280160 w 1418895"/>
              <a:gd name="connsiteY5" fmla="*/ 596265 h 596631"/>
              <a:gd name="connsiteX6" fmla="*/ 1417320 w 1418895"/>
              <a:gd name="connsiteY6" fmla="*/ 550545 h 596631"/>
              <a:gd name="connsiteX7" fmla="*/ 1188720 w 1418895"/>
              <a:gd name="connsiteY7" fmla="*/ 459105 h 596631"/>
              <a:gd name="connsiteX8" fmla="*/ 994410 w 1418895"/>
              <a:gd name="connsiteY8" fmla="*/ 356235 h 596631"/>
              <a:gd name="connsiteX9" fmla="*/ 525780 w 1418895"/>
              <a:gd name="connsiteY9" fmla="*/ 196215 h 596631"/>
              <a:gd name="connsiteX10" fmla="*/ 297180 w 1418895"/>
              <a:gd name="connsiteY10" fmla="*/ 127635 h 596631"/>
              <a:gd name="connsiteX11" fmla="*/ 0 w 1418895"/>
              <a:gd name="connsiteY11" fmla="*/ 0 h 59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8895" h="596631">
                <a:moveTo>
                  <a:pt x="0" y="13335"/>
                </a:moveTo>
                <a:cubicBezTo>
                  <a:pt x="65722" y="72390"/>
                  <a:pt x="131445" y="131445"/>
                  <a:pt x="205740" y="173355"/>
                </a:cubicBezTo>
                <a:cubicBezTo>
                  <a:pt x="280035" y="215265"/>
                  <a:pt x="363855" y="230505"/>
                  <a:pt x="445770" y="264795"/>
                </a:cubicBezTo>
                <a:cubicBezTo>
                  <a:pt x="527685" y="299085"/>
                  <a:pt x="588645" y="335280"/>
                  <a:pt x="697230" y="379095"/>
                </a:cubicBezTo>
                <a:cubicBezTo>
                  <a:pt x="805815" y="422910"/>
                  <a:pt x="1097280" y="527685"/>
                  <a:pt x="1097280" y="527685"/>
                </a:cubicBezTo>
                <a:cubicBezTo>
                  <a:pt x="1194435" y="563880"/>
                  <a:pt x="1226820" y="592455"/>
                  <a:pt x="1280160" y="596265"/>
                </a:cubicBezTo>
                <a:cubicBezTo>
                  <a:pt x="1333500" y="600075"/>
                  <a:pt x="1432560" y="573405"/>
                  <a:pt x="1417320" y="550545"/>
                </a:cubicBezTo>
                <a:cubicBezTo>
                  <a:pt x="1402080" y="527685"/>
                  <a:pt x="1259205" y="491490"/>
                  <a:pt x="1188720" y="459105"/>
                </a:cubicBezTo>
                <a:cubicBezTo>
                  <a:pt x="1118235" y="426720"/>
                  <a:pt x="1104900" y="400050"/>
                  <a:pt x="994410" y="356235"/>
                </a:cubicBezTo>
                <a:cubicBezTo>
                  <a:pt x="883920" y="312420"/>
                  <a:pt x="641985" y="234315"/>
                  <a:pt x="525780" y="196215"/>
                </a:cubicBezTo>
                <a:cubicBezTo>
                  <a:pt x="409575" y="158115"/>
                  <a:pt x="384810" y="160337"/>
                  <a:pt x="297180" y="127635"/>
                </a:cubicBezTo>
                <a:cubicBezTo>
                  <a:pt x="209550" y="94933"/>
                  <a:pt x="80962" y="27622"/>
                  <a:pt x="0" y="0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 17"/>
          <p:cNvSpPr/>
          <p:nvPr/>
        </p:nvSpPr>
        <p:spPr>
          <a:xfrm>
            <a:off x="2754630" y="4731326"/>
            <a:ext cx="2697480" cy="297874"/>
          </a:xfrm>
          <a:custGeom>
            <a:avLst/>
            <a:gdLst>
              <a:gd name="connsiteX0" fmla="*/ 0 w 2697480"/>
              <a:gd name="connsiteY0" fmla="*/ 275014 h 297874"/>
              <a:gd name="connsiteX1" fmla="*/ 491490 w 2697480"/>
              <a:gd name="connsiteY1" fmla="*/ 92134 h 297874"/>
              <a:gd name="connsiteX2" fmla="*/ 891540 w 2697480"/>
              <a:gd name="connsiteY2" fmla="*/ 694 h 297874"/>
              <a:gd name="connsiteX3" fmla="*/ 1554480 w 2697480"/>
              <a:gd name="connsiteY3" fmla="*/ 57844 h 297874"/>
              <a:gd name="connsiteX4" fmla="*/ 2354580 w 2697480"/>
              <a:gd name="connsiteY4" fmla="*/ 195004 h 297874"/>
              <a:gd name="connsiteX5" fmla="*/ 2697480 w 2697480"/>
              <a:gd name="connsiteY5" fmla="*/ 297874 h 29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7480" h="297874">
                <a:moveTo>
                  <a:pt x="0" y="275014"/>
                </a:moveTo>
                <a:cubicBezTo>
                  <a:pt x="171450" y="206434"/>
                  <a:pt x="342900" y="137854"/>
                  <a:pt x="491490" y="92134"/>
                </a:cubicBezTo>
                <a:cubicBezTo>
                  <a:pt x="640080" y="46414"/>
                  <a:pt x="714375" y="6409"/>
                  <a:pt x="891540" y="694"/>
                </a:cubicBezTo>
                <a:cubicBezTo>
                  <a:pt x="1068705" y="-5021"/>
                  <a:pt x="1310640" y="25459"/>
                  <a:pt x="1554480" y="57844"/>
                </a:cubicBezTo>
                <a:cubicBezTo>
                  <a:pt x="1798320" y="90229"/>
                  <a:pt x="2164080" y="154999"/>
                  <a:pt x="2354580" y="195004"/>
                </a:cubicBezTo>
                <a:cubicBezTo>
                  <a:pt x="2545080" y="235009"/>
                  <a:pt x="2621280" y="266441"/>
                  <a:pt x="2697480" y="2978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Freeform 21"/>
          <p:cNvSpPr/>
          <p:nvPr/>
        </p:nvSpPr>
        <p:spPr>
          <a:xfrm>
            <a:off x="1691640" y="2788887"/>
            <a:ext cx="5074920" cy="868713"/>
          </a:xfrm>
          <a:custGeom>
            <a:avLst/>
            <a:gdLst>
              <a:gd name="connsiteX0" fmla="*/ 0 w 5074920"/>
              <a:gd name="connsiteY0" fmla="*/ 68613 h 868713"/>
              <a:gd name="connsiteX1" fmla="*/ 457200 w 5074920"/>
              <a:gd name="connsiteY1" fmla="*/ 22893 h 868713"/>
              <a:gd name="connsiteX2" fmla="*/ 891540 w 5074920"/>
              <a:gd name="connsiteY2" fmla="*/ 33 h 868713"/>
              <a:gd name="connsiteX3" fmla="*/ 1497330 w 5074920"/>
              <a:gd name="connsiteY3" fmla="*/ 22893 h 868713"/>
              <a:gd name="connsiteX4" fmla="*/ 2205990 w 5074920"/>
              <a:gd name="connsiteY4" fmla="*/ 148623 h 868713"/>
              <a:gd name="connsiteX5" fmla="*/ 2811780 w 5074920"/>
              <a:gd name="connsiteY5" fmla="*/ 251493 h 868713"/>
              <a:gd name="connsiteX6" fmla="*/ 3474720 w 5074920"/>
              <a:gd name="connsiteY6" fmla="*/ 434373 h 868713"/>
              <a:gd name="connsiteX7" fmla="*/ 4251960 w 5074920"/>
              <a:gd name="connsiteY7" fmla="*/ 640113 h 868713"/>
              <a:gd name="connsiteX8" fmla="*/ 5074920 w 5074920"/>
              <a:gd name="connsiteY8" fmla="*/ 868713 h 86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4920" h="868713">
                <a:moveTo>
                  <a:pt x="0" y="68613"/>
                </a:moveTo>
                <a:cubicBezTo>
                  <a:pt x="154305" y="51468"/>
                  <a:pt x="308610" y="34323"/>
                  <a:pt x="457200" y="22893"/>
                </a:cubicBezTo>
                <a:cubicBezTo>
                  <a:pt x="605790" y="11463"/>
                  <a:pt x="718185" y="33"/>
                  <a:pt x="891540" y="33"/>
                </a:cubicBezTo>
                <a:cubicBezTo>
                  <a:pt x="1064895" y="33"/>
                  <a:pt x="1278255" y="-1872"/>
                  <a:pt x="1497330" y="22893"/>
                </a:cubicBezTo>
                <a:cubicBezTo>
                  <a:pt x="1716405" y="47658"/>
                  <a:pt x="2205990" y="148623"/>
                  <a:pt x="2205990" y="148623"/>
                </a:cubicBezTo>
                <a:cubicBezTo>
                  <a:pt x="2425065" y="186723"/>
                  <a:pt x="2600325" y="203868"/>
                  <a:pt x="2811780" y="251493"/>
                </a:cubicBezTo>
                <a:cubicBezTo>
                  <a:pt x="3023235" y="299118"/>
                  <a:pt x="3474720" y="434373"/>
                  <a:pt x="3474720" y="434373"/>
                </a:cubicBezTo>
                <a:lnTo>
                  <a:pt x="4251960" y="640113"/>
                </a:lnTo>
                <a:lnTo>
                  <a:pt x="5074920" y="868713"/>
                </a:ln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Freeform 22"/>
          <p:cNvSpPr/>
          <p:nvPr/>
        </p:nvSpPr>
        <p:spPr>
          <a:xfrm>
            <a:off x="2080260" y="3543300"/>
            <a:ext cx="4846320" cy="1200150"/>
          </a:xfrm>
          <a:custGeom>
            <a:avLst/>
            <a:gdLst>
              <a:gd name="connsiteX0" fmla="*/ 0 w 4846320"/>
              <a:gd name="connsiteY0" fmla="*/ 0 h 1200150"/>
              <a:gd name="connsiteX1" fmla="*/ 925830 w 4846320"/>
              <a:gd name="connsiteY1" fmla="*/ 148590 h 1200150"/>
              <a:gd name="connsiteX2" fmla="*/ 1588770 w 4846320"/>
              <a:gd name="connsiteY2" fmla="*/ 331470 h 1200150"/>
              <a:gd name="connsiteX3" fmla="*/ 2217420 w 4846320"/>
              <a:gd name="connsiteY3" fmla="*/ 548640 h 1200150"/>
              <a:gd name="connsiteX4" fmla="*/ 2834640 w 4846320"/>
              <a:gd name="connsiteY4" fmla="*/ 697230 h 1200150"/>
              <a:gd name="connsiteX5" fmla="*/ 3783330 w 4846320"/>
              <a:gd name="connsiteY5" fmla="*/ 937260 h 1200150"/>
              <a:gd name="connsiteX6" fmla="*/ 4846320 w 4846320"/>
              <a:gd name="connsiteY6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6320" h="1200150">
                <a:moveTo>
                  <a:pt x="0" y="0"/>
                </a:moveTo>
                <a:cubicBezTo>
                  <a:pt x="330517" y="46672"/>
                  <a:pt x="661035" y="93345"/>
                  <a:pt x="925830" y="148590"/>
                </a:cubicBezTo>
                <a:cubicBezTo>
                  <a:pt x="1190625" y="203835"/>
                  <a:pt x="1373505" y="264795"/>
                  <a:pt x="1588770" y="331470"/>
                </a:cubicBezTo>
                <a:cubicBezTo>
                  <a:pt x="1804035" y="398145"/>
                  <a:pt x="2009775" y="487680"/>
                  <a:pt x="2217420" y="548640"/>
                </a:cubicBezTo>
                <a:cubicBezTo>
                  <a:pt x="2425065" y="609600"/>
                  <a:pt x="2834640" y="697230"/>
                  <a:pt x="2834640" y="697230"/>
                </a:cubicBezTo>
                <a:lnTo>
                  <a:pt x="3783330" y="937260"/>
                </a:lnTo>
                <a:lnTo>
                  <a:pt x="4846320" y="1200150"/>
                </a:ln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 23"/>
          <p:cNvSpPr/>
          <p:nvPr/>
        </p:nvSpPr>
        <p:spPr>
          <a:xfrm>
            <a:off x="525780" y="2639989"/>
            <a:ext cx="1280361" cy="2263481"/>
          </a:xfrm>
          <a:custGeom>
            <a:avLst/>
            <a:gdLst>
              <a:gd name="connsiteX0" fmla="*/ 0 w 1280361"/>
              <a:gd name="connsiteY0" fmla="*/ 606131 h 2263481"/>
              <a:gd name="connsiteX1" fmla="*/ 182880 w 1280361"/>
              <a:gd name="connsiteY1" fmla="*/ 571841 h 2263481"/>
              <a:gd name="connsiteX2" fmla="*/ 480060 w 1280361"/>
              <a:gd name="connsiteY2" fmla="*/ 526121 h 2263481"/>
              <a:gd name="connsiteX3" fmla="*/ 525780 w 1280361"/>
              <a:gd name="connsiteY3" fmla="*/ 411821 h 2263481"/>
              <a:gd name="connsiteX4" fmla="*/ 617220 w 1280361"/>
              <a:gd name="connsiteY4" fmla="*/ 251801 h 2263481"/>
              <a:gd name="connsiteX5" fmla="*/ 948690 w 1280361"/>
              <a:gd name="connsiteY5" fmla="*/ 341 h 2263481"/>
              <a:gd name="connsiteX6" fmla="*/ 1062990 w 1280361"/>
              <a:gd name="connsiteY6" fmla="*/ 308951 h 2263481"/>
              <a:gd name="connsiteX7" fmla="*/ 1154430 w 1280361"/>
              <a:gd name="connsiteY7" fmla="*/ 514691 h 2263481"/>
              <a:gd name="connsiteX8" fmla="*/ 1165860 w 1280361"/>
              <a:gd name="connsiteY8" fmla="*/ 594701 h 2263481"/>
              <a:gd name="connsiteX9" fmla="*/ 994410 w 1280361"/>
              <a:gd name="connsiteY9" fmla="*/ 709001 h 2263481"/>
              <a:gd name="connsiteX10" fmla="*/ 1200150 w 1280361"/>
              <a:gd name="connsiteY10" fmla="*/ 960461 h 2263481"/>
              <a:gd name="connsiteX11" fmla="*/ 1280160 w 1280361"/>
              <a:gd name="connsiteY11" fmla="*/ 1143341 h 2263481"/>
              <a:gd name="connsiteX12" fmla="*/ 1223010 w 1280361"/>
              <a:gd name="connsiteY12" fmla="*/ 1189061 h 2263481"/>
              <a:gd name="connsiteX13" fmla="*/ 1223010 w 1280361"/>
              <a:gd name="connsiteY13" fmla="*/ 1280501 h 2263481"/>
              <a:gd name="connsiteX14" fmla="*/ 1131570 w 1280361"/>
              <a:gd name="connsiteY14" fmla="*/ 1326221 h 2263481"/>
              <a:gd name="connsiteX15" fmla="*/ 1108710 w 1280361"/>
              <a:gd name="connsiteY15" fmla="*/ 1474811 h 2263481"/>
              <a:gd name="connsiteX16" fmla="*/ 1028700 w 1280361"/>
              <a:gd name="connsiteY16" fmla="*/ 1577681 h 2263481"/>
              <a:gd name="connsiteX17" fmla="*/ 1085850 w 1280361"/>
              <a:gd name="connsiteY17" fmla="*/ 1760561 h 2263481"/>
              <a:gd name="connsiteX18" fmla="*/ 1051560 w 1280361"/>
              <a:gd name="connsiteY18" fmla="*/ 1932011 h 2263481"/>
              <a:gd name="connsiteX19" fmla="*/ 982980 w 1280361"/>
              <a:gd name="connsiteY19" fmla="*/ 2080601 h 2263481"/>
              <a:gd name="connsiteX20" fmla="*/ 868680 w 1280361"/>
              <a:gd name="connsiteY20" fmla="*/ 2172041 h 2263481"/>
              <a:gd name="connsiteX21" fmla="*/ 880110 w 1280361"/>
              <a:gd name="connsiteY21" fmla="*/ 2263481 h 226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80361" h="2263481">
                <a:moveTo>
                  <a:pt x="0" y="606131"/>
                </a:moveTo>
                <a:cubicBezTo>
                  <a:pt x="51435" y="595653"/>
                  <a:pt x="102870" y="585176"/>
                  <a:pt x="182880" y="571841"/>
                </a:cubicBezTo>
                <a:cubicBezTo>
                  <a:pt x="262890" y="558506"/>
                  <a:pt x="422910" y="552791"/>
                  <a:pt x="480060" y="526121"/>
                </a:cubicBezTo>
                <a:cubicBezTo>
                  <a:pt x="537210" y="499451"/>
                  <a:pt x="502920" y="457541"/>
                  <a:pt x="525780" y="411821"/>
                </a:cubicBezTo>
                <a:cubicBezTo>
                  <a:pt x="548640" y="366101"/>
                  <a:pt x="546735" y="320381"/>
                  <a:pt x="617220" y="251801"/>
                </a:cubicBezTo>
                <a:cubicBezTo>
                  <a:pt x="687705" y="183221"/>
                  <a:pt x="874395" y="-9184"/>
                  <a:pt x="948690" y="341"/>
                </a:cubicBezTo>
                <a:cubicBezTo>
                  <a:pt x="1022985" y="9866"/>
                  <a:pt x="1028700" y="223226"/>
                  <a:pt x="1062990" y="308951"/>
                </a:cubicBezTo>
                <a:cubicBezTo>
                  <a:pt x="1097280" y="394676"/>
                  <a:pt x="1137285" y="467066"/>
                  <a:pt x="1154430" y="514691"/>
                </a:cubicBezTo>
                <a:cubicBezTo>
                  <a:pt x="1171575" y="562316"/>
                  <a:pt x="1192530" y="562316"/>
                  <a:pt x="1165860" y="594701"/>
                </a:cubicBezTo>
                <a:cubicBezTo>
                  <a:pt x="1139190" y="627086"/>
                  <a:pt x="988695" y="648041"/>
                  <a:pt x="994410" y="709001"/>
                </a:cubicBezTo>
                <a:cubicBezTo>
                  <a:pt x="1000125" y="769961"/>
                  <a:pt x="1152525" y="888071"/>
                  <a:pt x="1200150" y="960461"/>
                </a:cubicBezTo>
                <a:cubicBezTo>
                  <a:pt x="1247775" y="1032851"/>
                  <a:pt x="1276350" y="1105241"/>
                  <a:pt x="1280160" y="1143341"/>
                </a:cubicBezTo>
                <a:cubicBezTo>
                  <a:pt x="1283970" y="1181441"/>
                  <a:pt x="1232535" y="1166201"/>
                  <a:pt x="1223010" y="1189061"/>
                </a:cubicBezTo>
                <a:cubicBezTo>
                  <a:pt x="1213485" y="1211921"/>
                  <a:pt x="1238250" y="1257641"/>
                  <a:pt x="1223010" y="1280501"/>
                </a:cubicBezTo>
                <a:cubicBezTo>
                  <a:pt x="1207770" y="1303361"/>
                  <a:pt x="1150620" y="1293836"/>
                  <a:pt x="1131570" y="1326221"/>
                </a:cubicBezTo>
                <a:cubicBezTo>
                  <a:pt x="1112520" y="1358606"/>
                  <a:pt x="1125855" y="1432901"/>
                  <a:pt x="1108710" y="1474811"/>
                </a:cubicBezTo>
                <a:cubicBezTo>
                  <a:pt x="1091565" y="1516721"/>
                  <a:pt x="1032510" y="1530056"/>
                  <a:pt x="1028700" y="1577681"/>
                </a:cubicBezTo>
                <a:cubicBezTo>
                  <a:pt x="1024890" y="1625306"/>
                  <a:pt x="1082040" y="1701506"/>
                  <a:pt x="1085850" y="1760561"/>
                </a:cubicBezTo>
                <a:cubicBezTo>
                  <a:pt x="1089660" y="1819616"/>
                  <a:pt x="1068705" y="1878671"/>
                  <a:pt x="1051560" y="1932011"/>
                </a:cubicBezTo>
                <a:cubicBezTo>
                  <a:pt x="1034415" y="1985351"/>
                  <a:pt x="1013460" y="2040596"/>
                  <a:pt x="982980" y="2080601"/>
                </a:cubicBezTo>
                <a:cubicBezTo>
                  <a:pt x="952500" y="2120606"/>
                  <a:pt x="885825" y="2141561"/>
                  <a:pt x="868680" y="2172041"/>
                </a:cubicBezTo>
                <a:cubicBezTo>
                  <a:pt x="851535" y="2202521"/>
                  <a:pt x="865822" y="2233001"/>
                  <a:pt x="880110" y="2263481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 24"/>
          <p:cNvSpPr/>
          <p:nvPr/>
        </p:nvSpPr>
        <p:spPr>
          <a:xfrm>
            <a:off x="1703070" y="3129671"/>
            <a:ext cx="5509260" cy="1465189"/>
          </a:xfrm>
          <a:custGeom>
            <a:avLst/>
            <a:gdLst>
              <a:gd name="connsiteX0" fmla="*/ 0 w 5509260"/>
              <a:gd name="connsiteY0" fmla="*/ 47869 h 1465189"/>
              <a:gd name="connsiteX1" fmla="*/ 525780 w 5509260"/>
              <a:gd name="connsiteY1" fmla="*/ 25009 h 1465189"/>
              <a:gd name="connsiteX2" fmla="*/ 971550 w 5509260"/>
              <a:gd name="connsiteY2" fmla="*/ 2149 h 1465189"/>
              <a:gd name="connsiteX3" fmla="*/ 1314450 w 5509260"/>
              <a:gd name="connsiteY3" fmla="*/ 82159 h 1465189"/>
              <a:gd name="connsiteX4" fmla="*/ 1543050 w 5509260"/>
              <a:gd name="connsiteY4" fmla="*/ 242179 h 1465189"/>
              <a:gd name="connsiteX5" fmla="*/ 1977390 w 5509260"/>
              <a:gd name="connsiteY5" fmla="*/ 333619 h 1465189"/>
              <a:gd name="connsiteX6" fmla="*/ 2263140 w 5509260"/>
              <a:gd name="connsiteY6" fmla="*/ 470779 h 1465189"/>
              <a:gd name="connsiteX7" fmla="*/ 2766060 w 5509260"/>
              <a:gd name="connsiteY7" fmla="*/ 596509 h 1465189"/>
              <a:gd name="connsiteX8" fmla="*/ 3646170 w 5509260"/>
              <a:gd name="connsiteY8" fmla="*/ 767959 h 1465189"/>
              <a:gd name="connsiteX9" fmla="*/ 4263390 w 5509260"/>
              <a:gd name="connsiteY9" fmla="*/ 985129 h 1465189"/>
              <a:gd name="connsiteX10" fmla="*/ 4937760 w 5509260"/>
              <a:gd name="connsiteY10" fmla="*/ 1225159 h 1465189"/>
              <a:gd name="connsiteX11" fmla="*/ 5509260 w 5509260"/>
              <a:gd name="connsiteY11" fmla="*/ 1465189 h 146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9260" h="1465189">
                <a:moveTo>
                  <a:pt x="0" y="47869"/>
                </a:moveTo>
                <a:lnTo>
                  <a:pt x="525780" y="25009"/>
                </a:lnTo>
                <a:cubicBezTo>
                  <a:pt x="687705" y="17389"/>
                  <a:pt x="840105" y="-7376"/>
                  <a:pt x="971550" y="2149"/>
                </a:cubicBezTo>
                <a:cubicBezTo>
                  <a:pt x="1102995" y="11674"/>
                  <a:pt x="1219200" y="42154"/>
                  <a:pt x="1314450" y="82159"/>
                </a:cubicBezTo>
                <a:cubicBezTo>
                  <a:pt x="1409700" y="122164"/>
                  <a:pt x="1432560" y="200269"/>
                  <a:pt x="1543050" y="242179"/>
                </a:cubicBezTo>
                <a:cubicBezTo>
                  <a:pt x="1653540" y="284089"/>
                  <a:pt x="1857375" y="295519"/>
                  <a:pt x="1977390" y="333619"/>
                </a:cubicBezTo>
                <a:cubicBezTo>
                  <a:pt x="2097405" y="371719"/>
                  <a:pt x="2131695" y="426964"/>
                  <a:pt x="2263140" y="470779"/>
                </a:cubicBezTo>
                <a:cubicBezTo>
                  <a:pt x="2394585" y="514594"/>
                  <a:pt x="2535555" y="546979"/>
                  <a:pt x="2766060" y="596509"/>
                </a:cubicBezTo>
                <a:cubicBezTo>
                  <a:pt x="2996565" y="646039"/>
                  <a:pt x="3396615" y="703189"/>
                  <a:pt x="3646170" y="767959"/>
                </a:cubicBezTo>
                <a:cubicBezTo>
                  <a:pt x="3895725" y="832729"/>
                  <a:pt x="4263390" y="985129"/>
                  <a:pt x="4263390" y="985129"/>
                </a:cubicBezTo>
                <a:cubicBezTo>
                  <a:pt x="4478655" y="1061329"/>
                  <a:pt x="4730115" y="1145149"/>
                  <a:pt x="4937760" y="1225159"/>
                </a:cubicBezTo>
                <a:cubicBezTo>
                  <a:pt x="5145405" y="1305169"/>
                  <a:pt x="5327332" y="1385179"/>
                  <a:pt x="5509260" y="1465189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 25"/>
          <p:cNvSpPr/>
          <p:nvPr/>
        </p:nvSpPr>
        <p:spPr>
          <a:xfrm>
            <a:off x="525780" y="1588770"/>
            <a:ext cx="937260" cy="1040130"/>
          </a:xfrm>
          <a:custGeom>
            <a:avLst/>
            <a:gdLst>
              <a:gd name="connsiteX0" fmla="*/ 925830 w 937260"/>
              <a:gd name="connsiteY0" fmla="*/ 1040130 h 1040130"/>
              <a:gd name="connsiteX1" fmla="*/ 925830 w 937260"/>
              <a:gd name="connsiteY1" fmla="*/ 777240 h 1040130"/>
              <a:gd name="connsiteX2" fmla="*/ 902970 w 937260"/>
              <a:gd name="connsiteY2" fmla="*/ 480060 h 1040130"/>
              <a:gd name="connsiteX3" fmla="*/ 937260 w 937260"/>
              <a:gd name="connsiteY3" fmla="*/ 262890 h 1040130"/>
              <a:gd name="connsiteX4" fmla="*/ 902970 w 937260"/>
              <a:gd name="connsiteY4" fmla="*/ 0 h 1040130"/>
              <a:gd name="connsiteX5" fmla="*/ 902970 w 937260"/>
              <a:gd name="connsiteY5" fmla="*/ 0 h 1040130"/>
              <a:gd name="connsiteX6" fmla="*/ 628650 w 937260"/>
              <a:gd name="connsiteY6" fmla="*/ 57150 h 1040130"/>
              <a:gd name="connsiteX7" fmla="*/ 160020 w 937260"/>
              <a:gd name="connsiteY7" fmla="*/ 171450 h 1040130"/>
              <a:gd name="connsiteX8" fmla="*/ 0 w 937260"/>
              <a:gd name="connsiteY8" fmla="*/ 20574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" h="1040130">
                <a:moveTo>
                  <a:pt x="925830" y="1040130"/>
                </a:moveTo>
                <a:cubicBezTo>
                  <a:pt x="927735" y="955357"/>
                  <a:pt x="929640" y="870585"/>
                  <a:pt x="925830" y="777240"/>
                </a:cubicBezTo>
                <a:cubicBezTo>
                  <a:pt x="922020" y="683895"/>
                  <a:pt x="901065" y="565785"/>
                  <a:pt x="902970" y="480060"/>
                </a:cubicBezTo>
                <a:cubicBezTo>
                  <a:pt x="904875" y="394335"/>
                  <a:pt x="937260" y="342900"/>
                  <a:pt x="937260" y="262890"/>
                </a:cubicBezTo>
                <a:cubicBezTo>
                  <a:pt x="937260" y="182880"/>
                  <a:pt x="902970" y="0"/>
                  <a:pt x="902970" y="0"/>
                </a:cubicBezTo>
                <a:lnTo>
                  <a:pt x="902970" y="0"/>
                </a:lnTo>
                <a:cubicBezTo>
                  <a:pt x="857250" y="9525"/>
                  <a:pt x="752475" y="28575"/>
                  <a:pt x="628650" y="57150"/>
                </a:cubicBezTo>
                <a:cubicBezTo>
                  <a:pt x="504825" y="85725"/>
                  <a:pt x="264795" y="146685"/>
                  <a:pt x="160020" y="171450"/>
                </a:cubicBezTo>
                <a:cubicBezTo>
                  <a:pt x="55245" y="196215"/>
                  <a:pt x="27622" y="200977"/>
                  <a:pt x="0" y="205740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 26"/>
          <p:cNvSpPr/>
          <p:nvPr/>
        </p:nvSpPr>
        <p:spPr>
          <a:xfrm>
            <a:off x="1474470" y="788670"/>
            <a:ext cx="1385189" cy="1634490"/>
          </a:xfrm>
          <a:custGeom>
            <a:avLst/>
            <a:gdLst>
              <a:gd name="connsiteX0" fmla="*/ 0 w 1385189"/>
              <a:gd name="connsiteY0" fmla="*/ 1634490 h 1634490"/>
              <a:gd name="connsiteX1" fmla="*/ 80010 w 1385189"/>
              <a:gd name="connsiteY1" fmla="*/ 1440180 h 1634490"/>
              <a:gd name="connsiteX2" fmla="*/ 320040 w 1385189"/>
              <a:gd name="connsiteY2" fmla="*/ 1165860 h 1634490"/>
              <a:gd name="connsiteX3" fmla="*/ 662940 w 1385189"/>
              <a:gd name="connsiteY3" fmla="*/ 937260 h 1634490"/>
              <a:gd name="connsiteX4" fmla="*/ 1028700 w 1385189"/>
              <a:gd name="connsiteY4" fmla="*/ 662940 h 1634490"/>
              <a:gd name="connsiteX5" fmla="*/ 1280160 w 1385189"/>
              <a:gd name="connsiteY5" fmla="*/ 411480 h 1634490"/>
              <a:gd name="connsiteX6" fmla="*/ 1371600 w 1385189"/>
              <a:gd name="connsiteY6" fmla="*/ 171450 h 1634490"/>
              <a:gd name="connsiteX7" fmla="*/ 1383030 w 1385189"/>
              <a:gd name="connsiteY7" fmla="*/ 0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5189" h="1634490">
                <a:moveTo>
                  <a:pt x="0" y="1634490"/>
                </a:moveTo>
                <a:cubicBezTo>
                  <a:pt x="13335" y="1576387"/>
                  <a:pt x="26670" y="1518285"/>
                  <a:pt x="80010" y="1440180"/>
                </a:cubicBezTo>
                <a:cubicBezTo>
                  <a:pt x="133350" y="1362075"/>
                  <a:pt x="222885" y="1249680"/>
                  <a:pt x="320040" y="1165860"/>
                </a:cubicBezTo>
                <a:cubicBezTo>
                  <a:pt x="417195" y="1082040"/>
                  <a:pt x="544830" y="1021080"/>
                  <a:pt x="662940" y="937260"/>
                </a:cubicBezTo>
                <a:cubicBezTo>
                  <a:pt x="781050" y="853440"/>
                  <a:pt x="925830" y="750570"/>
                  <a:pt x="1028700" y="662940"/>
                </a:cubicBezTo>
                <a:cubicBezTo>
                  <a:pt x="1131570" y="575310"/>
                  <a:pt x="1223010" y="493395"/>
                  <a:pt x="1280160" y="411480"/>
                </a:cubicBezTo>
                <a:cubicBezTo>
                  <a:pt x="1337310" y="329565"/>
                  <a:pt x="1354455" y="240030"/>
                  <a:pt x="1371600" y="171450"/>
                </a:cubicBezTo>
                <a:cubicBezTo>
                  <a:pt x="1388745" y="102870"/>
                  <a:pt x="1385887" y="51435"/>
                  <a:pt x="1383030" y="0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 27"/>
          <p:cNvSpPr/>
          <p:nvPr/>
        </p:nvSpPr>
        <p:spPr>
          <a:xfrm>
            <a:off x="1497330" y="1572260"/>
            <a:ext cx="617220" cy="107950"/>
          </a:xfrm>
          <a:custGeom>
            <a:avLst/>
            <a:gdLst>
              <a:gd name="connsiteX0" fmla="*/ 0 w 617220"/>
              <a:gd name="connsiteY0" fmla="*/ 5080 h 107950"/>
              <a:gd name="connsiteX1" fmla="*/ 102870 w 617220"/>
              <a:gd name="connsiteY1" fmla="*/ 5080 h 107950"/>
              <a:gd name="connsiteX2" fmla="*/ 320040 w 617220"/>
              <a:gd name="connsiteY2" fmla="*/ 5080 h 107950"/>
              <a:gd name="connsiteX3" fmla="*/ 468630 w 617220"/>
              <a:gd name="connsiteY3" fmla="*/ 73660 h 107950"/>
              <a:gd name="connsiteX4" fmla="*/ 617220 w 617220"/>
              <a:gd name="connsiteY4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" h="107950">
                <a:moveTo>
                  <a:pt x="0" y="5080"/>
                </a:moveTo>
                <a:lnTo>
                  <a:pt x="102870" y="5080"/>
                </a:lnTo>
                <a:cubicBezTo>
                  <a:pt x="156210" y="5080"/>
                  <a:pt x="259080" y="-6350"/>
                  <a:pt x="320040" y="5080"/>
                </a:cubicBezTo>
                <a:cubicBezTo>
                  <a:pt x="381000" y="16510"/>
                  <a:pt x="419100" y="56515"/>
                  <a:pt x="468630" y="73660"/>
                </a:cubicBezTo>
                <a:cubicBezTo>
                  <a:pt x="518160" y="90805"/>
                  <a:pt x="567690" y="99377"/>
                  <a:pt x="617220" y="107950"/>
                </a:cubicBez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Rounded Rectangle 29"/>
          <p:cNvSpPr/>
          <p:nvPr/>
        </p:nvSpPr>
        <p:spPr>
          <a:xfrm>
            <a:off x="1327380" y="2503170"/>
            <a:ext cx="233956" cy="25480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reeform 30"/>
          <p:cNvSpPr/>
          <p:nvPr/>
        </p:nvSpPr>
        <p:spPr>
          <a:xfrm>
            <a:off x="2743200" y="1210201"/>
            <a:ext cx="1592036" cy="562411"/>
          </a:xfrm>
          <a:custGeom>
            <a:avLst/>
            <a:gdLst>
              <a:gd name="connsiteX0" fmla="*/ 57150 w 1592036"/>
              <a:gd name="connsiteY0" fmla="*/ 161399 h 687505"/>
              <a:gd name="connsiteX1" fmla="*/ 491490 w 1592036"/>
              <a:gd name="connsiteY1" fmla="*/ 104249 h 687505"/>
              <a:gd name="connsiteX2" fmla="*/ 891540 w 1592036"/>
              <a:gd name="connsiteY2" fmla="*/ 69959 h 687505"/>
              <a:gd name="connsiteX3" fmla="*/ 1234440 w 1592036"/>
              <a:gd name="connsiteY3" fmla="*/ 1379 h 687505"/>
              <a:gd name="connsiteX4" fmla="*/ 1257300 w 1592036"/>
              <a:gd name="connsiteY4" fmla="*/ 138539 h 687505"/>
              <a:gd name="connsiteX5" fmla="*/ 1508760 w 1592036"/>
              <a:gd name="connsiteY5" fmla="*/ 218549 h 687505"/>
              <a:gd name="connsiteX6" fmla="*/ 1588770 w 1592036"/>
              <a:gd name="connsiteY6" fmla="*/ 321419 h 687505"/>
              <a:gd name="connsiteX7" fmla="*/ 1417320 w 1592036"/>
              <a:gd name="connsiteY7" fmla="*/ 561449 h 687505"/>
              <a:gd name="connsiteX8" fmla="*/ 1234440 w 1592036"/>
              <a:gd name="connsiteY8" fmla="*/ 687179 h 687505"/>
              <a:gd name="connsiteX9" fmla="*/ 1028700 w 1592036"/>
              <a:gd name="connsiteY9" fmla="*/ 527159 h 687505"/>
              <a:gd name="connsiteX10" fmla="*/ 640080 w 1592036"/>
              <a:gd name="connsiteY10" fmla="*/ 355709 h 687505"/>
              <a:gd name="connsiteX11" fmla="*/ 308610 w 1592036"/>
              <a:gd name="connsiteY11" fmla="*/ 321419 h 687505"/>
              <a:gd name="connsiteX12" fmla="*/ 0 w 1592036"/>
              <a:gd name="connsiteY12" fmla="*/ 195689 h 687505"/>
              <a:gd name="connsiteX0" fmla="*/ 57150 w 1592036"/>
              <a:gd name="connsiteY0" fmla="*/ 161399 h 687505"/>
              <a:gd name="connsiteX1" fmla="*/ 491490 w 1592036"/>
              <a:gd name="connsiteY1" fmla="*/ 104249 h 687505"/>
              <a:gd name="connsiteX2" fmla="*/ 891540 w 1592036"/>
              <a:gd name="connsiteY2" fmla="*/ 69959 h 687505"/>
              <a:gd name="connsiteX3" fmla="*/ 1234440 w 1592036"/>
              <a:gd name="connsiteY3" fmla="*/ 1379 h 687505"/>
              <a:gd name="connsiteX4" fmla="*/ 1257300 w 1592036"/>
              <a:gd name="connsiteY4" fmla="*/ 138539 h 687505"/>
              <a:gd name="connsiteX5" fmla="*/ 1508760 w 1592036"/>
              <a:gd name="connsiteY5" fmla="*/ 218549 h 687505"/>
              <a:gd name="connsiteX6" fmla="*/ 1588770 w 1592036"/>
              <a:gd name="connsiteY6" fmla="*/ 321419 h 687505"/>
              <a:gd name="connsiteX7" fmla="*/ 1417320 w 1592036"/>
              <a:gd name="connsiteY7" fmla="*/ 561449 h 687505"/>
              <a:gd name="connsiteX8" fmla="*/ 1234440 w 1592036"/>
              <a:gd name="connsiteY8" fmla="*/ 687179 h 687505"/>
              <a:gd name="connsiteX9" fmla="*/ 1028700 w 1592036"/>
              <a:gd name="connsiteY9" fmla="*/ 527159 h 687505"/>
              <a:gd name="connsiteX10" fmla="*/ 621030 w 1592036"/>
              <a:gd name="connsiteY10" fmla="*/ 408096 h 687505"/>
              <a:gd name="connsiteX11" fmla="*/ 308610 w 1592036"/>
              <a:gd name="connsiteY11" fmla="*/ 321419 h 687505"/>
              <a:gd name="connsiteX12" fmla="*/ 0 w 1592036"/>
              <a:gd name="connsiteY12" fmla="*/ 195689 h 687505"/>
              <a:gd name="connsiteX0" fmla="*/ 57150 w 1592036"/>
              <a:gd name="connsiteY0" fmla="*/ 161399 h 687189"/>
              <a:gd name="connsiteX1" fmla="*/ 491490 w 1592036"/>
              <a:gd name="connsiteY1" fmla="*/ 104249 h 687189"/>
              <a:gd name="connsiteX2" fmla="*/ 891540 w 1592036"/>
              <a:gd name="connsiteY2" fmla="*/ 69959 h 687189"/>
              <a:gd name="connsiteX3" fmla="*/ 1234440 w 1592036"/>
              <a:gd name="connsiteY3" fmla="*/ 1379 h 687189"/>
              <a:gd name="connsiteX4" fmla="*/ 1257300 w 1592036"/>
              <a:gd name="connsiteY4" fmla="*/ 138539 h 687189"/>
              <a:gd name="connsiteX5" fmla="*/ 1508760 w 1592036"/>
              <a:gd name="connsiteY5" fmla="*/ 218549 h 687189"/>
              <a:gd name="connsiteX6" fmla="*/ 1588770 w 1592036"/>
              <a:gd name="connsiteY6" fmla="*/ 321419 h 687189"/>
              <a:gd name="connsiteX7" fmla="*/ 1417320 w 1592036"/>
              <a:gd name="connsiteY7" fmla="*/ 561449 h 687189"/>
              <a:gd name="connsiteX8" fmla="*/ 1234440 w 1592036"/>
              <a:gd name="connsiteY8" fmla="*/ 687179 h 687189"/>
              <a:gd name="connsiteX9" fmla="*/ 990600 w 1592036"/>
              <a:gd name="connsiteY9" fmla="*/ 555734 h 687189"/>
              <a:gd name="connsiteX10" fmla="*/ 621030 w 1592036"/>
              <a:gd name="connsiteY10" fmla="*/ 408096 h 687189"/>
              <a:gd name="connsiteX11" fmla="*/ 308610 w 1592036"/>
              <a:gd name="connsiteY11" fmla="*/ 321419 h 687189"/>
              <a:gd name="connsiteX12" fmla="*/ 0 w 1592036"/>
              <a:gd name="connsiteY12" fmla="*/ 195689 h 687189"/>
              <a:gd name="connsiteX0" fmla="*/ 57150 w 1592036"/>
              <a:gd name="connsiteY0" fmla="*/ 161399 h 572535"/>
              <a:gd name="connsiteX1" fmla="*/ 491490 w 1592036"/>
              <a:gd name="connsiteY1" fmla="*/ 104249 h 572535"/>
              <a:gd name="connsiteX2" fmla="*/ 891540 w 1592036"/>
              <a:gd name="connsiteY2" fmla="*/ 69959 h 572535"/>
              <a:gd name="connsiteX3" fmla="*/ 1234440 w 1592036"/>
              <a:gd name="connsiteY3" fmla="*/ 1379 h 572535"/>
              <a:gd name="connsiteX4" fmla="*/ 1257300 w 1592036"/>
              <a:gd name="connsiteY4" fmla="*/ 138539 h 572535"/>
              <a:gd name="connsiteX5" fmla="*/ 1508760 w 1592036"/>
              <a:gd name="connsiteY5" fmla="*/ 218549 h 572535"/>
              <a:gd name="connsiteX6" fmla="*/ 1588770 w 1592036"/>
              <a:gd name="connsiteY6" fmla="*/ 321419 h 572535"/>
              <a:gd name="connsiteX7" fmla="*/ 1417320 w 1592036"/>
              <a:gd name="connsiteY7" fmla="*/ 561449 h 572535"/>
              <a:gd name="connsiteX8" fmla="*/ 1220153 w 1592036"/>
              <a:gd name="connsiteY8" fmla="*/ 534779 h 572535"/>
              <a:gd name="connsiteX9" fmla="*/ 990600 w 1592036"/>
              <a:gd name="connsiteY9" fmla="*/ 555734 h 572535"/>
              <a:gd name="connsiteX10" fmla="*/ 621030 w 1592036"/>
              <a:gd name="connsiteY10" fmla="*/ 408096 h 572535"/>
              <a:gd name="connsiteX11" fmla="*/ 308610 w 1592036"/>
              <a:gd name="connsiteY11" fmla="*/ 321419 h 572535"/>
              <a:gd name="connsiteX12" fmla="*/ 0 w 1592036"/>
              <a:gd name="connsiteY12" fmla="*/ 195689 h 572535"/>
              <a:gd name="connsiteX0" fmla="*/ 57150 w 1592036"/>
              <a:gd name="connsiteY0" fmla="*/ 161399 h 630064"/>
              <a:gd name="connsiteX1" fmla="*/ 491490 w 1592036"/>
              <a:gd name="connsiteY1" fmla="*/ 104249 h 630064"/>
              <a:gd name="connsiteX2" fmla="*/ 891540 w 1592036"/>
              <a:gd name="connsiteY2" fmla="*/ 69959 h 630064"/>
              <a:gd name="connsiteX3" fmla="*/ 1234440 w 1592036"/>
              <a:gd name="connsiteY3" fmla="*/ 1379 h 630064"/>
              <a:gd name="connsiteX4" fmla="*/ 1257300 w 1592036"/>
              <a:gd name="connsiteY4" fmla="*/ 138539 h 630064"/>
              <a:gd name="connsiteX5" fmla="*/ 1508760 w 1592036"/>
              <a:gd name="connsiteY5" fmla="*/ 218549 h 630064"/>
              <a:gd name="connsiteX6" fmla="*/ 1588770 w 1592036"/>
              <a:gd name="connsiteY6" fmla="*/ 321419 h 630064"/>
              <a:gd name="connsiteX7" fmla="*/ 1417320 w 1592036"/>
              <a:gd name="connsiteY7" fmla="*/ 561449 h 630064"/>
              <a:gd name="connsiteX8" fmla="*/ 1248728 w 1592036"/>
              <a:gd name="connsiteY8" fmla="*/ 630029 h 630064"/>
              <a:gd name="connsiteX9" fmla="*/ 990600 w 1592036"/>
              <a:gd name="connsiteY9" fmla="*/ 555734 h 630064"/>
              <a:gd name="connsiteX10" fmla="*/ 621030 w 1592036"/>
              <a:gd name="connsiteY10" fmla="*/ 408096 h 630064"/>
              <a:gd name="connsiteX11" fmla="*/ 308610 w 1592036"/>
              <a:gd name="connsiteY11" fmla="*/ 321419 h 630064"/>
              <a:gd name="connsiteX12" fmla="*/ 0 w 1592036"/>
              <a:gd name="connsiteY12" fmla="*/ 195689 h 630064"/>
              <a:gd name="connsiteX0" fmla="*/ 4762 w 1592036"/>
              <a:gd name="connsiteY0" fmla="*/ 189974 h 630064"/>
              <a:gd name="connsiteX1" fmla="*/ 491490 w 1592036"/>
              <a:gd name="connsiteY1" fmla="*/ 104249 h 630064"/>
              <a:gd name="connsiteX2" fmla="*/ 891540 w 1592036"/>
              <a:gd name="connsiteY2" fmla="*/ 69959 h 630064"/>
              <a:gd name="connsiteX3" fmla="*/ 1234440 w 1592036"/>
              <a:gd name="connsiteY3" fmla="*/ 1379 h 630064"/>
              <a:gd name="connsiteX4" fmla="*/ 1257300 w 1592036"/>
              <a:gd name="connsiteY4" fmla="*/ 138539 h 630064"/>
              <a:gd name="connsiteX5" fmla="*/ 1508760 w 1592036"/>
              <a:gd name="connsiteY5" fmla="*/ 218549 h 630064"/>
              <a:gd name="connsiteX6" fmla="*/ 1588770 w 1592036"/>
              <a:gd name="connsiteY6" fmla="*/ 321419 h 630064"/>
              <a:gd name="connsiteX7" fmla="*/ 1417320 w 1592036"/>
              <a:gd name="connsiteY7" fmla="*/ 561449 h 630064"/>
              <a:gd name="connsiteX8" fmla="*/ 1248728 w 1592036"/>
              <a:gd name="connsiteY8" fmla="*/ 630029 h 630064"/>
              <a:gd name="connsiteX9" fmla="*/ 990600 w 1592036"/>
              <a:gd name="connsiteY9" fmla="*/ 555734 h 630064"/>
              <a:gd name="connsiteX10" fmla="*/ 621030 w 1592036"/>
              <a:gd name="connsiteY10" fmla="*/ 408096 h 630064"/>
              <a:gd name="connsiteX11" fmla="*/ 308610 w 1592036"/>
              <a:gd name="connsiteY11" fmla="*/ 321419 h 630064"/>
              <a:gd name="connsiteX12" fmla="*/ 0 w 1592036"/>
              <a:gd name="connsiteY12" fmla="*/ 195689 h 630064"/>
              <a:gd name="connsiteX0" fmla="*/ 4762 w 1592036"/>
              <a:gd name="connsiteY0" fmla="*/ 189974 h 572535"/>
              <a:gd name="connsiteX1" fmla="*/ 491490 w 1592036"/>
              <a:gd name="connsiteY1" fmla="*/ 104249 h 572535"/>
              <a:gd name="connsiteX2" fmla="*/ 891540 w 1592036"/>
              <a:gd name="connsiteY2" fmla="*/ 69959 h 572535"/>
              <a:gd name="connsiteX3" fmla="*/ 1234440 w 1592036"/>
              <a:gd name="connsiteY3" fmla="*/ 1379 h 572535"/>
              <a:gd name="connsiteX4" fmla="*/ 1257300 w 1592036"/>
              <a:gd name="connsiteY4" fmla="*/ 138539 h 572535"/>
              <a:gd name="connsiteX5" fmla="*/ 1508760 w 1592036"/>
              <a:gd name="connsiteY5" fmla="*/ 218549 h 572535"/>
              <a:gd name="connsiteX6" fmla="*/ 1588770 w 1592036"/>
              <a:gd name="connsiteY6" fmla="*/ 321419 h 572535"/>
              <a:gd name="connsiteX7" fmla="*/ 1417320 w 1592036"/>
              <a:gd name="connsiteY7" fmla="*/ 561449 h 572535"/>
              <a:gd name="connsiteX8" fmla="*/ 1239203 w 1592036"/>
              <a:gd name="connsiteY8" fmla="*/ 534779 h 572535"/>
              <a:gd name="connsiteX9" fmla="*/ 990600 w 1592036"/>
              <a:gd name="connsiteY9" fmla="*/ 555734 h 572535"/>
              <a:gd name="connsiteX10" fmla="*/ 621030 w 1592036"/>
              <a:gd name="connsiteY10" fmla="*/ 408096 h 572535"/>
              <a:gd name="connsiteX11" fmla="*/ 308610 w 1592036"/>
              <a:gd name="connsiteY11" fmla="*/ 321419 h 572535"/>
              <a:gd name="connsiteX12" fmla="*/ 0 w 1592036"/>
              <a:gd name="connsiteY12" fmla="*/ 195689 h 572535"/>
              <a:gd name="connsiteX0" fmla="*/ 4762 w 1592036"/>
              <a:gd name="connsiteY0" fmla="*/ 189974 h 562411"/>
              <a:gd name="connsiteX1" fmla="*/ 491490 w 1592036"/>
              <a:gd name="connsiteY1" fmla="*/ 104249 h 562411"/>
              <a:gd name="connsiteX2" fmla="*/ 891540 w 1592036"/>
              <a:gd name="connsiteY2" fmla="*/ 69959 h 562411"/>
              <a:gd name="connsiteX3" fmla="*/ 1234440 w 1592036"/>
              <a:gd name="connsiteY3" fmla="*/ 1379 h 562411"/>
              <a:gd name="connsiteX4" fmla="*/ 1257300 w 1592036"/>
              <a:gd name="connsiteY4" fmla="*/ 138539 h 562411"/>
              <a:gd name="connsiteX5" fmla="*/ 1508760 w 1592036"/>
              <a:gd name="connsiteY5" fmla="*/ 218549 h 562411"/>
              <a:gd name="connsiteX6" fmla="*/ 1588770 w 1592036"/>
              <a:gd name="connsiteY6" fmla="*/ 321419 h 562411"/>
              <a:gd name="connsiteX7" fmla="*/ 1417320 w 1592036"/>
              <a:gd name="connsiteY7" fmla="*/ 513824 h 562411"/>
              <a:gd name="connsiteX8" fmla="*/ 1239203 w 1592036"/>
              <a:gd name="connsiteY8" fmla="*/ 534779 h 562411"/>
              <a:gd name="connsiteX9" fmla="*/ 990600 w 1592036"/>
              <a:gd name="connsiteY9" fmla="*/ 555734 h 562411"/>
              <a:gd name="connsiteX10" fmla="*/ 621030 w 1592036"/>
              <a:gd name="connsiteY10" fmla="*/ 408096 h 562411"/>
              <a:gd name="connsiteX11" fmla="*/ 308610 w 1592036"/>
              <a:gd name="connsiteY11" fmla="*/ 321419 h 562411"/>
              <a:gd name="connsiteX12" fmla="*/ 0 w 1592036"/>
              <a:gd name="connsiteY12" fmla="*/ 195689 h 56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2036" h="562411">
                <a:moveTo>
                  <a:pt x="4762" y="189974"/>
                </a:moveTo>
                <a:cubicBezTo>
                  <a:pt x="152399" y="169019"/>
                  <a:pt x="343694" y="124251"/>
                  <a:pt x="491490" y="104249"/>
                </a:cubicBezTo>
                <a:cubicBezTo>
                  <a:pt x="639286" y="84247"/>
                  <a:pt x="767715" y="87104"/>
                  <a:pt x="891540" y="69959"/>
                </a:cubicBezTo>
                <a:cubicBezTo>
                  <a:pt x="1015365" y="52814"/>
                  <a:pt x="1173480" y="-10051"/>
                  <a:pt x="1234440" y="1379"/>
                </a:cubicBezTo>
                <a:cubicBezTo>
                  <a:pt x="1295400" y="12809"/>
                  <a:pt x="1211580" y="102344"/>
                  <a:pt x="1257300" y="138539"/>
                </a:cubicBezTo>
                <a:cubicBezTo>
                  <a:pt x="1303020" y="174734"/>
                  <a:pt x="1453515" y="188069"/>
                  <a:pt x="1508760" y="218549"/>
                </a:cubicBezTo>
                <a:cubicBezTo>
                  <a:pt x="1564005" y="249029"/>
                  <a:pt x="1604010" y="272207"/>
                  <a:pt x="1588770" y="321419"/>
                </a:cubicBezTo>
                <a:cubicBezTo>
                  <a:pt x="1573530" y="370632"/>
                  <a:pt x="1475581" y="478264"/>
                  <a:pt x="1417320" y="513824"/>
                </a:cubicBezTo>
                <a:cubicBezTo>
                  <a:pt x="1359059" y="549384"/>
                  <a:pt x="1310323" y="527794"/>
                  <a:pt x="1239203" y="534779"/>
                </a:cubicBezTo>
                <a:cubicBezTo>
                  <a:pt x="1168083" y="541764"/>
                  <a:pt x="1093629" y="576848"/>
                  <a:pt x="990600" y="555734"/>
                </a:cubicBezTo>
                <a:cubicBezTo>
                  <a:pt x="887571" y="534620"/>
                  <a:pt x="734695" y="447148"/>
                  <a:pt x="621030" y="408096"/>
                </a:cubicBezTo>
                <a:cubicBezTo>
                  <a:pt x="507365" y="369044"/>
                  <a:pt x="412115" y="356820"/>
                  <a:pt x="308610" y="321419"/>
                </a:cubicBezTo>
                <a:cubicBezTo>
                  <a:pt x="205105" y="286018"/>
                  <a:pt x="100965" y="245219"/>
                  <a:pt x="0" y="195689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3" name="Straight Connector 32"/>
          <p:cNvCxnSpPr/>
          <p:nvPr/>
        </p:nvCxnSpPr>
        <p:spPr>
          <a:xfrm>
            <a:off x="2717006" y="5638800"/>
            <a:ext cx="322659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/>
          <p:cNvSpPr/>
          <p:nvPr/>
        </p:nvSpPr>
        <p:spPr>
          <a:xfrm rot="16200000">
            <a:off x="6362110" y="1290621"/>
            <a:ext cx="755559" cy="3733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8" name="Freeform 37"/>
          <p:cNvSpPr/>
          <p:nvPr/>
        </p:nvSpPr>
        <p:spPr>
          <a:xfrm>
            <a:off x="2638425" y="4562095"/>
            <a:ext cx="3395663" cy="467105"/>
          </a:xfrm>
          <a:custGeom>
            <a:avLst/>
            <a:gdLst>
              <a:gd name="connsiteX0" fmla="*/ 0 w 3395663"/>
              <a:gd name="connsiteY0" fmla="*/ 467105 h 467105"/>
              <a:gd name="connsiteX1" fmla="*/ 85725 w 3395663"/>
              <a:gd name="connsiteY1" fmla="*/ 433768 h 467105"/>
              <a:gd name="connsiteX2" fmla="*/ 238125 w 3395663"/>
              <a:gd name="connsiteY2" fmla="*/ 348043 h 467105"/>
              <a:gd name="connsiteX3" fmla="*/ 442913 w 3395663"/>
              <a:gd name="connsiteY3" fmla="*/ 276605 h 467105"/>
              <a:gd name="connsiteX4" fmla="*/ 638175 w 3395663"/>
              <a:gd name="connsiteY4" fmla="*/ 205168 h 467105"/>
              <a:gd name="connsiteX5" fmla="*/ 676275 w 3395663"/>
              <a:gd name="connsiteY5" fmla="*/ 200405 h 467105"/>
              <a:gd name="connsiteX6" fmla="*/ 733425 w 3395663"/>
              <a:gd name="connsiteY6" fmla="*/ 167068 h 467105"/>
              <a:gd name="connsiteX7" fmla="*/ 838200 w 3395663"/>
              <a:gd name="connsiteY7" fmla="*/ 100393 h 467105"/>
              <a:gd name="connsiteX8" fmla="*/ 976313 w 3395663"/>
              <a:gd name="connsiteY8" fmla="*/ 57530 h 467105"/>
              <a:gd name="connsiteX9" fmla="*/ 1004888 w 3395663"/>
              <a:gd name="connsiteY9" fmla="*/ 43243 h 467105"/>
              <a:gd name="connsiteX10" fmla="*/ 1090613 w 3395663"/>
              <a:gd name="connsiteY10" fmla="*/ 5143 h 467105"/>
              <a:gd name="connsiteX11" fmla="*/ 1243013 w 3395663"/>
              <a:gd name="connsiteY11" fmla="*/ 380 h 467105"/>
              <a:gd name="connsiteX12" fmla="*/ 1243013 w 3395663"/>
              <a:gd name="connsiteY12" fmla="*/ 380 h 467105"/>
              <a:gd name="connsiteX13" fmla="*/ 1533525 w 3395663"/>
              <a:gd name="connsiteY13" fmla="*/ 14668 h 467105"/>
              <a:gd name="connsiteX14" fmla="*/ 2009775 w 3395663"/>
              <a:gd name="connsiteY14" fmla="*/ 119443 h 467105"/>
              <a:gd name="connsiteX15" fmla="*/ 2462213 w 3395663"/>
              <a:gd name="connsiteY15" fmla="*/ 209930 h 467105"/>
              <a:gd name="connsiteX16" fmla="*/ 2814638 w 3395663"/>
              <a:gd name="connsiteY16" fmla="*/ 290893 h 467105"/>
              <a:gd name="connsiteX17" fmla="*/ 2814638 w 3395663"/>
              <a:gd name="connsiteY17" fmla="*/ 290893 h 467105"/>
              <a:gd name="connsiteX18" fmla="*/ 3181350 w 3395663"/>
              <a:gd name="connsiteY18" fmla="*/ 352805 h 467105"/>
              <a:gd name="connsiteX19" fmla="*/ 3395663 w 3395663"/>
              <a:gd name="connsiteY19" fmla="*/ 395668 h 467105"/>
              <a:gd name="connsiteX20" fmla="*/ 3395663 w 3395663"/>
              <a:gd name="connsiteY20" fmla="*/ 395668 h 46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95663" h="467105">
                <a:moveTo>
                  <a:pt x="0" y="467105"/>
                </a:moveTo>
                <a:cubicBezTo>
                  <a:pt x="23019" y="460358"/>
                  <a:pt x="46038" y="453612"/>
                  <a:pt x="85725" y="433768"/>
                </a:cubicBezTo>
                <a:cubicBezTo>
                  <a:pt x="125412" y="413924"/>
                  <a:pt x="178594" y="374237"/>
                  <a:pt x="238125" y="348043"/>
                </a:cubicBezTo>
                <a:cubicBezTo>
                  <a:pt x="297656" y="321849"/>
                  <a:pt x="442913" y="276605"/>
                  <a:pt x="442913" y="276605"/>
                </a:cubicBezTo>
                <a:lnTo>
                  <a:pt x="638175" y="205168"/>
                </a:lnTo>
                <a:cubicBezTo>
                  <a:pt x="677069" y="192468"/>
                  <a:pt x="660400" y="206755"/>
                  <a:pt x="676275" y="200405"/>
                </a:cubicBezTo>
                <a:cubicBezTo>
                  <a:pt x="692150" y="194055"/>
                  <a:pt x="706438" y="183737"/>
                  <a:pt x="733425" y="167068"/>
                </a:cubicBezTo>
                <a:cubicBezTo>
                  <a:pt x="760412" y="150399"/>
                  <a:pt x="797719" y="118649"/>
                  <a:pt x="838200" y="100393"/>
                </a:cubicBezTo>
                <a:cubicBezTo>
                  <a:pt x="878681" y="82137"/>
                  <a:pt x="948532" y="67055"/>
                  <a:pt x="976313" y="57530"/>
                </a:cubicBezTo>
                <a:cubicBezTo>
                  <a:pt x="1004094" y="48005"/>
                  <a:pt x="985838" y="51974"/>
                  <a:pt x="1004888" y="43243"/>
                </a:cubicBezTo>
                <a:cubicBezTo>
                  <a:pt x="1023938" y="34512"/>
                  <a:pt x="1050926" y="12287"/>
                  <a:pt x="1090613" y="5143"/>
                </a:cubicBezTo>
                <a:cubicBezTo>
                  <a:pt x="1130300" y="-2001"/>
                  <a:pt x="1243013" y="380"/>
                  <a:pt x="1243013" y="380"/>
                </a:cubicBezTo>
                <a:lnTo>
                  <a:pt x="1243013" y="380"/>
                </a:lnTo>
                <a:cubicBezTo>
                  <a:pt x="1291432" y="2761"/>
                  <a:pt x="1405731" y="-5176"/>
                  <a:pt x="1533525" y="14668"/>
                </a:cubicBezTo>
                <a:cubicBezTo>
                  <a:pt x="1661319" y="34512"/>
                  <a:pt x="1854994" y="86899"/>
                  <a:pt x="2009775" y="119443"/>
                </a:cubicBezTo>
                <a:cubicBezTo>
                  <a:pt x="2164556" y="151987"/>
                  <a:pt x="2328069" y="181355"/>
                  <a:pt x="2462213" y="209930"/>
                </a:cubicBezTo>
                <a:cubicBezTo>
                  <a:pt x="2596357" y="238505"/>
                  <a:pt x="2814638" y="290893"/>
                  <a:pt x="2814638" y="290893"/>
                </a:cubicBezTo>
                <a:lnTo>
                  <a:pt x="2814638" y="290893"/>
                </a:lnTo>
                <a:lnTo>
                  <a:pt x="3181350" y="352805"/>
                </a:lnTo>
                <a:cubicBezTo>
                  <a:pt x="3278188" y="370267"/>
                  <a:pt x="3395663" y="395668"/>
                  <a:pt x="3395663" y="395668"/>
                </a:cubicBezTo>
                <a:lnTo>
                  <a:pt x="3395663" y="395668"/>
                </a:ln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Rounded Rectangle 38"/>
          <p:cNvSpPr/>
          <p:nvPr/>
        </p:nvSpPr>
        <p:spPr>
          <a:xfrm>
            <a:off x="3539218" y="4594860"/>
            <a:ext cx="118382" cy="13646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0" name="Rounded Rectangle 39"/>
          <p:cNvSpPr/>
          <p:nvPr/>
        </p:nvSpPr>
        <p:spPr>
          <a:xfrm>
            <a:off x="5181600" y="4800600"/>
            <a:ext cx="152400" cy="152400"/>
          </a:xfrm>
          <a:prstGeom prst="roundRect">
            <a:avLst>
              <a:gd name="adj" fmla="val 1041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2" name="Right Arrow 41"/>
          <p:cNvSpPr/>
          <p:nvPr/>
        </p:nvSpPr>
        <p:spPr>
          <a:xfrm rot="16715493" flipV="1">
            <a:off x="2911705" y="2539041"/>
            <a:ext cx="213667" cy="181438"/>
          </a:xfrm>
          <a:prstGeom prst="rightArrow">
            <a:avLst>
              <a:gd name="adj1" fmla="val 50000"/>
              <a:gd name="adj2" fmla="val 5877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Down Arrow 42"/>
          <p:cNvSpPr/>
          <p:nvPr/>
        </p:nvSpPr>
        <p:spPr>
          <a:xfrm rot="335248">
            <a:off x="2889465" y="2863959"/>
            <a:ext cx="193853" cy="18096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Right Arrow 43"/>
          <p:cNvSpPr/>
          <p:nvPr/>
        </p:nvSpPr>
        <p:spPr>
          <a:xfrm rot="16849207">
            <a:off x="4542865" y="3832708"/>
            <a:ext cx="305445" cy="21920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Down Arrow 44"/>
          <p:cNvSpPr/>
          <p:nvPr/>
        </p:nvSpPr>
        <p:spPr>
          <a:xfrm rot="664889">
            <a:off x="4503421" y="4267200"/>
            <a:ext cx="226366" cy="29489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Freeform 45"/>
          <p:cNvSpPr/>
          <p:nvPr/>
        </p:nvSpPr>
        <p:spPr>
          <a:xfrm>
            <a:off x="3903345" y="1661075"/>
            <a:ext cx="3345180" cy="367750"/>
          </a:xfrm>
          <a:custGeom>
            <a:avLst/>
            <a:gdLst>
              <a:gd name="connsiteX0" fmla="*/ 0 w 2643188"/>
              <a:gd name="connsiteY0" fmla="*/ 348700 h 348700"/>
              <a:gd name="connsiteX1" fmla="*/ 195263 w 2643188"/>
              <a:gd name="connsiteY1" fmla="*/ 272500 h 348700"/>
              <a:gd name="connsiteX2" fmla="*/ 309563 w 2643188"/>
              <a:gd name="connsiteY2" fmla="*/ 224875 h 348700"/>
              <a:gd name="connsiteX3" fmla="*/ 628650 w 2643188"/>
              <a:gd name="connsiteY3" fmla="*/ 96288 h 348700"/>
              <a:gd name="connsiteX4" fmla="*/ 823913 w 2643188"/>
              <a:gd name="connsiteY4" fmla="*/ 39138 h 348700"/>
              <a:gd name="connsiteX5" fmla="*/ 1052513 w 2643188"/>
              <a:gd name="connsiteY5" fmla="*/ 39138 h 348700"/>
              <a:gd name="connsiteX6" fmla="*/ 1295400 w 2643188"/>
              <a:gd name="connsiteY6" fmla="*/ 20088 h 348700"/>
              <a:gd name="connsiteX7" fmla="*/ 1471613 w 2643188"/>
              <a:gd name="connsiteY7" fmla="*/ 1038 h 348700"/>
              <a:gd name="connsiteX8" fmla="*/ 1743075 w 2643188"/>
              <a:gd name="connsiteY8" fmla="*/ 53425 h 348700"/>
              <a:gd name="connsiteX9" fmla="*/ 2085975 w 2643188"/>
              <a:gd name="connsiteY9" fmla="*/ 120100 h 348700"/>
              <a:gd name="connsiteX10" fmla="*/ 2371725 w 2643188"/>
              <a:gd name="connsiteY10" fmla="*/ 201063 h 348700"/>
              <a:gd name="connsiteX11" fmla="*/ 2643188 w 2643188"/>
              <a:gd name="connsiteY11" fmla="*/ 262975 h 348700"/>
              <a:gd name="connsiteX12" fmla="*/ 2643188 w 2643188"/>
              <a:gd name="connsiteY12" fmla="*/ 262975 h 348700"/>
              <a:gd name="connsiteX0" fmla="*/ 0 w 3638550"/>
              <a:gd name="connsiteY0" fmla="*/ 348700 h 367750"/>
              <a:gd name="connsiteX1" fmla="*/ 195263 w 3638550"/>
              <a:gd name="connsiteY1" fmla="*/ 272500 h 367750"/>
              <a:gd name="connsiteX2" fmla="*/ 309563 w 3638550"/>
              <a:gd name="connsiteY2" fmla="*/ 224875 h 367750"/>
              <a:gd name="connsiteX3" fmla="*/ 628650 w 3638550"/>
              <a:gd name="connsiteY3" fmla="*/ 96288 h 367750"/>
              <a:gd name="connsiteX4" fmla="*/ 823913 w 3638550"/>
              <a:gd name="connsiteY4" fmla="*/ 39138 h 367750"/>
              <a:gd name="connsiteX5" fmla="*/ 1052513 w 3638550"/>
              <a:gd name="connsiteY5" fmla="*/ 39138 h 367750"/>
              <a:gd name="connsiteX6" fmla="*/ 1295400 w 3638550"/>
              <a:gd name="connsiteY6" fmla="*/ 20088 h 367750"/>
              <a:gd name="connsiteX7" fmla="*/ 1471613 w 3638550"/>
              <a:gd name="connsiteY7" fmla="*/ 1038 h 367750"/>
              <a:gd name="connsiteX8" fmla="*/ 1743075 w 3638550"/>
              <a:gd name="connsiteY8" fmla="*/ 53425 h 367750"/>
              <a:gd name="connsiteX9" fmla="*/ 2085975 w 3638550"/>
              <a:gd name="connsiteY9" fmla="*/ 120100 h 367750"/>
              <a:gd name="connsiteX10" fmla="*/ 2371725 w 3638550"/>
              <a:gd name="connsiteY10" fmla="*/ 201063 h 367750"/>
              <a:gd name="connsiteX11" fmla="*/ 2643188 w 3638550"/>
              <a:gd name="connsiteY11" fmla="*/ 262975 h 367750"/>
              <a:gd name="connsiteX12" fmla="*/ 3638550 w 3638550"/>
              <a:gd name="connsiteY12" fmla="*/ 367750 h 367750"/>
              <a:gd name="connsiteX0" fmla="*/ 0 w 3638550"/>
              <a:gd name="connsiteY0" fmla="*/ 348700 h 367750"/>
              <a:gd name="connsiteX1" fmla="*/ 195263 w 3638550"/>
              <a:gd name="connsiteY1" fmla="*/ 272500 h 367750"/>
              <a:gd name="connsiteX2" fmla="*/ 515303 w 3638550"/>
              <a:gd name="connsiteY2" fmla="*/ 144865 h 367750"/>
              <a:gd name="connsiteX3" fmla="*/ 628650 w 3638550"/>
              <a:gd name="connsiteY3" fmla="*/ 96288 h 367750"/>
              <a:gd name="connsiteX4" fmla="*/ 823913 w 3638550"/>
              <a:gd name="connsiteY4" fmla="*/ 39138 h 367750"/>
              <a:gd name="connsiteX5" fmla="*/ 1052513 w 3638550"/>
              <a:gd name="connsiteY5" fmla="*/ 39138 h 367750"/>
              <a:gd name="connsiteX6" fmla="*/ 1295400 w 3638550"/>
              <a:gd name="connsiteY6" fmla="*/ 20088 h 367750"/>
              <a:gd name="connsiteX7" fmla="*/ 1471613 w 3638550"/>
              <a:gd name="connsiteY7" fmla="*/ 1038 h 367750"/>
              <a:gd name="connsiteX8" fmla="*/ 1743075 w 3638550"/>
              <a:gd name="connsiteY8" fmla="*/ 53425 h 367750"/>
              <a:gd name="connsiteX9" fmla="*/ 2085975 w 3638550"/>
              <a:gd name="connsiteY9" fmla="*/ 120100 h 367750"/>
              <a:gd name="connsiteX10" fmla="*/ 2371725 w 3638550"/>
              <a:gd name="connsiteY10" fmla="*/ 201063 h 367750"/>
              <a:gd name="connsiteX11" fmla="*/ 2643188 w 3638550"/>
              <a:gd name="connsiteY11" fmla="*/ 262975 h 367750"/>
              <a:gd name="connsiteX12" fmla="*/ 3638550 w 3638550"/>
              <a:gd name="connsiteY12" fmla="*/ 367750 h 367750"/>
              <a:gd name="connsiteX0" fmla="*/ 0 w 3638550"/>
              <a:gd name="connsiteY0" fmla="*/ 348700 h 367750"/>
              <a:gd name="connsiteX1" fmla="*/ 412433 w 3638550"/>
              <a:gd name="connsiteY1" fmla="*/ 203920 h 367750"/>
              <a:gd name="connsiteX2" fmla="*/ 515303 w 3638550"/>
              <a:gd name="connsiteY2" fmla="*/ 144865 h 367750"/>
              <a:gd name="connsiteX3" fmla="*/ 628650 w 3638550"/>
              <a:gd name="connsiteY3" fmla="*/ 96288 h 367750"/>
              <a:gd name="connsiteX4" fmla="*/ 823913 w 3638550"/>
              <a:gd name="connsiteY4" fmla="*/ 39138 h 367750"/>
              <a:gd name="connsiteX5" fmla="*/ 1052513 w 3638550"/>
              <a:gd name="connsiteY5" fmla="*/ 39138 h 367750"/>
              <a:gd name="connsiteX6" fmla="*/ 1295400 w 3638550"/>
              <a:gd name="connsiteY6" fmla="*/ 20088 h 367750"/>
              <a:gd name="connsiteX7" fmla="*/ 1471613 w 3638550"/>
              <a:gd name="connsiteY7" fmla="*/ 1038 h 367750"/>
              <a:gd name="connsiteX8" fmla="*/ 1743075 w 3638550"/>
              <a:gd name="connsiteY8" fmla="*/ 53425 h 367750"/>
              <a:gd name="connsiteX9" fmla="*/ 2085975 w 3638550"/>
              <a:gd name="connsiteY9" fmla="*/ 120100 h 367750"/>
              <a:gd name="connsiteX10" fmla="*/ 2371725 w 3638550"/>
              <a:gd name="connsiteY10" fmla="*/ 201063 h 367750"/>
              <a:gd name="connsiteX11" fmla="*/ 2643188 w 3638550"/>
              <a:gd name="connsiteY11" fmla="*/ 262975 h 367750"/>
              <a:gd name="connsiteX12" fmla="*/ 3638550 w 3638550"/>
              <a:gd name="connsiteY12" fmla="*/ 367750 h 367750"/>
              <a:gd name="connsiteX0" fmla="*/ 0 w 3421380"/>
              <a:gd name="connsiteY0" fmla="*/ 291550 h 367750"/>
              <a:gd name="connsiteX1" fmla="*/ 195263 w 3421380"/>
              <a:gd name="connsiteY1" fmla="*/ 203920 h 367750"/>
              <a:gd name="connsiteX2" fmla="*/ 298133 w 3421380"/>
              <a:gd name="connsiteY2" fmla="*/ 144865 h 367750"/>
              <a:gd name="connsiteX3" fmla="*/ 411480 w 3421380"/>
              <a:gd name="connsiteY3" fmla="*/ 96288 h 367750"/>
              <a:gd name="connsiteX4" fmla="*/ 606743 w 3421380"/>
              <a:gd name="connsiteY4" fmla="*/ 39138 h 367750"/>
              <a:gd name="connsiteX5" fmla="*/ 835343 w 3421380"/>
              <a:gd name="connsiteY5" fmla="*/ 39138 h 367750"/>
              <a:gd name="connsiteX6" fmla="*/ 1078230 w 3421380"/>
              <a:gd name="connsiteY6" fmla="*/ 20088 h 367750"/>
              <a:gd name="connsiteX7" fmla="*/ 1254443 w 3421380"/>
              <a:gd name="connsiteY7" fmla="*/ 1038 h 367750"/>
              <a:gd name="connsiteX8" fmla="*/ 1525905 w 3421380"/>
              <a:gd name="connsiteY8" fmla="*/ 53425 h 367750"/>
              <a:gd name="connsiteX9" fmla="*/ 1868805 w 3421380"/>
              <a:gd name="connsiteY9" fmla="*/ 120100 h 367750"/>
              <a:gd name="connsiteX10" fmla="*/ 2154555 w 3421380"/>
              <a:gd name="connsiteY10" fmla="*/ 201063 h 367750"/>
              <a:gd name="connsiteX11" fmla="*/ 2426018 w 3421380"/>
              <a:gd name="connsiteY11" fmla="*/ 262975 h 367750"/>
              <a:gd name="connsiteX12" fmla="*/ 3421380 w 3421380"/>
              <a:gd name="connsiteY12" fmla="*/ 367750 h 367750"/>
              <a:gd name="connsiteX0" fmla="*/ 0 w 3421380"/>
              <a:gd name="connsiteY0" fmla="*/ 291550 h 367750"/>
              <a:gd name="connsiteX1" fmla="*/ 252413 w 3421380"/>
              <a:gd name="connsiteY1" fmla="*/ 163439 h 367750"/>
              <a:gd name="connsiteX2" fmla="*/ 298133 w 3421380"/>
              <a:gd name="connsiteY2" fmla="*/ 144865 h 367750"/>
              <a:gd name="connsiteX3" fmla="*/ 411480 w 3421380"/>
              <a:gd name="connsiteY3" fmla="*/ 96288 h 367750"/>
              <a:gd name="connsiteX4" fmla="*/ 606743 w 3421380"/>
              <a:gd name="connsiteY4" fmla="*/ 39138 h 367750"/>
              <a:gd name="connsiteX5" fmla="*/ 835343 w 3421380"/>
              <a:gd name="connsiteY5" fmla="*/ 39138 h 367750"/>
              <a:gd name="connsiteX6" fmla="*/ 1078230 w 3421380"/>
              <a:gd name="connsiteY6" fmla="*/ 20088 h 367750"/>
              <a:gd name="connsiteX7" fmla="*/ 1254443 w 3421380"/>
              <a:gd name="connsiteY7" fmla="*/ 1038 h 367750"/>
              <a:gd name="connsiteX8" fmla="*/ 1525905 w 3421380"/>
              <a:gd name="connsiteY8" fmla="*/ 53425 h 367750"/>
              <a:gd name="connsiteX9" fmla="*/ 1868805 w 3421380"/>
              <a:gd name="connsiteY9" fmla="*/ 120100 h 367750"/>
              <a:gd name="connsiteX10" fmla="*/ 2154555 w 3421380"/>
              <a:gd name="connsiteY10" fmla="*/ 201063 h 367750"/>
              <a:gd name="connsiteX11" fmla="*/ 2426018 w 3421380"/>
              <a:gd name="connsiteY11" fmla="*/ 262975 h 367750"/>
              <a:gd name="connsiteX12" fmla="*/ 3421380 w 3421380"/>
              <a:gd name="connsiteY12" fmla="*/ 367750 h 367750"/>
              <a:gd name="connsiteX0" fmla="*/ 0 w 3283268"/>
              <a:gd name="connsiteY0" fmla="*/ 222494 h 367750"/>
              <a:gd name="connsiteX1" fmla="*/ 114301 w 3283268"/>
              <a:gd name="connsiteY1" fmla="*/ 163439 h 367750"/>
              <a:gd name="connsiteX2" fmla="*/ 160021 w 3283268"/>
              <a:gd name="connsiteY2" fmla="*/ 144865 h 367750"/>
              <a:gd name="connsiteX3" fmla="*/ 273368 w 3283268"/>
              <a:gd name="connsiteY3" fmla="*/ 96288 h 367750"/>
              <a:gd name="connsiteX4" fmla="*/ 468631 w 3283268"/>
              <a:gd name="connsiteY4" fmla="*/ 39138 h 367750"/>
              <a:gd name="connsiteX5" fmla="*/ 697231 w 3283268"/>
              <a:gd name="connsiteY5" fmla="*/ 39138 h 367750"/>
              <a:gd name="connsiteX6" fmla="*/ 940118 w 3283268"/>
              <a:gd name="connsiteY6" fmla="*/ 20088 h 367750"/>
              <a:gd name="connsiteX7" fmla="*/ 1116331 w 3283268"/>
              <a:gd name="connsiteY7" fmla="*/ 1038 h 367750"/>
              <a:gd name="connsiteX8" fmla="*/ 1387793 w 3283268"/>
              <a:gd name="connsiteY8" fmla="*/ 53425 h 367750"/>
              <a:gd name="connsiteX9" fmla="*/ 1730693 w 3283268"/>
              <a:gd name="connsiteY9" fmla="*/ 120100 h 367750"/>
              <a:gd name="connsiteX10" fmla="*/ 2016443 w 3283268"/>
              <a:gd name="connsiteY10" fmla="*/ 201063 h 367750"/>
              <a:gd name="connsiteX11" fmla="*/ 2287906 w 3283268"/>
              <a:gd name="connsiteY11" fmla="*/ 262975 h 367750"/>
              <a:gd name="connsiteX12" fmla="*/ 3283268 w 3283268"/>
              <a:gd name="connsiteY12" fmla="*/ 367750 h 367750"/>
              <a:gd name="connsiteX0" fmla="*/ 0 w 3345180"/>
              <a:gd name="connsiteY0" fmla="*/ 253450 h 367750"/>
              <a:gd name="connsiteX1" fmla="*/ 176213 w 3345180"/>
              <a:gd name="connsiteY1" fmla="*/ 163439 h 367750"/>
              <a:gd name="connsiteX2" fmla="*/ 221933 w 3345180"/>
              <a:gd name="connsiteY2" fmla="*/ 144865 h 367750"/>
              <a:gd name="connsiteX3" fmla="*/ 335280 w 3345180"/>
              <a:gd name="connsiteY3" fmla="*/ 96288 h 367750"/>
              <a:gd name="connsiteX4" fmla="*/ 530543 w 3345180"/>
              <a:gd name="connsiteY4" fmla="*/ 39138 h 367750"/>
              <a:gd name="connsiteX5" fmla="*/ 759143 w 3345180"/>
              <a:gd name="connsiteY5" fmla="*/ 39138 h 367750"/>
              <a:gd name="connsiteX6" fmla="*/ 1002030 w 3345180"/>
              <a:gd name="connsiteY6" fmla="*/ 20088 h 367750"/>
              <a:gd name="connsiteX7" fmla="*/ 1178243 w 3345180"/>
              <a:gd name="connsiteY7" fmla="*/ 1038 h 367750"/>
              <a:gd name="connsiteX8" fmla="*/ 1449705 w 3345180"/>
              <a:gd name="connsiteY8" fmla="*/ 53425 h 367750"/>
              <a:gd name="connsiteX9" fmla="*/ 1792605 w 3345180"/>
              <a:gd name="connsiteY9" fmla="*/ 120100 h 367750"/>
              <a:gd name="connsiteX10" fmla="*/ 2078355 w 3345180"/>
              <a:gd name="connsiteY10" fmla="*/ 201063 h 367750"/>
              <a:gd name="connsiteX11" fmla="*/ 2349818 w 3345180"/>
              <a:gd name="connsiteY11" fmla="*/ 262975 h 367750"/>
              <a:gd name="connsiteX12" fmla="*/ 3345180 w 3345180"/>
              <a:gd name="connsiteY12" fmla="*/ 367750 h 36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5180" h="367750">
                <a:moveTo>
                  <a:pt x="0" y="253450"/>
                </a:moveTo>
                <a:lnTo>
                  <a:pt x="176213" y="163439"/>
                </a:lnTo>
                <a:cubicBezTo>
                  <a:pt x="210503" y="143754"/>
                  <a:pt x="195422" y="156057"/>
                  <a:pt x="221933" y="144865"/>
                </a:cubicBezTo>
                <a:cubicBezTo>
                  <a:pt x="248444" y="133673"/>
                  <a:pt x="283845" y="113909"/>
                  <a:pt x="335280" y="96288"/>
                </a:cubicBezTo>
                <a:cubicBezTo>
                  <a:pt x="386715" y="78667"/>
                  <a:pt x="459899" y="48663"/>
                  <a:pt x="530543" y="39138"/>
                </a:cubicBezTo>
                <a:cubicBezTo>
                  <a:pt x="601187" y="29613"/>
                  <a:pt x="680562" y="42313"/>
                  <a:pt x="759143" y="39138"/>
                </a:cubicBezTo>
                <a:cubicBezTo>
                  <a:pt x="837724" y="35963"/>
                  <a:pt x="932180" y="26438"/>
                  <a:pt x="1002030" y="20088"/>
                </a:cubicBezTo>
                <a:cubicBezTo>
                  <a:pt x="1071880" y="13738"/>
                  <a:pt x="1103631" y="-4518"/>
                  <a:pt x="1178243" y="1038"/>
                </a:cubicBezTo>
                <a:cubicBezTo>
                  <a:pt x="1252856" y="6594"/>
                  <a:pt x="1449705" y="53425"/>
                  <a:pt x="1449705" y="53425"/>
                </a:cubicBezTo>
                <a:cubicBezTo>
                  <a:pt x="1552099" y="73269"/>
                  <a:pt x="1687830" y="95494"/>
                  <a:pt x="1792605" y="120100"/>
                </a:cubicBezTo>
                <a:cubicBezTo>
                  <a:pt x="1897380" y="144706"/>
                  <a:pt x="1985486" y="177251"/>
                  <a:pt x="2078355" y="201063"/>
                </a:cubicBezTo>
                <a:cubicBezTo>
                  <a:pt x="2171224" y="224875"/>
                  <a:pt x="2138681" y="235194"/>
                  <a:pt x="2349818" y="262975"/>
                </a:cubicBezTo>
                <a:cubicBezTo>
                  <a:pt x="2560956" y="290756"/>
                  <a:pt x="3013393" y="332825"/>
                  <a:pt x="3345180" y="36775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7" name="Freeform 46"/>
          <p:cNvSpPr/>
          <p:nvPr/>
        </p:nvSpPr>
        <p:spPr>
          <a:xfrm>
            <a:off x="3262313" y="2595563"/>
            <a:ext cx="2928937" cy="566737"/>
          </a:xfrm>
          <a:custGeom>
            <a:avLst/>
            <a:gdLst>
              <a:gd name="connsiteX0" fmla="*/ 0 w 2928937"/>
              <a:gd name="connsiteY0" fmla="*/ 0 h 566737"/>
              <a:gd name="connsiteX1" fmla="*/ 204787 w 2928937"/>
              <a:gd name="connsiteY1" fmla="*/ 33337 h 566737"/>
              <a:gd name="connsiteX2" fmla="*/ 571500 w 2928937"/>
              <a:gd name="connsiteY2" fmla="*/ 85725 h 566737"/>
              <a:gd name="connsiteX3" fmla="*/ 890587 w 2928937"/>
              <a:gd name="connsiteY3" fmla="*/ 147637 h 566737"/>
              <a:gd name="connsiteX4" fmla="*/ 1000125 w 2928937"/>
              <a:gd name="connsiteY4" fmla="*/ 190500 h 566737"/>
              <a:gd name="connsiteX5" fmla="*/ 1404937 w 2928937"/>
              <a:gd name="connsiteY5" fmla="*/ 271462 h 566737"/>
              <a:gd name="connsiteX6" fmla="*/ 1847850 w 2928937"/>
              <a:gd name="connsiteY6" fmla="*/ 347662 h 566737"/>
              <a:gd name="connsiteX7" fmla="*/ 2324100 w 2928937"/>
              <a:gd name="connsiteY7" fmla="*/ 447675 h 566737"/>
              <a:gd name="connsiteX8" fmla="*/ 2471737 w 2928937"/>
              <a:gd name="connsiteY8" fmla="*/ 466725 h 566737"/>
              <a:gd name="connsiteX9" fmla="*/ 2928937 w 2928937"/>
              <a:gd name="connsiteY9" fmla="*/ 566737 h 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8937" h="566737">
                <a:moveTo>
                  <a:pt x="0" y="0"/>
                </a:moveTo>
                <a:lnTo>
                  <a:pt x="204787" y="33337"/>
                </a:lnTo>
                <a:cubicBezTo>
                  <a:pt x="300037" y="47625"/>
                  <a:pt x="457200" y="66675"/>
                  <a:pt x="571500" y="85725"/>
                </a:cubicBezTo>
                <a:cubicBezTo>
                  <a:pt x="685800" y="104775"/>
                  <a:pt x="819150" y="130175"/>
                  <a:pt x="890587" y="147637"/>
                </a:cubicBezTo>
                <a:cubicBezTo>
                  <a:pt x="962024" y="165099"/>
                  <a:pt x="914400" y="169863"/>
                  <a:pt x="1000125" y="190500"/>
                </a:cubicBezTo>
                <a:cubicBezTo>
                  <a:pt x="1085850" y="211137"/>
                  <a:pt x="1263650" y="245268"/>
                  <a:pt x="1404937" y="271462"/>
                </a:cubicBezTo>
                <a:cubicBezTo>
                  <a:pt x="1546225" y="297656"/>
                  <a:pt x="1694656" y="318293"/>
                  <a:pt x="1847850" y="347662"/>
                </a:cubicBezTo>
                <a:cubicBezTo>
                  <a:pt x="2001044" y="377031"/>
                  <a:pt x="2220119" y="427831"/>
                  <a:pt x="2324100" y="447675"/>
                </a:cubicBezTo>
                <a:cubicBezTo>
                  <a:pt x="2428081" y="467519"/>
                  <a:pt x="2370931" y="446881"/>
                  <a:pt x="2471737" y="466725"/>
                </a:cubicBezTo>
                <a:cubicBezTo>
                  <a:pt x="2572543" y="486569"/>
                  <a:pt x="2750740" y="526653"/>
                  <a:pt x="2928937" y="56673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Freeform 47"/>
          <p:cNvSpPr/>
          <p:nvPr/>
        </p:nvSpPr>
        <p:spPr>
          <a:xfrm>
            <a:off x="538163" y="1092324"/>
            <a:ext cx="3343275" cy="803151"/>
          </a:xfrm>
          <a:custGeom>
            <a:avLst/>
            <a:gdLst>
              <a:gd name="connsiteX0" fmla="*/ 0 w 3343275"/>
              <a:gd name="connsiteY0" fmla="*/ 393576 h 803151"/>
              <a:gd name="connsiteX1" fmla="*/ 238125 w 3343275"/>
              <a:gd name="connsiteY1" fmla="*/ 307851 h 803151"/>
              <a:gd name="connsiteX2" fmla="*/ 638175 w 3343275"/>
              <a:gd name="connsiteY2" fmla="*/ 188789 h 803151"/>
              <a:gd name="connsiteX3" fmla="*/ 881062 w 3343275"/>
              <a:gd name="connsiteY3" fmla="*/ 107826 h 803151"/>
              <a:gd name="connsiteX4" fmla="*/ 1047750 w 3343275"/>
              <a:gd name="connsiteY4" fmla="*/ 74489 h 803151"/>
              <a:gd name="connsiteX5" fmla="*/ 1285875 w 3343275"/>
              <a:gd name="connsiteY5" fmla="*/ 36389 h 803151"/>
              <a:gd name="connsiteX6" fmla="*/ 1514475 w 3343275"/>
              <a:gd name="connsiteY6" fmla="*/ 3051 h 803151"/>
              <a:gd name="connsiteX7" fmla="*/ 1738312 w 3343275"/>
              <a:gd name="connsiteY7" fmla="*/ 117351 h 803151"/>
              <a:gd name="connsiteX8" fmla="*/ 1905000 w 3343275"/>
              <a:gd name="connsiteY8" fmla="*/ 231651 h 803151"/>
              <a:gd name="connsiteX9" fmla="*/ 2200275 w 3343275"/>
              <a:gd name="connsiteY9" fmla="*/ 331664 h 803151"/>
              <a:gd name="connsiteX10" fmla="*/ 2471737 w 3343275"/>
              <a:gd name="connsiteY10" fmla="*/ 417389 h 803151"/>
              <a:gd name="connsiteX11" fmla="*/ 2776537 w 3343275"/>
              <a:gd name="connsiteY11" fmla="*/ 531689 h 803151"/>
              <a:gd name="connsiteX12" fmla="*/ 3105150 w 3343275"/>
              <a:gd name="connsiteY12" fmla="*/ 655514 h 803151"/>
              <a:gd name="connsiteX13" fmla="*/ 3257550 w 3343275"/>
              <a:gd name="connsiteY13" fmla="*/ 717426 h 803151"/>
              <a:gd name="connsiteX14" fmla="*/ 3343275 w 3343275"/>
              <a:gd name="connsiteY14" fmla="*/ 803151 h 80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3275" h="803151">
                <a:moveTo>
                  <a:pt x="0" y="393576"/>
                </a:moveTo>
                <a:cubicBezTo>
                  <a:pt x="65881" y="367779"/>
                  <a:pt x="131763" y="341982"/>
                  <a:pt x="238125" y="307851"/>
                </a:cubicBezTo>
                <a:cubicBezTo>
                  <a:pt x="344487" y="273720"/>
                  <a:pt x="531019" y="222126"/>
                  <a:pt x="638175" y="188789"/>
                </a:cubicBezTo>
                <a:cubicBezTo>
                  <a:pt x="745331" y="155452"/>
                  <a:pt x="812800" y="126876"/>
                  <a:pt x="881062" y="107826"/>
                </a:cubicBezTo>
                <a:cubicBezTo>
                  <a:pt x="949324" y="88776"/>
                  <a:pt x="980281" y="86395"/>
                  <a:pt x="1047750" y="74489"/>
                </a:cubicBezTo>
                <a:cubicBezTo>
                  <a:pt x="1115219" y="62583"/>
                  <a:pt x="1285875" y="36389"/>
                  <a:pt x="1285875" y="36389"/>
                </a:cubicBezTo>
                <a:cubicBezTo>
                  <a:pt x="1363662" y="24483"/>
                  <a:pt x="1439069" y="-10443"/>
                  <a:pt x="1514475" y="3051"/>
                </a:cubicBezTo>
                <a:cubicBezTo>
                  <a:pt x="1589881" y="16545"/>
                  <a:pt x="1673225" y="79251"/>
                  <a:pt x="1738312" y="117351"/>
                </a:cubicBezTo>
                <a:cubicBezTo>
                  <a:pt x="1803399" y="155451"/>
                  <a:pt x="1828006" y="195932"/>
                  <a:pt x="1905000" y="231651"/>
                </a:cubicBezTo>
                <a:cubicBezTo>
                  <a:pt x="1981994" y="267370"/>
                  <a:pt x="2105819" y="300708"/>
                  <a:pt x="2200275" y="331664"/>
                </a:cubicBezTo>
                <a:cubicBezTo>
                  <a:pt x="2294731" y="362620"/>
                  <a:pt x="2375694" y="384052"/>
                  <a:pt x="2471737" y="417389"/>
                </a:cubicBezTo>
                <a:cubicBezTo>
                  <a:pt x="2567780" y="450726"/>
                  <a:pt x="2776537" y="531689"/>
                  <a:pt x="2776537" y="531689"/>
                </a:cubicBezTo>
                <a:lnTo>
                  <a:pt x="3105150" y="655514"/>
                </a:lnTo>
                <a:cubicBezTo>
                  <a:pt x="3185319" y="686470"/>
                  <a:pt x="3217863" y="692820"/>
                  <a:pt x="3257550" y="717426"/>
                </a:cubicBezTo>
                <a:cubicBezTo>
                  <a:pt x="3297237" y="742032"/>
                  <a:pt x="3320256" y="772591"/>
                  <a:pt x="3343275" y="803151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Freeform 48"/>
          <p:cNvSpPr/>
          <p:nvPr/>
        </p:nvSpPr>
        <p:spPr>
          <a:xfrm>
            <a:off x="4073035" y="2178236"/>
            <a:ext cx="2749796" cy="389118"/>
          </a:xfrm>
          <a:custGeom>
            <a:avLst/>
            <a:gdLst>
              <a:gd name="connsiteX0" fmla="*/ 2749796 w 2749796"/>
              <a:gd name="connsiteY0" fmla="*/ 389118 h 389118"/>
              <a:gd name="connsiteX1" fmla="*/ 2304319 w 2749796"/>
              <a:gd name="connsiteY1" fmla="*/ 307056 h 389118"/>
              <a:gd name="connsiteX2" fmla="*/ 1577488 w 2749796"/>
              <a:gd name="connsiteY2" fmla="*/ 154656 h 389118"/>
              <a:gd name="connsiteX3" fmla="*/ 792042 w 2749796"/>
              <a:gd name="connsiteY3" fmla="*/ 25702 h 389118"/>
              <a:gd name="connsiteX4" fmla="*/ 76934 w 2749796"/>
              <a:gd name="connsiteY4" fmla="*/ 2256 h 389118"/>
              <a:gd name="connsiteX5" fmla="*/ 53488 w 2749796"/>
              <a:gd name="connsiteY5" fmla="*/ 2256 h 389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9796" h="389118">
                <a:moveTo>
                  <a:pt x="2749796" y="389118"/>
                </a:moveTo>
                <a:cubicBezTo>
                  <a:pt x="2624750" y="367625"/>
                  <a:pt x="2304319" y="307056"/>
                  <a:pt x="2304319" y="307056"/>
                </a:cubicBezTo>
                <a:cubicBezTo>
                  <a:pt x="2108934" y="267979"/>
                  <a:pt x="1829534" y="201548"/>
                  <a:pt x="1577488" y="154656"/>
                </a:cubicBezTo>
                <a:cubicBezTo>
                  <a:pt x="1325442" y="107764"/>
                  <a:pt x="1042134" y="51102"/>
                  <a:pt x="792042" y="25702"/>
                </a:cubicBezTo>
                <a:cubicBezTo>
                  <a:pt x="541950" y="302"/>
                  <a:pt x="200026" y="6164"/>
                  <a:pt x="76934" y="2256"/>
                </a:cubicBezTo>
                <a:cubicBezTo>
                  <a:pt x="-46158" y="-1652"/>
                  <a:pt x="3665" y="302"/>
                  <a:pt x="53488" y="225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0" name="Freeform 49"/>
          <p:cNvSpPr/>
          <p:nvPr/>
        </p:nvSpPr>
        <p:spPr>
          <a:xfrm>
            <a:off x="2133600" y="2239108"/>
            <a:ext cx="1301262" cy="351692"/>
          </a:xfrm>
          <a:custGeom>
            <a:avLst/>
            <a:gdLst>
              <a:gd name="connsiteX0" fmla="*/ 1301262 w 1301262"/>
              <a:gd name="connsiteY0" fmla="*/ 0 h 351692"/>
              <a:gd name="connsiteX1" fmla="*/ 703385 w 1301262"/>
              <a:gd name="connsiteY1" fmla="*/ 117230 h 351692"/>
              <a:gd name="connsiteX2" fmla="*/ 0 w 1301262"/>
              <a:gd name="connsiteY2" fmla="*/ 351692 h 35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1262" h="351692">
                <a:moveTo>
                  <a:pt x="1301262" y="0"/>
                </a:moveTo>
                <a:cubicBezTo>
                  <a:pt x="1110762" y="29307"/>
                  <a:pt x="920262" y="58615"/>
                  <a:pt x="703385" y="117230"/>
                </a:cubicBezTo>
                <a:cubicBezTo>
                  <a:pt x="486508" y="175845"/>
                  <a:pt x="243254" y="263768"/>
                  <a:pt x="0" y="35169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1" name="Freeform 50"/>
          <p:cNvSpPr/>
          <p:nvPr/>
        </p:nvSpPr>
        <p:spPr>
          <a:xfrm>
            <a:off x="1311885" y="2684585"/>
            <a:ext cx="1290638" cy="358228"/>
          </a:xfrm>
          <a:custGeom>
            <a:avLst/>
            <a:gdLst>
              <a:gd name="connsiteX0" fmla="*/ 516915 w 1290638"/>
              <a:gd name="connsiteY0" fmla="*/ 0 h 358228"/>
              <a:gd name="connsiteX1" fmla="*/ 223838 w 1290638"/>
              <a:gd name="connsiteY1" fmla="*/ 128953 h 358228"/>
              <a:gd name="connsiteX2" fmla="*/ 1100 w 1290638"/>
              <a:gd name="connsiteY2" fmla="*/ 269630 h 358228"/>
              <a:gd name="connsiteX3" fmla="*/ 153500 w 1290638"/>
              <a:gd name="connsiteY3" fmla="*/ 351692 h 358228"/>
              <a:gd name="connsiteX4" fmla="*/ 481746 w 1290638"/>
              <a:gd name="connsiteY4" fmla="*/ 351692 h 358228"/>
              <a:gd name="connsiteX5" fmla="*/ 915500 w 1290638"/>
              <a:gd name="connsiteY5" fmla="*/ 339969 h 358228"/>
              <a:gd name="connsiteX6" fmla="*/ 1290638 w 1290638"/>
              <a:gd name="connsiteY6" fmla="*/ 339969 h 3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638" h="358228">
                <a:moveTo>
                  <a:pt x="516915" y="0"/>
                </a:moveTo>
                <a:cubicBezTo>
                  <a:pt x="413361" y="42007"/>
                  <a:pt x="309807" y="84015"/>
                  <a:pt x="223838" y="128953"/>
                </a:cubicBezTo>
                <a:cubicBezTo>
                  <a:pt x="137869" y="173891"/>
                  <a:pt x="12823" y="232507"/>
                  <a:pt x="1100" y="269630"/>
                </a:cubicBezTo>
                <a:cubicBezTo>
                  <a:pt x="-10623" y="306753"/>
                  <a:pt x="73392" y="338015"/>
                  <a:pt x="153500" y="351692"/>
                </a:cubicBezTo>
                <a:cubicBezTo>
                  <a:pt x="233608" y="365369"/>
                  <a:pt x="354746" y="353646"/>
                  <a:pt x="481746" y="351692"/>
                </a:cubicBezTo>
                <a:cubicBezTo>
                  <a:pt x="608746" y="349738"/>
                  <a:pt x="780685" y="341923"/>
                  <a:pt x="915500" y="339969"/>
                </a:cubicBezTo>
                <a:cubicBezTo>
                  <a:pt x="1050315" y="338015"/>
                  <a:pt x="1170476" y="338992"/>
                  <a:pt x="1290638" y="33996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2" name="Freeform 51"/>
          <p:cNvSpPr/>
          <p:nvPr/>
        </p:nvSpPr>
        <p:spPr>
          <a:xfrm>
            <a:off x="3341077" y="3153508"/>
            <a:ext cx="3176954" cy="844061"/>
          </a:xfrm>
          <a:custGeom>
            <a:avLst/>
            <a:gdLst>
              <a:gd name="connsiteX0" fmla="*/ 0 w 3176954"/>
              <a:gd name="connsiteY0" fmla="*/ 0 h 844061"/>
              <a:gd name="connsiteX1" fmla="*/ 621323 w 3176954"/>
              <a:gd name="connsiteY1" fmla="*/ 117230 h 844061"/>
              <a:gd name="connsiteX2" fmla="*/ 1254369 w 3176954"/>
              <a:gd name="connsiteY2" fmla="*/ 269630 h 844061"/>
              <a:gd name="connsiteX3" fmla="*/ 2051538 w 3176954"/>
              <a:gd name="connsiteY3" fmla="*/ 445477 h 844061"/>
              <a:gd name="connsiteX4" fmla="*/ 3176954 w 3176954"/>
              <a:gd name="connsiteY4" fmla="*/ 844061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6954" h="844061">
                <a:moveTo>
                  <a:pt x="0" y="0"/>
                </a:moveTo>
                <a:cubicBezTo>
                  <a:pt x="206131" y="36146"/>
                  <a:pt x="412262" y="72292"/>
                  <a:pt x="621323" y="117230"/>
                </a:cubicBezTo>
                <a:cubicBezTo>
                  <a:pt x="830384" y="162168"/>
                  <a:pt x="1254369" y="269630"/>
                  <a:pt x="1254369" y="269630"/>
                </a:cubicBezTo>
                <a:cubicBezTo>
                  <a:pt x="1492738" y="324338"/>
                  <a:pt x="1731107" y="349738"/>
                  <a:pt x="2051538" y="445477"/>
                </a:cubicBezTo>
                <a:cubicBezTo>
                  <a:pt x="2371969" y="541216"/>
                  <a:pt x="2774461" y="692638"/>
                  <a:pt x="3176954" y="84406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Freeform 52"/>
          <p:cNvSpPr/>
          <p:nvPr/>
        </p:nvSpPr>
        <p:spPr>
          <a:xfrm>
            <a:off x="1604402" y="3337170"/>
            <a:ext cx="1595998" cy="660399"/>
          </a:xfrm>
          <a:custGeom>
            <a:avLst/>
            <a:gdLst>
              <a:gd name="connsiteX0" fmla="*/ 1256029 w 1595998"/>
              <a:gd name="connsiteY0" fmla="*/ 62522 h 660399"/>
              <a:gd name="connsiteX1" fmla="*/ 869167 w 1595998"/>
              <a:gd name="connsiteY1" fmla="*/ 3907 h 660399"/>
              <a:gd name="connsiteX2" fmla="*/ 341629 w 1595998"/>
              <a:gd name="connsiteY2" fmla="*/ 15630 h 660399"/>
              <a:gd name="connsiteX3" fmla="*/ 1660 w 1595998"/>
              <a:gd name="connsiteY3" fmla="*/ 97692 h 660399"/>
              <a:gd name="connsiteX4" fmla="*/ 236121 w 1595998"/>
              <a:gd name="connsiteY4" fmla="*/ 250092 h 660399"/>
              <a:gd name="connsiteX5" fmla="*/ 763660 w 1595998"/>
              <a:gd name="connsiteY5" fmla="*/ 425938 h 660399"/>
              <a:gd name="connsiteX6" fmla="*/ 1279475 w 1595998"/>
              <a:gd name="connsiteY6" fmla="*/ 531445 h 660399"/>
              <a:gd name="connsiteX7" fmla="*/ 1595998 w 1595998"/>
              <a:gd name="connsiteY7" fmla="*/ 660399 h 6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5998" h="660399">
                <a:moveTo>
                  <a:pt x="1256029" y="62522"/>
                </a:moveTo>
                <a:cubicBezTo>
                  <a:pt x="1138798" y="37122"/>
                  <a:pt x="1021567" y="11722"/>
                  <a:pt x="869167" y="3907"/>
                </a:cubicBezTo>
                <a:cubicBezTo>
                  <a:pt x="716767" y="-3908"/>
                  <a:pt x="486213" y="-1"/>
                  <a:pt x="341629" y="15630"/>
                </a:cubicBezTo>
                <a:cubicBezTo>
                  <a:pt x="197045" y="31261"/>
                  <a:pt x="19245" y="58615"/>
                  <a:pt x="1660" y="97692"/>
                </a:cubicBezTo>
                <a:cubicBezTo>
                  <a:pt x="-15925" y="136769"/>
                  <a:pt x="109121" y="195384"/>
                  <a:pt x="236121" y="250092"/>
                </a:cubicBezTo>
                <a:cubicBezTo>
                  <a:pt x="363121" y="304800"/>
                  <a:pt x="589768" y="379046"/>
                  <a:pt x="763660" y="425938"/>
                </a:cubicBezTo>
                <a:cubicBezTo>
                  <a:pt x="937552" y="472830"/>
                  <a:pt x="1140752" y="492368"/>
                  <a:pt x="1279475" y="531445"/>
                </a:cubicBezTo>
                <a:cubicBezTo>
                  <a:pt x="1418198" y="570522"/>
                  <a:pt x="1507098" y="615460"/>
                  <a:pt x="1595998" y="66039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Freeform 53"/>
          <p:cNvSpPr/>
          <p:nvPr/>
        </p:nvSpPr>
        <p:spPr>
          <a:xfrm>
            <a:off x="3470031" y="3598985"/>
            <a:ext cx="668215" cy="199292"/>
          </a:xfrm>
          <a:custGeom>
            <a:avLst/>
            <a:gdLst>
              <a:gd name="connsiteX0" fmla="*/ 0 w 668215"/>
              <a:gd name="connsiteY0" fmla="*/ 0 h 199292"/>
              <a:gd name="connsiteX1" fmla="*/ 328246 w 668215"/>
              <a:gd name="connsiteY1" fmla="*/ 105507 h 199292"/>
              <a:gd name="connsiteX2" fmla="*/ 668215 w 668215"/>
              <a:gd name="connsiteY2" fmla="*/ 199292 h 19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8215" h="199292">
                <a:moveTo>
                  <a:pt x="0" y="0"/>
                </a:moveTo>
                <a:cubicBezTo>
                  <a:pt x="108438" y="36146"/>
                  <a:pt x="216877" y="72292"/>
                  <a:pt x="328246" y="105507"/>
                </a:cubicBezTo>
                <a:cubicBezTo>
                  <a:pt x="439615" y="138722"/>
                  <a:pt x="553915" y="169007"/>
                  <a:pt x="668215" y="199292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5" name="Freeform 54"/>
          <p:cNvSpPr/>
          <p:nvPr/>
        </p:nvSpPr>
        <p:spPr>
          <a:xfrm>
            <a:off x="3681046" y="4161692"/>
            <a:ext cx="621323" cy="152776"/>
          </a:xfrm>
          <a:custGeom>
            <a:avLst/>
            <a:gdLst>
              <a:gd name="connsiteX0" fmla="*/ 0 w 621323"/>
              <a:gd name="connsiteY0" fmla="*/ 0 h 152776"/>
              <a:gd name="connsiteX1" fmla="*/ 351692 w 621323"/>
              <a:gd name="connsiteY1" fmla="*/ 128954 h 152776"/>
              <a:gd name="connsiteX2" fmla="*/ 621323 w 621323"/>
              <a:gd name="connsiteY2" fmla="*/ 152400 h 152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323" h="152776">
                <a:moveTo>
                  <a:pt x="0" y="0"/>
                </a:moveTo>
                <a:cubicBezTo>
                  <a:pt x="124069" y="51777"/>
                  <a:pt x="248138" y="103554"/>
                  <a:pt x="351692" y="128954"/>
                </a:cubicBezTo>
                <a:cubicBezTo>
                  <a:pt x="455246" y="154354"/>
                  <a:pt x="538284" y="153377"/>
                  <a:pt x="621323" y="15240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6" name="Freeform 55"/>
          <p:cNvSpPr/>
          <p:nvPr/>
        </p:nvSpPr>
        <p:spPr>
          <a:xfrm>
            <a:off x="5216769" y="4056185"/>
            <a:ext cx="1090246" cy="339969"/>
          </a:xfrm>
          <a:custGeom>
            <a:avLst/>
            <a:gdLst>
              <a:gd name="connsiteX0" fmla="*/ 0 w 1090246"/>
              <a:gd name="connsiteY0" fmla="*/ 0 h 339969"/>
              <a:gd name="connsiteX1" fmla="*/ 398585 w 1090246"/>
              <a:gd name="connsiteY1" fmla="*/ 117230 h 339969"/>
              <a:gd name="connsiteX2" fmla="*/ 1090246 w 1090246"/>
              <a:gd name="connsiteY2" fmla="*/ 339969 h 33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0246" h="339969">
                <a:moveTo>
                  <a:pt x="0" y="0"/>
                </a:moveTo>
                <a:cubicBezTo>
                  <a:pt x="108438" y="30284"/>
                  <a:pt x="216877" y="60568"/>
                  <a:pt x="398585" y="117230"/>
                </a:cubicBezTo>
                <a:cubicBezTo>
                  <a:pt x="580293" y="173892"/>
                  <a:pt x="835269" y="256930"/>
                  <a:pt x="1090246" y="33996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7" name="TextBox 56"/>
          <p:cNvSpPr txBox="1"/>
          <p:nvPr/>
        </p:nvSpPr>
        <p:spPr>
          <a:xfrm>
            <a:off x="1561335" y="2423160"/>
            <a:ext cx="1639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UNIONDALE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95176" y="4248193"/>
            <a:ext cx="2086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NATURES VALLEY</a:t>
            </a:r>
            <a:endParaRPr lang="en-ZA" sz="160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34000" y="4581101"/>
            <a:ext cx="1592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STORMS RIVER</a:t>
            </a:r>
            <a:endParaRPr lang="en-ZA" sz="1600" dirty="0">
              <a:solidFill>
                <a:schemeClr val="bg1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3153508" y="1359835"/>
            <a:ext cx="973651" cy="410350"/>
          </a:xfrm>
          <a:custGeom>
            <a:avLst/>
            <a:gdLst>
              <a:gd name="connsiteX0" fmla="*/ 0 w 973651"/>
              <a:gd name="connsiteY0" fmla="*/ 105550 h 410350"/>
              <a:gd name="connsiteX1" fmla="*/ 257907 w 973651"/>
              <a:gd name="connsiteY1" fmla="*/ 82103 h 410350"/>
              <a:gd name="connsiteX2" fmla="*/ 574430 w 973651"/>
              <a:gd name="connsiteY2" fmla="*/ 42 h 410350"/>
              <a:gd name="connsiteX3" fmla="*/ 656492 w 973651"/>
              <a:gd name="connsiteY3" fmla="*/ 93827 h 410350"/>
              <a:gd name="connsiteX4" fmla="*/ 890954 w 973651"/>
              <a:gd name="connsiteY4" fmla="*/ 152442 h 410350"/>
              <a:gd name="connsiteX5" fmla="*/ 973015 w 973651"/>
              <a:gd name="connsiteY5" fmla="*/ 269673 h 410350"/>
              <a:gd name="connsiteX6" fmla="*/ 855784 w 973651"/>
              <a:gd name="connsiteY6" fmla="*/ 304842 h 410350"/>
              <a:gd name="connsiteX7" fmla="*/ 703384 w 973651"/>
              <a:gd name="connsiteY7" fmla="*/ 410350 h 4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3651" h="410350">
                <a:moveTo>
                  <a:pt x="0" y="105550"/>
                </a:moveTo>
                <a:cubicBezTo>
                  <a:pt x="81084" y="102619"/>
                  <a:pt x="162169" y="99688"/>
                  <a:pt x="257907" y="82103"/>
                </a:cubicBezTo>
                <a:cubicBezTo>
                  <a:pt x="353645" y="64518"/>
                  <a:pt x="507999" y="-1912"/>
                  <a:pt x="574430" y="42"/>
                </a:cubicBezTo>
                <a:cubicBezTo>
                  <a:pt x="640861" y="1996"/>
                  <a:pt x="603738" y="68427"/>
                  <a:pt x="656492" y="93827"/>
                </a:cubicBezTo>
                <a:cubicBezTo>
                  <a:pt x="709246" y="119227"/>
                  <a:pt x="838200" y="123134"/>
                  <a:pt x="890954" y="152442"/>
                </a:cubicBezTo>
                <a:cubicBezTo>
                  <a:pt x="943708" y="181750"/>
                  <a:pt x="978877" y="244273"/>
                  <a:pt x="973015" y="269673"/>
                </a:cubicBezTo>
                <a:cubicBezTo>
                  <a:pt x="967153" y="295073"/>
                  <a:pt x="900723" y="281396"/>
                  <a:pt x="855784" y="304842"/>
                </a:cubicBezTo>
                <a:cubicBezTo>
                  <a:pt x="810846" y="328288"/>
                  <a:pt x="757115" y="369319"/>
                  <a:pt x="703384" y="41035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TextBox 60"/>
          <p:cNvSpPr txBox="1"/>
          <p:nvPr/>
        </p:nvSpPr>
        <p:spPr>
          <a:xfrm>
            <a:off x="3657600" y="5638800"/>
            <a:ext cx="1116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60 Km</a:t>
            </a:r>
            <a:endParaRPr lang="en-ZA" sz="2800" b="1" dirty="0"/>
          </a:p>
        </p:txBody>
      </p:sp>
      <p:sp>
        <p:nvSpPr>
          <p:cNvPr id="62" name="Freeform 61"/>
          <p:cNvSpPr/>
          <p:nvPr/>
        </p:nvSpPr>
        <p:spPr>
          <a:xfrm>
            <a:off x="609600" y="4067908"/>
            <a:ext cx="1711569" cy="844061"/>
          </a:xfrm>
          <a:custGeom>
            <a:avLst/>
            <a:gdLst>
              <a:gd name="connsiteX0" fmla="*/ 0 w 1711569"/>
              <a:gd name="connsiteY0" fmla="*/ 0 h 844061"/>
              <a:gd name="connsiteX1" fmla="*/ 304800 w 1711569"/>
              <a:gd name="connsiteY1" fmla="*/ 70338 h 844061"/>
              <a:gd name="connsiteX2" fmla="*/ 644769 w 1711569"/>
              <a:gd name="connsiteY2" fmla="*/ 175846 h 844061"/>
              <a:gd name="connsiteX3" fmla="*/ 902677 w 1711569"/>
              <a:gd name="connsiteY3" fmla="*/ 351692 h 844061"/>
              <a:gd name="connsiteX4" fmla="*/ 1266092 w 1711569"/>
              <a:gd name="connsiteY4" fmla="*/ 550984 h 844061"/>
              <a:gd name="connsiteX5" fmla="*/ 1711569 w 1711569"/>
              <a:gd name="connsiteY5" fmla="*/ 844061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1569" h="844061">
                <a:moveTo>
                  <a:pt x="0" y="0"/>
                </a:moveTo>
                <a:cubicBezTo>
                  <a:pt x="98669" y="20515"/>
                  <a:pt x="197339" y="41030"/>
                  <a:pt x="304800" y="70338"/>
                </a:cubicBezTo>
                <a:cubicBezTo>
                  <a:pt x="412261" y="99646"/>
                  <a:pt x="545123" y="128954"/>
                  <a:pt x="644769" y="175846"/>
                </a:cubicBezTo>
                <a:cubicBezTo>
                  <a:pt x="744415" y="222738"/>
                  <a:pt x="799123" y="289169"/>
                  <a:pt x="902677" y="351692"/>
                </a:cubicBezTo>
                <a:cubicBezTo>
                  <a:pt x="1006231" y="414215"/>
                  <a:pt x="1131277" y="468923"/>
                  <a:pt x="1266092" y="550984"/>
                </a:cubicBezTo>
                <a:cubicBezTo>
                  <a:pt x="1400907" y="633045"/>
                  <a:pt x="1556238" y="738553"/>
                  <a:pt x="1711569" y="84406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Freeform 62"/>
          <p:cNvSpPr/>
          <p:nvPr/>
        </p:nvSpPr>
        <p:spPr>
          <a:xfrm>
            <a:off x="537980" y="3119790"/>
            <a:ext cx="6659989" cy="1276364"/>
          </a:xfrm>
          <a:custGeom>
            <a:avLst/>
            <a:gdLst>
              <a:gd name="connsiteX0" fmla="*/ 0 w 4103077"/>
              <a:gd name="connsiteY0" fmla="*/ 0 h 1172308"/>
              <a:gd name="connsiteX1" fmla="*/ 398584 w 4103077"/>
              <a:gd name="connsiteY1" fmla="*/ 128954 h 1172308"/>
              <a:gd name="connsiteX2" fmla="*/ 1172307 w 4103077"/>
              <a:gd name="connsiteY2" fmla="*/ 328246 h 1172308"/>
              <a:gd name="connsiteX3" fmla="*/ 2133600 w 4103077"/>
              <a:gd name="connsiteY3" fmla="*/ 562708 h 1172308"/>
              <a:gd name="connsiteX4" fmla="*/ 3212123 w 4103077"/>
              <a:gd name="connsiteY4" fmla="*/ 902677 h 1172308"/>
              <a:gd name="connsiteX5" fmla="*/ 4103077 w 4103077"/>
              <a:gd name="connsiteY5" fmla="*/ 1172308 h 1172308"/>
              <a:gd name="connsiteX0" fmla="*/ 0 w 6646984"/>
              <a:gd name="connsiteY0" fmla="*/ 0 h 1219200"/>
              <a:gd name="connsiteX1" fmla="*/ 2942491 w 6646984"/>
              <a:gd name="connsiteY1" fmla="*/ 175846 h 1219200"/>
              <a:gd name="connsiteX2" fmla="*/ 3716214 w 6646984"/>
              <a:gd name="connsiteY2" fmla="*/ 375138 h 1219200"/>
              <a:gd name="connsiteX3" fmla="*/ 4677507 w 6646984"/>
              <a:gd name="connsiteY3" fmla="*/ 609600 h 1219200"/>
              <a:gd name="connsiteX4" fmla="*/ 5756030 w 6646984"/>
              <a:gd name="connsiteY4" fmla="*/ 949569 h 1219200"/>
              <a:gd name="connsiteX5" fmla="*/ 6646984 w 6646984"/>
              <a:gd name="connsiteY5" fmla="*/ 1219200 h 1219200"/>
              <a:gd name="connsiteX0" fmla="*/ 0 w 6646984"/>
              <a:gd name="connsiteY0" fmla="*/ 21186 h 1240386"/>
              <a:gd name="connsiteX1" fmla="*/ 832338 w 6646984"/>
              <a:gd name="connsiteY1" fmla="*/ 9463 h 1240386"/>
              <a:gd name="connsiteX2" fmla="*/ 2942491 w 6646984"/>
              <a:gd name="connsiteY2" fmla="*/ 197032 h 1240386"/>
              <a:gd name="connsiteX3" fmla="*/ 3716214 w 6646984"/>
              <a:gd name="connsiteY3" fmla="*/ 396324 h 1240386"/>
              <a:gd name="connsiteX4" fmla="*/ 4677507 w 6646984"/>
              <a:gd name="connsiteY4" fmla="*/ 630786 h 1240386"/>
              <a:gd name="connsiteX5" fmla="*/ 5756030 w 6646984"/>
              <a:gd name="connsiteY5" fmla="*/ 970755 h 1240386"/>
              <a:gd name="connsiteX6" fmla="*/ 6646984 w 6646984"/>
              <a:gd name="connsiteY6" fmla="*/ 1240386 h 1240386"/>
              <a:gd name="connsiteX0" fmla="*/ 0 w 6646984"/>
              <a:gd name="connsiteY0" fmla="*/ 33718 h 1252918"/>
              <a:gd name="connsiteX1" fmla="*/ 832338 w 6646984"/>
              <a:gd name="connsiteY1" fmla="*/ 21995 h 1252918"/>
              <a:gd name="connsiteX2" fmla="*/ 1852245 w 6646984"/>
              <a:gd name="connsiteY2" fmla="*/ 10272 h 1252918"/>
              <a:gd name="connsiteX3" fmla="*/ 2942491 w 6646984"/>
              <a:gd name="connsiteY3" fmla="*/ 209564 h 1252918"/>
              <a:gd name="connsiteX4" fmla="*/ 3716214 w 6646984"/>
              <a:gd name="connsiteY4" fmla="*/ 408856 h 1252918"/>
              <a:gd name="connsiteX5" fmla="*/ 4677507 w 6646984"/>
              <a:gd name="connsiteY5" fmla="*/ 643318 h 1252918"/>
              <a:gd name="connsiteX6" fmla="*/ 5756030 w 6646984"/>
              <a:gd name="connsiteY6" fmla="*/ 983287 h 1252918"/>
              <a:gd name="connsiteX7" fmla="*/ 6646984 w 6646984"/>
              <a:gd name="connsiteY7" fmla="*/ 1252918 h 1252918"/>
              <a:gd name="connsiteX0" fmla="*/ 0 w 6729045"/>
              <a:gd name="connsiteY0" fmla="*/ 33718 h 1276364"/>
              <a:gd name="connsiteX1" fmla="*/ 832338 w 6729045"/>
              <a:gd name="connsiteY1" fmla="*/ 21995 h 1276364"/>
              <a:gd name="connsiteX2" fmla="*/ 1852245 w 6729045"/>
              <a:gd name="connsiteY2" fmla="*/ 10272 h 1276364"/>
              <a:gd name="connsiteX3" fmla="*/ 2942491 w 6729045"/>
              <a:gd name="connsiteY3" fmla="*/ 209564 h 1276364"/>
              <a:gd name="connsiteX4" fmla="*/ 3716214 w 6729045"/>
              <a:gd name="connsiteY4" fmla="*/ 408856 h 1276364"/>
              <a:gd name="connsiteX5" fmla="*/ 4677507 w 6729045"/>
              <a:gd name="connsiteY5" fmla="*/ 643318 h 1276364"/>
              <a:gd name="connsiteX6" fmla="*/ 5756030 w 6729045"/>
              <a:gd name="connsiteY6" fmla="*/ 983287 h 1276364"/>
              <a:gd name="connsiteX7" fmla="*/ 6729045 w 6729045"/>
              <a:gd name="connsiteY7" fmla="*/ 1276364 h 1276364"/>
              <a:gd name="connsiteX0" fmla="*/ 0 w 6729045"/>
              <a:gd name="connsiteY0" fmla="*/ 33718 h 1276364"/>
              <a:gd name="connsiteX1" fmla="*/ 832338 w 6729045"/>
              <a:gd name="connsiteY1" fmla="*/ 21995 h 1276364"/>
              <a:gd name="connsiteX2" fmla="*/ 1852245 w 6729045"/>
              <a:gd name="connsiteY2" fmla="*/ 10272 h 1276364"/>
              <a:gd name="connsiteX3" fmla="*/ 2426676 w 6729045"/>
              <a:gd name="connsiteY3" fmla="*/ 45441 h 1276364"/>
              <a:gd name="connsiteX4" fmla="*/ 2942491 w 6729045"/>
              <a:gd name="connsiteY4" fmla="*/ 209564 h 1276364"/>
              <a:gd name="connsiteX5" fmla="*/ 3716214 w 6729045"/>
              <a:gd name="connsiteY5" fmla="*/ 408856 h 1276364"/>
              <a:gd name="connsiteX6" fmla="*/ 4677507 w 6729045"/>
              <a:gd name="connsiteY6" fmla="*/ 643318 h 1276364"/>
              <a:gd name="connsiteX7" fmla="*/ 5756030 w 6729045"/>
              <a:gd name="connsiteY7" fmla="*/ 983287 h 1276364"/>
              <a:gd name="connsiteX8" fmla="*/ 6729045 w 6729045"/>
              <a:gd name="connsiteY8" fmla="*/ 1276364 h 1276364"/>
              <a:gd name="connsiteX0" fmla="*/ 0 w 6729045"/>
              <a:gd name="connsiteY0" fmla="*/ 33718 h 1276364"/>
              <a:gd name="connsiteX1" fmla="*/ 832338 w 6729045"/>
              <a:gd name="connsiteY1" fmla="*/ 21995 h 1276364"/>
              <a:gd name="connsiteX2" fmla="*/ 1852245 w 6729045"/>
              <a:gd name="connsiteY2" fmla="*/ 10272 h 1276364"/>
              <a:gd name="connsiteX3" fmla="*/ 2426676 w 6729045"/>
              <a:gd name="connsiteY3" fmla="*/ 45441 h 1276364"/>
              <a:gd name="connsiteX4" fmla="*/ 3024553 w 6729045"/>
              <a:gd name="connsiteY4" fmla="*/ 209564 h 1276364"/>
              <a:gd name="connsiteX5" fmla="*/ 3716214 w 6729045"/>
              <a:gd name="connsiteY5" fmla="*/ 408856 h 1276364"/>
              <a:gd name="connsiteX6" fmla="*/ 4677507 w 6729045"/>
              <a:gd name="connsiteY6" fmla="*/ 643318 h 1276364"/>
              <a:gd name="connsiteX7" fmla="*/ 5756030 w 6729045"/>
              <a:gd name="connsiteY7" fmla="*/ 983287 h 1276364"/>
              <a:gd name="connsiteX8" fmla="*/ 6729045 w 6729045"/>
              <a:gd name="connsiteY8" fmla="*/ 1276364 h 1276364"/>
              <a:gd name="connsiteX0" fmla="*/ 0 w 6729045"/>
              <a:gd name="connsiteY0" fmla="*/ 33718 h 1276364"/>
              <a:gd name="connsiteX1" fmla="*/ 832338 w 6729045"/>
              <a:gd name="connsiteY1" fmla="*/ 21995 h 1276364"/>
              <a:gd name="connsiteX2" fmla="*/ 1852245 w 6729045"/>
              <a:gd name="connsiteY2" fmla="*/ 10272 h 1276364"/>
              <a:gd name="connsiteX3" fmla="*/ 2426676 w 6729045"/>
              <a:gd name="connsiteY3" fmla="*/ 45441 h 1276364"/>
              <a:gd name="connsiteX4" fmla="*/ 3071445 w 6729045"/>
              <a:gd name="connsiteY4" fmla="*/ 186118 h 1276364"/>
              <a:gd name="connsiteX5" fmla="*/ 3716214 w 6729045"/>
              <a:gd name="connsiteY5" fmla="*/ 408856 h 1276364"/>
              <a:gd name="connsiteX6" fmla="*/ 4677507 w 6729045"/>
              <a:gd name="connsiteY6" fmla="*/ 643318 h 1276364"/>
              <a:gd name="connsiteX7" fmla="*/ 5756030 w 6729045"/>
              <a:gd name="connsiteY7" fmla="*/ 983287 h 1276364"/>
              <a:gd name="connsiteX8" fmla="*/ 6729045 w 6729045"/>
              <a:gd name="connsiteY8" fmla="*/ 1276364 h 1276364"/>
              <a:gd name="connsiteX0" fmla="*/ 0 w 6729045"/>
              <a:gd name="connsiteY0" fmla="*/ 33718 h 1276364"/>
              <a:gd name="connsiteX1" fmla="*/ 832338 w 6729045"/>
              <a:gd name="connsiteY1" fmla="*/ 21995 h 1276364"/>
              <a:gd name="connsiteX2" fmla="*/ 1852245 w 6729045"/>
              <a:gd name="connsiteY2" fmla="*/ 10272 h 1276364"/>
              <a:gd name="connsiteX3" fmla="*/ 2426676 w 6729045"/>
              <a:gd name="connsiteY3" fmla="*/ 45441 h 1276364"/>
              <a:gd name="connsiteX4" fmla="*/ 3071445 w 6729045"/>
              <a:gd name="connsiteY4" fmla="*/ 186118 h 1276364"/>
              <a:gd name="connsiteX5" fmla="*/ 3786553 w 6729045"/>
              <a:gd name="connsiteY5" fmla="*/ 397133 h 1276364"/>
              <a:gd name="connsiteX6" fmla="*/ 4677507 w 6729045"/>
              <a:gd name="connsiteY6" fmla="*/ 643318 h 1276364"/>
              <a:gd name="connsiteX7" fmla="*/ 5756030 w 6729045"/>
              <a:gd name="connsiteY7" fmla="*/ 983287 h 1276364"/>
              <a:gd name="connsiteX8" fmla="*/ 6729045 w 6729045"/>
              <a:gd name="connsiteY8" fmla="*/ 1276364 h 1276364"/>
              <a:gd name="connsiteX0" fmla="*/ 0 w 6659989"/>
              <a:gd name="connsiteY0" fmla="*/ 38480 h 1276364"/>
              <a:gd name="connsiteX1" fmla="*/ 763282 w 6659989"/>
              <a:gd name="connsiteY1" fmla="*/ 21995 h 1276364"/>
              <a:gd name="connsiteX2" fmla="*/ 1783189 w 6659989"/>
              <a:gd name="connsiteY2" fmla="*/ 10272 h 1276364"/>
              <a:gd name="connsiteX3" fmla="*/ 2357620 w 6659989"/>
              <a:gd name="connsiteY3" fmla="*/ 45441 h 1276364"/>
              <a:gd name="connsiteX4" fmla="*/ 3002389 w 6659989"/>
              <a:gd name="connsiteY4" fmla="*/ 186118 h 1276364"/>
              <a:gd name="connsiteX5" fmla="*/ 3717497 w 6659989"/>
              <a:gd name="connsiteY5" fmla="*/ 397133 h 1276364"/>
              <a:gd name="connsiteX6" fmla="*/ 4608451 w 6659989"/>
              <a:gd name="connsiteY6" fmla="*/ 643318 h 1276364"/>
              <a:gd name="connsiteX7" fmla="*/ 5686974 w 6659989"/>
              <a:gd name="connsiteY7" fmla="*/ 983287 h 1276364"/>
              <a:gd name="connsiteX8" fmla="*/ 6659989 w 6659989"/>
              <a:gd name="connsiteY8" fmla="*/ 1276364 h 127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9989" h="1276364">
                <a:moveTo>
                  <a:pt x="0" y="38480"/>
                </a:moveTo>
                <a:cubicBezTo>
                  <a:pt x="136769" y="46295"/>
                  <a:pt x="272867" y="-7313"/>
                  <a:pt x="763282" y="21995"/>
                </a:cubicBezTo>
                <a:cubicBezTo>
                  <a:pt x="1064174" y="29810"/>
                  <a:pt x="1431497" y="-20989"/>
                  <a:pt x="1783189" y="10272"/>
                </a:cubicBezTo>
                <a:cubicBezTo>
                  <a:pt x="2035235" y="20041"/>
                  <a:pt x="2175912" y="12226"/>
                  <a:pt x="2357620" y="45441"/>
                </a:cubicBezTo>
                <a:cubicBezTo>
                  <a:pt x="2539328" y="78656"/>
                  <a:pt x="2775743" y="127503"/>
                  <a:pt x="3002389" y="186118"/>
                </a:cubicBezTo>
                <a:cubicBezTo>
                  <a:pt x="3229035" y="244733"/>
                  <a:pt x="3449820" y="320933"/>
                  <a:pt x="3717497" y="397133"/>
                </a:cubicBezTo>
                <a:cubicBezTo>
                  <a:pt x="3985174" y="473333"/>
                  <a:pt x="4280205" y="545626"/>
                  <a:pt x="4608451" y="643318"/>
                </a:cubicBezTo>
                <a:cubicBezTo>
                  <a:pt x="4936697" y="741010"/>
                  <a:pt x="5686974" y="983287"/>
                  <a:pt x="5686974" y="983287"/>
                </a:cubicBezTo>
                <a:lnTo>
                  <a:pt x="6659989" y="1276364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4" name="Freeform 1023"/>
          <p:cNvSpPr/>
          <p:nvPr/>
        </p:nvSpPr>
        <p:spPr>
          <a:xfrm>
            <a:off x="562708" y="3575539"/>
            <a:ext cx="2989384" cy="1148861"/>
          </a:xfrm>
          <a:custGeom>
            <a:avLst/>
            <a:gdLst>
              <a:gd name="connsiteX0" fmla="*/ 0 w 1172308"/>
              <a:gd name="connsiteY0" fmla="*/ 0 h 410307"/>
              <a:gd name="connsiteX1" fmla="*/ 504093 w 1172308"/>
              <a:gd name="connsiteY1" fmla="*/ 187569 h 410307"/>
              <a:gd name="connsiteX2" fmla="*/ 1172308 w 1172308"/>
              <a:gd name="connsiteY2" fmla="*/ 410307 h 410307"/>
              <a:gd name="connsiteX0" fmla="*/ 0 w 1289538"/>
              <a:gd name="connsiteY0" fmla="*/ 0 h 457199"/>
              <a:gd name="connsiteX1" fmla="*/ 621323 w 1289538"/>
              <a:gd name="connsiteY1" fmla="*/ 234461 h 457199"/>
              <a:gd name="connsiteX2" fmla="*/ 1289538 w 1289538"/>
              <a:gd name="connsiteY2" fmla="*/ 457199 h 457199"/>
              <a:gd name="connsiteX0" fmla="*/ 0 w 2989384"/>
              <a:gd name="connsiteY0" fmla="*/ 0 h 1148861"/>
              <a:gd name="connsiteX1" fmla="*/ 621323 w 2989384"/>
              <a:gd name="connsiteY1" fmla="*/ 234461 h 1148861"/>
              <a:gd name="connsiteX2" fmla="*/ 2989384 w 2989384"/>
              <a:gd name="connsiteY2" fmla="*/ 1148861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9384" h="1148861">
                <a:moveTo>
                  <a:pt x="0" y="0"/>
                </a:moveTo>
                <a:cubicBezTo>
                  <a:pt x="154354" y="59592"/>
                  <a:pt x="425938" y="166077"/>
                  <a:pt x="621323" y="234461"/>
                </a:cubicBezTo>
                <a:cubicBezTo>
                  <a:pt x="816708" y="302845"/>
                  <a:pt x="2752969" y="1071684"/>
                  <a:pt x="2989384" y="114886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5" name="Freeform 1024"/>
          <p:cNvSpPr/>
          <p:nvPr/>
        </p:nvSpPr>
        <p:spPr>
          <a:xfrm>
            <a:off x="597877" y="3317631"/>
            <a:ext cx="2567354" cy="984738"/>
          </a:xfrm>
          <a:custGeom>
            <a:avLst/>
            <a:gdLst>
              <a:gd name="connsiteX0" fmla="*/ 0 w 457200"/>
              <a:gd name="connsiteY0" fmla="*/ 0 h 199292"/>
              <a:gd name="connsiteX1" fmla="*/ 457200 w 457200"/>
              <a:gd name="connsiteY1" fmla="*/ 199292 h 199292"/>
              <a:gd name="connsiteX2" fmla="*/ 457200 w 457200"/>
              <a:gd name="connsiteY2" fmla="*/ 199292 h 199292"/>
              <a:gd name="connsiteX0" fmla="*/ 0 w 2567354"/>
              <a:gd name="connsiteY0" fmla="*/ 0 h 984738"/>
              <a:gd name="connsiteX1" fmla="*/ 2567354 w 2567354"/>
              <a:gd name="connsiteY1" fmla="*/ 984738 h 984738"/>
              <a:gd name="connsiteX2" fmla="*/ 2567354 w 2567354"/>
              <a:gd name="connsiteY2" fmla="*/ 984738 h 984738"/>
              <a:gd name="connsiteX0" fmla="*/ 0 w 2567354"/>
              <a:gd name="connsiteY0" fmla="*/ 0 h 984738"/>
              <a:gd name="connsiteX1" fmla="*/ 2567354 w 2567354"/>
              <a:gd name="connsiteY1" fmla="*/ 984738 h 984738"/>
              <a:gd name="connsiteX2" fmla="*/ 2567354 w 2567354"/>
              <a:gd name="connsiteY2" fmla="*/ 984738 h 984738"/>
              <a:gd name="connsiteX0" fmla="*/ 0 w 2567354"/>
              <a:gd name="connsiteY0" fmla="*/ 0 h 984738"/>
              <a:gd name="connsiteX1" fmla="*/ 1688123 w 2567354"/>
              <a:gd name="connsiteY1" fmla="*/ 586154 h 984738"/>
              <a:gd name="connsiteX2" fmla="*/ 2567354 w 2567354"/>
              <a:gd name="connsiteY2" fmla="*/ 984738 h 984738"/>
              <a:gd name="connsiteX3" fmla="*/ 2567354 w 2567354"/>
              <a:gd name="connsiteY3" fmla="*/ 984738 h 98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354" h="984738">
                <a:moveTo>
                  <a:pt x="0" y="0"/>
                </a:moveTo>
                <a:cubicBezTo>
                  <a:pt x="273538" y="99646"/>
                  <a:pt x="1260231" y="422031"/>
                  <a:pt x="1688123" y="586154"/>
                </a:cubicBezTo>
                <a:cubicBezTo>
                  <a:pt x="2116015" y="750277"/>
                  <a:pt x="2413000" y="920261"/>
                  <a:pt x="2567354" y="984738"/>
                </a:cubicBezTo>
                <a:lnTo>
                  <a:pt x="2567354" y="984738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7" name="TextBox 1026"/>
          <p:cNvSpPr txBox="1"/>
          <p:nvPr/>
        </p:nvSpPr>
        <p:spPr>
          <a:xfrm>
            <a:off x="6034088" y="1119660"/>
            <a:ext cx="89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N</a:t>
            </a:r>
            <a:endParaRPr lang="en-ZA" sz="3200" dirty="0"/>
          </a:p>
        </p:txBody>
      </p:sp>
      <p:sp>
        <p:nvSpPr>
          <p:cNvPr id="19" name="Freeform 18"/>
          <p:cNvSpPr/>
          <p:nvPr/>
        </p:nvSpPr>
        <p:spPr>
          <a:xfrm>
            <a:off x="4503420" y="1704435"/>
            <a:ext cx="162365" cy="194703"/>
          </a:xfrm>
          <a:custGeom>
            <a:avLst/>
            <a:gdLst>
              <a:gd name="connsiteX0" fmla="*/ 0 w 175847"/>
              <a:gd name="connsiteY0" fmla="*/ 0 h 152400"/>
              <a:gd name="connsiteX1" fmla="*/ 175847 w 175847"/>
              <a:gd name="connsiteY1" fmla="*/ 152400 h 152400"/>
              <a:gd name="connsiteX2" fmla="*/ 175847 w 175847"/>
              <a:gd name="connsiteY2" fmla="*/ 152400 h 152400"/>
              <a:gd name="connsiteX3" fmla="*/ 175847 w 175847"/>
              <a:gd name="connsiteY3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47" h="152400">
                <a:moveTo>
                  <a:pt x="0" y="0"/>
                </a:moveTo>
                <a:lnTo>
                  <a:pt x="175847" y="152400"/>
                </a:lnTo>
                <a:lnTo>
                  <a:pt x="175847" y="152400"/>
                </a:lnTo>
                <a:lnTo>
                  <a:pt x="175847" y="15240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Freeform 20"/>
          <p:cNvSpPr/>
          <p:nvPr/>
        </p:nvSpPr>
        <p:spPr>
          <a:xfrm>
            <a:off x="4665785" y="1704435"/>
            <a:ext cx="108787" cy="159534"/>
          </a:xfrm>
          <a:custGeom>
            <a:avLst/>
            <a:gdLst>
              <a:gd name="connsiteX0" fmla="*/ 82061 w 82061"/>
              <a:gd name="connsiteY0" fmla="*/ 0 h 117231"/>
              <a:gd name="connsiteX1" fmla="*/ 0 w 82061"/>
              <a:gd name="connsiteY1" fmla="*/ 117231 h 117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061" h="117231">
                <a:moveTo>
                  <a:pt x="82061" y="0"/>
                </a:moveTo>
                <a:lnTo>
                  <a:pt x="0" y="11723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Freeform 31"/>
          <p:cNvSpPr/>
          <p:nvPr/>
        </p:nvSpPr>
        <p:spPr>
          <a:xfrm>
            <a:off x="5216769" y="1704435"/>
            <a:ext cx="140677" cy="241596"/>
          </a:xfrm>
          <a:custGeom>
            <a:avLst/>
            <a:gdLst>
              <a:gd name="connsiteX0" fmla="*/ 0 w 128954"/>
              <a:gd name="connsiteY0" fmla="*/ 0 h 211016"/>
              <a:gd name="connsiteX1" fmla="*/ 128954 w 128954"/>
              <a:gd name="connsiteY1" fmla="*/ 211016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54" h="211016">
                <a:moveTo>
                  <a:pt x="0" y="0"/>
                </a:moveTo>
                <a:lnTo>
                  <a:pt x="128954" y="211016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Freeform 33"/>
          <p:cNvSpPr/>
          <p:nvPr/>
        </p:nvSpPr>
        <p:spPr>
          <a:xfrm>
            <a:off x="5334000" y="1770185"/>
            <a:ext cx="152401" cy="164123"/>
          </a:xfrm>
          <a:custGeom>
            <a:avLst/>
            <a:gdLst>
              <a:gd name="connsiteX0" fmla="*/ 128954 w 128954"/>
              <a:gd name="connsiteY0" fmla="*/ 0 h 140677"/>
              <a:gd name="connsiteX1" fmla="*/ 0 w 128954"/>
              <a:gd name="connsiteY1" fmla="*/ 140677 h 14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54" h="140677">
                <a:moveTo>
                  <a:pt x="128954" y="0"/>
                </a:moveTo>
                <a:lnTo>
                  <a:pt x="0" y="140677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Freeform 34"/>
          <p:cNvSpPr/>
          <p:nvPr/>
        </p:nvSpPr>
        <p:spPr>
          <a:xfrm>
            <a:off x="6025662" y="1899138"/>
            <a:ext cx="128953" cy="199293"/>
          </a:xfrm>
          <a:custGeom>
            <a:avLst/>
            <a:gdLst>
              <a:gd name="connsiteX0" fmla="*/ 0 w 128953"/>
              <a:gd name="connsiteY0" fmla="*/ 0 h 199293"/>
              <a:gd name="connsiteX1" fmla="*/ 128953 w 128953"/>
              <a:gd name="connsiteY1" fmla="*/ 199293 h 19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953" h="199293">
                <a:moveTo>
                  <a:pt x="0" y="0"/>
                </a:moveTo>
                <a:lnTo>
                  <a:pt x="128953" y="19929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1" name="Freeform 40"/>
          <p:cNvSpPr/>
          <p:nvPr/>
        </p:nvSpPr>
        <p:spPr>
          <a:xfrm>
            <a:off x="6130289" y="1934308"/>
            <a:ext cx="176725" cy="140677"/>
          </a:xfrm>
          <a:custGeom>
            <a:avLst/>
            <a:gdLst>
              <a:gd name="connsiteX0" fmla="*/ 82061 w 82061"/>
              <a:gd name="connsiteY0" fmla="*/ 0 h 105508"/>
              <a:gd name="connsiteX1" fmla="*/ 0 w 82061"/>
              <a:gd name="connsiteY1" fmla="*/ 105508 h 10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061" h="105508">
                <a:moveTo>
                  <a:pt x="82061" y="0"/>
                </a:moveTo>
                <a:lnTo>
                  <a:pt x="0" y="105508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8" name="Freeform 1027"/>
          <p:cNvSpPr/>
          <p:nvPr/>
        </p:nvSpPr>
        <p:spPr>
          <a:xfrm>
            <a:off x="6766560" y="1998785"/>
            <a:ext cx="114886" cy="216878"/>
          </a:xfrm>
          <a:custGeom>
            <a:avLst/>
            <a:gdLst>
              <a:gd name="connsiteX0" fmla="*/ 0 w 70338"/>
              <a:gd name="connsiteY0" fmla="*/ 0 h 199293"/>
              <a:gd name="connsiteX1" fmla="*/ 70338 w 70338"/>
              <a:gd name="connsiteY1" fmla="*/ 199293 h 19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338" h="199293">
                <a:moveTo>
                  <a:pt x="0" y="0"/>
                </a:moveTo>
                <a:lnTo>
                  <a:pt x="70338" y="19929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9" name="Freeform 1028"/>
          <p:cNvSpPr/>
          <p:nvPr/>
        </p:nvSpPr>
        <p:spPr>
          <a:xfrm>
            <a:off x="6881446" y="2004646"/>
            <a:ext cx="117231" cy="173590"/>
          </a:xfrm>
          <a:custGeom>
            <a:avLst/>
            <a:gdLst>
              <a:gd name="connsiteX0" fmla="*/ 105508 w 105508"/>
              <a:gd name="connsiteY0" fmla="*/ 0 h 199292"/>
              <a:gd name="connsiteX1" fmla="*/ 0 w 105508"/>
              <a:gd name="connsiteY1" fmla="*/ 199292 h 19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508" h="199292">
                <a:moveTo>
                  <a:pt x="105508" y="0"/>
                </a:moveTo>
                <a:lnTo>
                  <a:pt x="0" y="199292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0" name="Freeform 1029"/>
          <p:cNvSpPr/>
          <p:nvPr/>
        </p:nvSpPr>
        <p:spPr>
          <a:xfrm>
            <a:off x="3276600" y="1934308"/>
            <a:ext cx="142875" cy="89755"/>
          </a:xfrm>
          <a:custGeom>
            <a:avLst/>
            <a:gdLst>
              <a:gd name="connsiteX0" fmla="*/ 0 w 133350"/>
              <a:gd name="connsiteY0" fmla="*/ 0 h 76200"/>
              <a:gd name="connsiteX1" fmla="*/ 133350 w 133350"/>
              <a:gd name="connsiteY1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350" h="76200">
                <a:moveTo>
                  <a:pt x="0" y="0"/>
                </a:moveTo>
                <a:lnTo>
                  <a:pt x="133350" y="7620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1" name="Freeform 1030"/>
          <p:cNvSpPr/>
          <p:nvPr/>
        </p:nvSpPr>
        <p:spPr>
          <a:xfrm>
            <a:off x="3414713" y="1883392"/>
            <a:ext cx="45719" cy="162488"/>
          </a:xfrm>
          <a:custGeom>
            <a:avLst/>
            <a:gdLst>
              <a:gd name="connsiteX0" fmla="*/ 28575 w 28575"/>
              <a:gd name="connsiteY0" fmla="*/ 0 h 119063"/>
              <a:gd name="connsiteX1" fmla="*/ 0 w 28575"/>
              <a:gd name="connsiteY1" fmla="*/ 119063 h 119063"/>
              <a:gd name="connsiteX2" fmla="*/ 0 w 28575"/>
              <a:gd name="connsiteY2" fmla="*/ 119063 h 1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119063">
                <a:moveTo>
                  <a:pt x="28575" y="0"/>
                </a:moveTo>
                <a:lnTo>
                  <a:pt x="0" y="119063"/>
                </a:lnTo>
                <a:lnTo>
                  <a:pt x="0" y="11906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2" name="Freeform 1031"/>
          <p:cNvSpPr/>
          <p:nvPr/>
        </p:nvSpPr>
        <p:spPr>
          <a:xfrm>
            <a:off x="2647950" y="2071688"/>
            <a:ext cx="138113" cy="69667"/>
          </a:xfrm>
          <a:custGeom>
            <a:avLst/>
            <a:gdLst>
              <a:gd name="connsiteX0" fmla="*/ 0 w 138113"/>
              <a:gd name="connsiteY0" fmla="*/ 0 h 69667"/>
              <a:gd name="connsiteX1" fmla="*/ 109538 w 138113"/>
              <a:gd name="connsiteY1" fmla="*/ 61912 h 69667"/>
              <a:gd name="connsiteX2" fmla="*/ 138113 w 138113"/>
              <a:gd name="connsiteY2" fmla="*/ 66675 h 6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113" h="69667">
                <a:moveTo>
                  <a:pt x="0" y="0"/>
                </a:moveTo>
                <a:cubicBezTo>
                  <a:pt x="43259" y="25400"/>
                  <a:pt x="86519" y="50800"/>
                  <a:pt x="109538" y="61912"/>
                </a:cubicBezTo>
                <a:cubicBezTo>
                  <a:pt x="132557" y="73024"/>
                  <a:pt x="135335" y="69849"/>
                  <a:pt x="138113" y="6667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3" name="Freeform 1032"/>
          <p:cNvSpPr/>
          <p:nvPr/>
        </p:nvSpPr>
        <p:spPr>
          <a:xfrm>
            <a:off x="2786062" y="2028825"/>
            <a:ext cx="45719" cy="149411"/>
          </a:xfrm>
          <a:custGeom>
            <a:avLst/>
            <a:gdLst>
              <a:gd name="connsiteX0" fmla="*/ 38100 w 38100"/>
              <a:gd name="connsiteY0" fmla="*/ 0 h 138113"/>
              <a:gd name="connsiteX1" fmla="*/ 0 w 38100"/>
              <a:gd name="connsiteY1" fmla="*/ 138113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138113">
                <a:moveTo>
                  <a:pt x="38100" y="0"/>
                </a:moveTo>
                <a:lnTo>
                  <a:pt x="0" y="13811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4" name="Freeform 1033"/>
          <p:cNvSpPr/>
          <p:nvPr/>
        </p:nvSpPr>
        <p:spPr>
          <a:xfrm>
            <a:off x="2867025" y="1738313"/>
            <a:ext cx="142875" cy="57150"/>
          </a:xfrm>
          <a:custGeom>
            <a:avLst/>
            <a:gdLst>
              <a:gd name="connsiteX0" fmla="*/ 0 w 142875"/>
              <a:gd name="connsiteY0" fmla="*/ 0 h 57150"/>
              <a:gd name="connsiteX1" fmla="*/ 142875 w 142875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875" h="57150">
                <a:moveTo>
                  <a:pt x="0" y="0"/>
                </a:moveTo>
                <a:lnTo>
                  <a:pt x="142875" y="5715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5" name="Freeform 1034"/>
          <p:cNvSpPr/>
          <p:nvPr/>
        </p:nvSpPr>
        <p:spPr>
          <a:xfrm>
            <a:off x="3000374" y="1680209"/>
            <a:ext cx="45719" cy="145023"/>
          </a:xfrm>
          <a:custGeom>
            <a:avLst/>
            <a:gdLst>
              <a:gd name="connsiteX0" fmla="*/ 38100 w 38100"/>
              <a:gd name="connsiteY0" fmla="*/ 0 h 147637"/>
              <a:gd name="connsiteX1" fmla="*/ 0 w 38100"/>
              <a:gd name="connsiteY1" fmla="*/ 147637 h 147637"/>
              <a:gd name="connsiteX2" fmla="*/ 0 w 38100"/>
              <a:gd name="connsiteY2" fmla="*/ 147637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" h="147637">
                <a:moveTo>
                  <a:pt x="38100" y="0"/>
                </a:moveTo>
                <a:lnTo>
                  <a:pt x="0" y="147637"/>
                </a:lnTo>
                <a:lnTo>
                  <a:pt x="0" y="147637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6" name="Freeform 1035"/>
          <p:cNvSpPr/>
          <p:nvPr/>
        </p:nvSpPr>
        <p:spPr>
          <a:xfrm>
            <a:off x="2262188" y="1919288"/>
            <a:ext cx="152400" cy="61912"/>
          </a:xfrm>
          <a:custGeom>
            <a:avLst/>
            <a:gdLst>
              <a:gd name="connsiteX0" fmla="*/ 0 w 152400"/>
              <a:gd name="connsiteY0" fmla="*/ 0 h 61912"/>
              <a:gd name="connsiteX1" fmla="*/ 152400 w 152400"/>
              <a:gd name="connsiteY1" fmla="*/ 61912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61912">
                <a:moveTo>
                  <a:pt x="0" y="0"/>
                </a:moveTo>
                <a:lnTo>
                  <a:pt x="152400" y="61912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7" name="Freeform 1036"/>
          <p:cNvSpPr/>
          <p:nvPr/>
        </p:nvSpPr>
        <p:spPr>
          <a:xfrm>
            <a:off x="2414588" y="1866899"/>
            <a:ext cx="45719" cy="138275"/>
          </a:xfrm>
          <a:custGeom>
            <a:avLst/>
            <a:gdLst>
              <a:gd name="connsiteX0" fmla="*/ 28575 w 28575"/>
              <a:gd name="connsiteY0" fmla="*/ 0 h 133350"/>
              <a:gd name="connsiteX1" fmla="*/ 0 w 28575"/>
              <a:gd name="connsiteY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" h="133350">
                <a:moveTo>
                  <a:pt x="28575" y="0"/>
                </a:moveTo>
                <a:lnTo>
                  <a:pt x="0" y="13335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8" name="Freeform 1037"/>
          <p:cNvSpPr/>
          <p:nvPr/>
        </p:nvSpPr>
        <p:spPr>
          <a:xfrm>
            <a:off x="1747838" y="2219325"/>
            <a:ext cx="166687" cy="4763"/>
          </a:xfrm>
          <a:custGeom>
            <a:avLst/>
            <a:gdLst>
              <a:gd name="connsiteX0" fmla="*/ 0 w 166687"/>
              <a:gd name="connsiteY0" fmla="*/ 0 h 4763"/>
              <a:gd name="connsiteX1" fmla="*/ 166687 w 166687"/>
              <a:gd name="connsiteY1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6687" h="4763">
                <a:moveTo>
                  <a:pt x="0" y="0"/>
                </a:moveTo>
                <a:lnTo>
                  <a:pt x="166687" y="4763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39" name="Freeform 1038"/>
          <p:cNvSpPr/>
          <p:nvPr/>
        </p:nvSpPr>
        <p:spPr>
          <a:xfrm>
            <a:off x="1887856" y="2064320"/>
            <a:ext cx="45719" cy="174056"/>
          </a:xfrm>
          <a:custGeom>
            <a:avLst/>
            <a:gdLst>
              <a:gd name="connsiteX0" fmla="*/ 0 w 52387"/>
              <a:gd name="connsiteY0" fmla="*/ 0 h 166687"/>
              <a:gd name="connsiteX1" fmla="*/ 52387 w 52387"/>
              <a:gd name="connsiteY1" fmla="*/ 166687 h 166687"/>
              <a:gd name="connsiteX2" fmla="*/ 52387 w 52387"/>
              <a:gd name="connsiteY2" fmla="*/ 166687 h 16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387" h="166687">
                <a:moveTo>
                  <a:pt x="0" y="0"/>
                </a:moveTo>
                <a:lnTo>
                  <a:pt x="52387" y="166687"/>
                </a:lnTo>
                <a:lnTo>
                  <a:pt x="52387" y="166687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1" name="Freeform 1040"/>
          <p:cNvSpPr/>
          <p:nvPr/>
        </p:nvSpPr>
        <p:spPr>
          <a:xfrm>
            <a:off x="4536120" y="1690530"/>
            <a:ext cx="206179" cy="157467"/>
          </a:xfrm>
          <a:custGeom>
            <a:avLst/>
            <a:gdLst>
              <a:gd name="connsiteX0" fmla="*/ 2543 w 206179"/>
              <a:gd name="connsiteY0" fmla="*/ 19208 h 157467"/>
              <a:gd name="connsiteX1" fmla="*/ 45405 w 206179"/>
              <a:gd name="connsiteY1" fmla="*/ 109695 h 157467"/>
              <a:gd name="connsiteX2" fmla="*/ 107318 w 206179"/>
              <a:gd name="connsiteY2" fmla="*/ 157320 h 157467"/>
              <a:gd name="connsiteX3" fmla="*/ 183518 w 206179"/>
              <a:gd name="connsiteY3" fmla="*/ 95408 h 157467"/>
              <a:gd name="connsiteX4" fmla="*/ 202568 w 206179"/>
              <a:gd name="connsiteY4" fmla="*/ 23970 h 157467"/>
              <a:gd name="connsiteX5" fmla="*/ 121605 w 206179"/>
              <a:gd name="connsiteY5" fmla="*/ 158 h 157467"/>
              <a:gd name="connsiteX6" fmla="*/ 2543 w 206179"/>
              <a:gd name="connsiteY6" fmla="*/ 19208 h 15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179" h="157467">
                <a:moveTo>
                  <a:pt x="2543" y="19208"/>
                </a:moveTo>
                <a:cubicBezTo>
                  <a:pt x="-10157" y="37464"/>
                  <a:pt x="27942" y="86676"/>
                  <a:pt x="45405" y="109695"/>
                </a:cubicBezTo>
                <a:cubicBezTo>
                  <a:pt x="62868" y="132714"/>
                  <a:pt x="84299" y="159701"/>
                  <a:pt x="107318" y="157320"/>
                </a:cubicBezTo>
                <a:cubicBezTo>
                  <a:pt x="130337" y="154939"/>
                  <a:pt x="167643" y="117633"/>
                  <a:pt x="183518" y="95408"/>
                </a:cubicBezTo>
                <a:cubicBezTo>
                  <a:pt x="199393" y="73183"/>
                  <a:pt x="212887" y="39845"/>
                  <a:pt x="202568" y="23970"/>
                </a:cubicBezTo>
                <a:cubicBezTo>
                  <a:pt x="192249" y="8095"/>
                  <a:pt x="154149" y="952"/>
                  <a:pt x="121605" y="158"/>
                </a:cubicBezTo>
                <a:cubicBezTo>
                  <a:pt x="89061" y="-636"/>
                  <a:pt x="15243" y="952"/>
                  <a:pt x="2543" y="1920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2" name="Freeform 1041"/>
          <p:cNvSpPr/>
          <p:nvPr/>
        </p:nvSpPr>
        <p:spPr>
          <a:xfrm>
            <a:off x="5232645" y="1694205"/>
            <a:ext cx="230366" cy="201729"/>
          </a:xfrm>
          <a:custGeom>
            <a:avLst/>
            <a:gdLst>
              <a:gd name="connsiteX0" fmla="*/ 1343 w 230366"/>
              <a:gd name="connsiteY0" fmla="*/ 6008 h 201729"/>
              <a:gd name="connsiteX1" fmla="*/ 77543 w 230366"/>
              <a:gd name="connsiteY1" fmla="*/ 148883 h 201729"/>
              <a:gd name="connsiteX2" fmla="*/ 106118 w 230366"/>
              <a:gd name="connsiteY2" fmla="*/ 201270 h 201729"/>
              <a:gd name="connsiteX3" fmla="*/ 177555 w 230366"/>
              <a:gd name="connsiteY3" fmla="*/ 167933 h 201729"/>
              <a:gd name="connsiteX4" fmla="*/ 229943 w 230366"/>
              <a:gd name="connsiteY4" fmla="*/ 63158 h 201729"/>
              <a:gd name="connsiteX5" fmla="*/ 148980 w 230366"/>
              <a:gd name="connsiteY5" fmla="*/ 29820 h 201729"/>
              <a:gd name="connsiteX6" fmla="*/ 1343 w 230366"/>
              <a:gd name="connsiteY6" fmla="*/ 6008 h 20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66" h="201729">
                <a:moveTo>
                  <a:pt x="1343" y="6008"/>
                </a:moveTo>
                <a:cubicBezTo>
                  <a:pt x="-10563" y="25852"/>
                  <a:pt x="60081" y="116339"/>
                  <a:pt x="77543" y="148883"/>
                </a:cubicBezTo>
                <a:cubicBezTo>
                  <a:pt x="95006" y="181427"/>
                  <a:pt x="89449" y="198095"/>
                  <a:pt x="106118" y="201270"/>
                </a:cubicBezTo>
                <a:cubicBezTo>
                  <a:pt x="122787" y="204445"/>
                  <a:pt x="156918" y="190952"/>
                  <a:pt x="177555" y="167933"/>
                </a:cubicBezTo>
                <a:cubicBezTo>
                  <a:pt x="198192" y="144914"/>
                  <a:pt x="234706" y="86177"/>
                  <a:pt x="229943" y="63158"/>
                </a:cubicBezTo>
                <a:cubicBezTo>
                  <a:pt x="225181" y="40139"/>
                  <a:pt x="185493" y="38551"/>
                  <a:pt x="148980" y="29820"/>
                </a:cubicBezTo>
                <a:cubicBezTo>
                  <a:pt x="112468" y="21089"/>
                  <a:pt x="13249" y="-13836"/>
                  <a:pt x="1343" y="600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3" name="Freeform 1042"/>
          <p:cNvSpPr/>
          <p:nvPr/>
        </p:nvSpPr>
        <p:spPr>
          <a:xfrm>
            <a:off x="6057747" y="1905208"/>
            <a:ext cx="195516" cy="148213"/>
          </a:xfrm>
          <a:custGeom>
            <a:avLst/>
            <a:gdLst>
              <a:gd name="connsiteX0" fmla="*/ 153 w 195516"/>
              <a:gd name="connsiteY0" fmla="*/ 14080 h 148213"/>
              <a:gd name="connsiteX1" fmla="*/ 76353 w 195516"/>
              <a:gd name="connsiteY1" fmla="*/ 147430 h 148213"/>
              <a:gd name="connsiteX2" fmla="*/ 195416 w 195516"/>
              <a:gd name="connsiteY2" fmla="*/ 66467 h 148213"/>
              <a:gd name="connsiteX3" fmla="*/ 95403 w 195516"/>
              <a:gd name="connsiteY3" fmla="*/ 9317 h 148213"/>
              <a:gd name="connsiteX4" fmla="*/ 153 w 195516"/>
              <a:gd name="connsiteY4" fmla="*/ 14080 h 14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16" h="148213">
                <a:moveTo>
                  <a:pt x="153" y="14080"/>
                </a:moveTo>
                <a:cubicBezTo>
                  <a:pt x="-3022" y="37099"/>
                  <a:pt x="43809" y="138699"/>
                  <a:pt x="76353" y="147430"/>
                </a:cubicBezTo>
                <a:cubicBezTo>
                  <a:pt x="108897" y="156161"/>
                  <a:pt x="192241" y="89486"/>
                  <a:pt x="195416" y="66467"/>
                </a:cubicBezTo>
                <a:cubicBezTo>
                  <a:pt x="198591" y="43448"/>
                  <a:pt x="125566" y="17255"/>
                  <a:pt x="95403" y="9317"/>
                </a:cubicBezTo>
                <a:cubicBezTo>
                  <a:pt x="65240" y="1379"/>
                  <a:pt x="3328" y="-8939"/>
                  <a:pt x="153" y="1408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4" name="Freeform 1043"/>
          <p:cNvSpPr/>
          <p:nvPr/>
        </p:nvSpPr>
        <p:spPr>
          <a:xfrm>
            <a:off x="6790542" y="1987411"/>
            <a:ext cx="183421" cy="184646"/>
          </a:xfrm>
          <a:custGeom>
            <a:avLst/>
            <a:gdLst>
              <a:gd name="connsiteX0" fmla="*/ 783 w 183421"/>
              <a:gd name="connsiteY0" fmla="*/ 17602 h 184646"/>
              <a:gd name="connsiteX1" fmla="*/ 53171 w 183421"/>
              <a:gd name="connsiteY1" fmla="*/ 141427 h 184646"/>
              <a:gd name="connsiteX2" fmla="*/ 96033 w 183421"/>
              <a:gd name="connsiteY2" fmla="*/ 184289 h 184646"/>
              <a:gd name="connsiteX3" fmla="*/ 148421 w 183421"/>
              <a:gd name="connsiteY3" fmla="*/ 122377 h 184646"/>
              <a:gd name="connsiteX4" fmla="*/ 181758 w 183421"/>
              <a:gd name="connsiteY4" fmla="*/ 27127 h 184646"/>
              <a:gd name="connsiteX5" fmla="*/ 96033 w 183421"/>
              <a:gd name="connsiteY5" fmla="*/ 3314 h 184646"/>
              <a:gd name="connsiteX6" fmla="*/ 783 w 183421"/>
              <a:gd name="connsiteY6" fmla="*/ 17602 h 18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421" h="184646">
                <a:moveTo>
                  <a:pt x="783" y="17602"/>
                </a:moveTo>
                <a:cubicBezTo>
                  <a:pt x="-6361" y="40621"/>
                  <a:pt x="37296" y="113646"/>
                  <a:pt x="53171" y="141427"/>
                </a:cubicBezTo>
                <a:cubicBezTo>
                  <a:pt x="69046" y="169208"/>
                  <a:pt x="80158" y="187464"/>
                  <a:pt x="96033" y="184289"/>
                </a:cubicBezTo>
                <a:cubicBezTo>
                  <a:pt x="111908" y="181114"/>
                  <a:pt x="134134" y="148571"/>
                  <a:pt x="148421" y="122377"/>
                </a:cubicBezTo>
                <a:cubicBezTo>
                  <a:pt x="162708" y="96183"/>
                  <a:pt x="190489" y="46971"/>
                  <a:pt x="181758" y="27127"/>
                </a:cubicBezTo>
                <a:cubicBezTo>
                  <a:pt x="173027" y="7283"/>
                  <a:pt x="123814" y="7283"/>
                  <a:pt x="96033" y="3314"/>
                </a:cubicBezTo>
                <a:cubicBezTo>
                  <a:pt x="68252" y="-655"/>
                  <a:pt x="7927" y="-5417"/>
                  <a:pt x="783" y="1760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5" name="Freeform 1044"/>
          <p:cNvSpPr/>
          <p:nvPr/>
        </p:nvSpPr>
        <p:spPr>
          <a:xfrm>
            <a:off x="3298443" y="1878505"/>
            <a:ext cx="167855" cy="140882"/>
          </a:xfrm>
          <a:custGeom>
            <a:avLst/>
            <a:gdLst>
              <a:gd name="connsiteX0" fmla="*/ 1970 w 167855"/>
              <a:gd name="connsiteY0" fmla="*/ 59833 h 140882"/>
              <a:gd name="connsiteX1" fmla="*/ 82932 w 167855"/>
              <a:gd name="connsiteY1" fmla="*/ 140795 h 140882"/>
              <a:gd name="connsiteX2" fmla="*/ 144845 w 167855"/>
              <a:gd name="connsiteY2" fmla="*/ 74120 h 140882"/>
              <a:gd name="connsiteX3" fmla="*/ 163895 w 167855"/>
              <a:gd name="connsiteY3" fmla="*/ 7445 h 140882"/>
              <a:gd name="connsiteX4" fmla="*/ 73407 w 167855"/>
              <a:gd name="connsiteY4" fmla="*/ 2683 h 140882"/>
              <a:gd name="connsiteX5" fmla="*/ 30545 w 167855"/>
              <a:gd name="connsiteY5" fmla="*/ 16970 h 140882"/>
              <a:gd name="connsiteX6" fmla="*/ 1970 w 167855"/>
              <a:gd name="connsiteY6" fmla="*/ 59833 h 14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55" h="140882">
                <a:moveTo>
                  <a:pt x="1970" y="59833"/>
                </a:moveTo>
                <a:cubicBezTo>
                  <a:pt x="10701" y="80470"/>
                  <a:pt x="59119" y="138414"/>
                  <a:pt x="82932" y="140795"/>
                </a:cubicBezTo>
                <a:cubicBezTo>
                  <a:pt x="106745" y="143176"/>
                  <a:pt x="131351" y="96345"/>
                  <a:pt x="144845" y="74120"/>
                </a:cubicBezTo>
                <a:cubicBezTo>
                  <a:pt x="158339" y="51895"/>
                  <a:pt x="175801" y="19351"/>
                  <a:pt x="163895" y="7445"/>
                </a:cubicBezTo>
                <a:cubicBezTo>
                  <a:pt x="151989" y="-4461"/>
                  <a:pt x="95632" y="1096"/>
                  <a:pt x="73407" y="2683"/>
                </a:cubicBezTo>
                <a:cubicBezTo>
                  <a:pt x="51182" y="4270"/>
                  <a:pt x="45626" y="4270"/>
                  <a:pt x="30545" y="16970"/>
                </a:cubicBezTo>
                <a:cubicBezTo>
                  <a:pt x="15464" y="29670"/>
                  <a:pt x="-6761" y="39196"/>
                  <a:pt x="1970" y="59833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6" name="Freeform 1045"/>
          <p:cNvSpPr/>
          <p:nvPr/>
        </p:nvSpPr>
        <p:spPr>
          <a:xfrm>
            <a:off x="2662171" y="1994426"/>
            <a:ext cx="205802" cy="153462"/>
          </a:xfrm>
          <a:custGeom>
            <a:avLst/>
            <a:gdLst>
              <a:gd name="connsiteX0" fmla="*/ 67 w 205802"/>
              <a:gd name="connsiteY0" fmla="*/ 86787 h 153462"/>
              <a:gd name="connsiteX1" fmla="*/ 104842 w 205802"/>
              <a:gd name="connsiteY1" fmla="*/ 153462 h 153462"/>
              <a:gd name="connsiteX2" fmla="*/ 142942 w 205802"/>
              <a:gd name="connsiteY2" fmla="*/ 86787 h 153462"/>
              <a:gd name="connsiteX3" fmla="*/ 204854 w 205802"/>
              <a:gd name="connsiteY3" fmla="*/ 5824 h 153462"/>
              <a:gd name="connsiteX4" fmla="*/ 90554 w 205802"/>
              <a:gd name="connsiteY4" fmla="*/ 15349 h 153462"/>
              <a:gd name="connsiteX5" fmla="*/ 67 w 205802"/>
              <a:gd name="connsiteY5" fmla="*/ 86787 h 1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802" h="153462">
                <a:moveTo>
                  <a:pt x="67" y="86787"/>
                </a:moveTo>
                <a:cubicBezTo>
                  <a:pt x="2448" y="109806"/>
                  <a:pt x="81030" y="153462"/>
                  <a:pt x="104842" y="153462"/>
                </a:cubicBezTo>
                <a:cubicBezTo>
                  <a:pt x="128654" y="153462"/>
                  <a:pt x="126273" y="111393"/>
                  <a:pt x="142942" y="86787"/>
                </a:cubicBezTo>
                <a:cubicBezTo>
                  <a:pt x="159611" y="62181"/>
                  <a:pt x="213585" y="17730"/>
                  <a:pt x="204854" y="5824"/>
                </a:cubicBezTo>
                <a:cubicBezTo>
                  <a:pt x="196123" y="-6082"/>
                  <a:pt x="122304" y="1855"/>
                  <a:pt x="90554" y="15349"/>
                </a:cubicBezTo>
                <a:cubicBezTo>
                  <a:pt x="58804" y="28843"/>
                  <a:pt x="-2314" y="63768"/>
                  <a:pt x="67" y="86787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7" name="Freeform 1046"/>
          <p:cNvSpPr/>
          <p:nvPr/>
        </p:nvSpPr>
        <p:spPr>
          <a:xfrm>
            <a:off x="2890457" y="1659951"/>
            <a:ext cx="161729" cy="136702"/>
          </a:xfrm>
          <a:custGeom>
            <a:avLst/>
            <a:gdLst>
              <a:gd name="connsiteX0" fmla="*/ 381 w 161729"/>
              <a:gd name="connsiteY0" fmla="*/ 64074 h 136702"/>
              <a:gd name="connsiteX1" fmla="*/ 114681 w 161729"/>
              <a:gd name="connsiteY1" fmla="*/ 135512 h 136702"/>
              <a:gd name="connsiteX2" fmla="*/ 157543 w 161729"/>
              <a:gd name="connsiteY2" fmla="*/ 2162 h 136702"/>
              <a:gd name="connsiteX3" fmla="*/ 381 w 161729"/>
              <a:gd name="connsiteY3" fmla="*/ 64074 h 13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729" h="136702">
                <a:moveTo>
                  <a:pt x="381" y="64074"/>
                </a:moveTo>
                <a:cubicBezTo>
                  <a:pt x="-6763" y="86299"/>
                  <a:pt x="88487" y="145831"/>
                  <a:pt x="114681" y="135512"/>
                </a:cubicBezTo>
                <a:cubicBezTo>
                  <a:pt x="140875" y="125193"/>
                  <a:pt x="173418" y="15656"/>
                  <a:pt x="157543" y="2162"/>
                </a:cubicBezTo>
                <a:cubicBezTo>
                  <a:pt x="141668" y="-11332"/>
                  <a:pt x="7525" y="41849"/>
                  <a:pt x="381" y="6407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8" name="Freeform 1047"/>
          <p:cNvSpPr/>
          <p:nvPr/>
        </p:nvSpPr>
        <p:spPr>
          <a:xfrm>
            <a:off x="2318822" y="1834771"/>
            <a:ext cx="153472" cy="148188"/>
          </a:xfrm>
          <a:custGeom>
            <a:avLst/>
            <a:gdLst>
              <a:gd name="connsiteX0" fmla="*/ 516 w 153472"/>
              <a:gd name="connsiteY0" fmla="*/ 84517 h 148188"/>
              <a:gd name="connsiteX1" fmla="*/ 95766 w 153472"/>
              <a:gd name="connsiteY1" fmla="*/ 146429 h 148188"/>
              <a:gd name="connsiteX2" fmla="*/ 152916 w 153472"/>
              <a:gd name="connsiteY2" fmla="*/ 13079 h 148188"/>
              <a:gd name="connsiteX3" fmla="*/ 62428 w 153472"/>
              <a:gd name="connsiteY3" fmla="*/ 13079 h 148188"/>
              <a:gd name="connsiteX4" fmla="*/ 516 w 153472"/>
              <a:gd name="connsiteY4" fmla="*/ 84517 h 14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472" h="148188">
                <a:moveTo>
                  <a:pt x="516" y="84517"/>
                </a:moveTo>
                <a:cubicBezTo>
                  <a:pt x="6072" y="106742"/>
                  <a:pt x="70366" y="158335"/>
                  <a:pt x="95766" y="146429"/>
                </a:cubicBezTo>
                <a:cubicBezTo>
                  <a:pt x="121166" y="134523"/>
                  <a:pt x="158472" y="35304"/>
                  <a:pt x="152916" y="13079"/>
                </a:cubicBezTo>
                <a:cubicBezTo>
                  <a:pt x="147360" y="-9146"/>
                  <a:pt x="89415" y="1173"/>
                  <a:pt x="62428" y="13079"/>
                </a:cubicBezTo>
                <a:cubicBezTo>
                  <a:pt x="35441" y="24985"/>
                  <a:pt x="-5040" y="62292"/>
                  <a:pt x="516" y="84517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49" name="Freeform 1048"/>
          <p:cNvSpPr/>
          <p:nvPr/>
        </p:nvSpPr>
        <p:spPr>
          <a:xfrm>
            <a:off x="1766670" y="2085942"/>
            <a:ext cx="190533" cy="177198"/>
          </a:xfrm>
          <a:custGeom>
            <a:avLst/>
            <a:gdLst>
              <a:gd name="connsiteX0" fmla="*/ 217 w 167698"/>
              <a:gd name="connsiteY0" fmla="*/ 114333 h 162661"/>
              <a:gd name="connsiteX1" fmla="*/ 152617 w 167698"/>
              <a:gd name="connsiteY1" fmla="*/ 161958 h 162661"/>
              <a:gd name="connsiteX2" fmla="*/ 162142 w 167698"/>
              <a:gd name="connsiteY2" fmla="*/ 138146 h 162661"/>
              <a:gd name="connsiteX3" fmla="*/ 152617 w 167698"/>
              <a:gd name="connsiteY3" fmla="*/ 76233 h 162661"/>
              <a:gd name="connsiteX4" fmla="*/ 119279 w 167698"/>
              <a:gd name="connsiteY4" fmla="*/ 33 h 162661"/>
              <a:gd name="connsiteX5" fmla="*/ 217 w 167698"/>
              <a:gd name="connsiteY5" fmla="*/ 114333 h 1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698" h="162661">
                <a:moveTo>
                  <a:pt x="217" y="114333"/>
                </a:moveTo>
                <a:cubicBezTo>
                  <a:pt x="5773" y="141320"/>
                  <a:pt x="125630" y="157989"/>
                  <a:pt x="152617" y="161958"/>
                </a:cubicBezTo>
                <a:cubicBezTo>
                  <a:pt x="179605" y="165927"/>
                  <a:pt x="162142" y="152433"/>
                  <a:pt x="162142" y="138146"/>
                </a:cubicBezTo>
                <a:cubicBezTo>
                  <a:pt x="162142" y="123859"/>
                  <a:pt x="159761" y="99252"/>
                  <a:pt x="152617" y="76233"/>
                </a:cubicBezTo>
                <a:cubicBezTo>
                  <a:pt x="145473" y="53214"/>
                  <a:pt x="141504" y="-1554"/>
                  <a:pt x="119279" y="33"/>
                </a:cubicBezTo>
                <a:cubicBezTo>
                  <a:pt x="97054" y="1620"/>
                  <a:pt x="-5339" y="87346"/>
                  <a:pt x="217" y="114333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0" name="TextBox 1049"/>
          <p:cNvSpPr txBox="1"/>
          <p:nvPr/>
        </p:nvSpPr>
        <p:spPr>
          <a:xfrm>
            <a:off x="4582773" y="914400"/>
            <a:ext cx="136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Bokkeveld</a:t>
            </a:r>
            <a:endParaRPr lang="en-ZA" dirty="0"/>
          </a:p>
        </p:txBody>
      </p:sp>
      <p:sp>
        <p:nvSpPr>
          <p:cNvPr id="1051" name="TextBox 1050"/>
          <p:cNvSpPr txBox="1"/>
          <p:nvPr/>
        </p:nvSpPr>
        <p:spPr>
          <a:xfrm>
            <a:off x="3905136" y="2547699"/>
            <a:ext cx="158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Pre-Cape</a:t>
            </a:r>
            <a:endParaRPr lang="en-ZA" dirty="0"/>
          </a:p>
        </p:txBody>
      </p:sp>
      <p:sp>
        <p:nvSpPr>
          <p:cNvPr id="1052" name="TextBox 1051"/>
          <p:cNvSpPr txBox="1"/>
          <p:nvPr/>
        </p:nvSpPr>
        <p:spPr>
          <a:xfrm>
            <a:off x="6154616" y="2215664"/>
            <a:ext cx="111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TMG</a:t>
            </a:r>
            <a:endParaRPr lang="en-ZA" dirty="0"/>
          </a:p>
        </p:txBody>
      </p:sp>
      <p:sp>
        <p:nvSpPr>
          <p:cNvPr id="1053" name="Freeform 1052"/>
          <p:cNvSpPr/>
          <p:nvPr/>
        </p:nvSpPr>
        <p:spPr>
          <a:xfrm rot="1714850">
            <a:off x="2692799" y="5017477"/>
            <a:ext cx="62124" cy="105508"/>
          </a:xfrm>
          <a:custGeom>
            <a:avLst/>
            <a:gdLst>
              <a:gd name="connsiteX0" fmla="*/ 0 w 23446"/>
              <a:gd name="connsiteY0" fmla="*/ 0 h 105508"/>
              <a:gd name="connsiteX1" fmla="*/ 23446 w 23446"/>
              <a:gd name="connsiteY1" fmla="*/ 105508 h 105508"/>
              <a:gd name="connsiteX2" fmla="*/ 23446 w 23446"/>
              <a:gd name="connsiteY2" fmla="*/ 105508 h 10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46" h="105508">
                <a:moveTo>
                  <a:pt x="0" y="0"/>
                </a:moveTo>
                <a:lnTo>
                  <a:pt x="23446" y="105508"/>
                </a:lnTo>
                <a:lnTo>
                  <a:pt x="23446" y="105508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4" name="Freeform 1053"/>
          <p:cNvSpPr/>
          <p:nvPr/>
        </p:nvSpPr>
        <p:spPr>
          <a:xfrm rot="19420223">
            <a:off x="2638425" y="609601"/>
            <a:ext cx="108749" cy="149662"/>
          </a:xfrm>
          <a:custGeom>
            <a:avLst/>
            <a:gdLst>
              <a:gd name="connsiteX0" fmla="*/ 23446 w 23446"/>
              <a:gd name="connsiteY0" fmla="*/ 0 h 93785"/>
              <a:gd name="connsiteX1" fmla="*/ 0 w 23446"/>
              <a:gd name="connsiteY1" fmla="*/ 93785 h 93785"/>
              <a:gd name="connsiteX2" fmla="*/ 0 w 23446"/>
              <a:gd name="connsiteY2" fmla="*/ 93785 h 9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46" h="93785">
                <a:moveTo>
                  <a:pt x="23446" y="0"/>
                </a:moveTo>
                <a:lnTo>
                  <a:pt x="0" y="93785"/>
                </a:lnTo>
                <a:lnTo>
                  <a:pt x="0" y="937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5" name="TextBox 1054"/>
          <p:cNvSpPr txBox="1"/>
          <p:nvPr/>
        </p:nvSpPr>
        <p:spPr>
          <a:xfrm>
            <a:off x="2460307" y="184666"/>
            <a:ext cx="100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B</a:t>
            </a:r>
            <a:endParaRPr lang="en-ZA" sz="2400" dirty="0"/>
          </a:p>
        </p:txBody>
      </p:sp>
      <p:sp>
        <p:nvSpPr>
          <p:cNvPr id="1056" name="TextBox 1055"/>
          <p:cNvSpPr txBox="1"/>
          <p:nvPr/>
        </p:nvSpPr>
        <p:spPr>
          <a:xfrm>
            <a:off x="2133600" y="5070231"/>
            <a:ext cx="918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A</a:t>
            </a:r>
            <a:endParaRPr lang="en-ZA" sz="2400" dirty="0"/>
          </a:p>
        </p:txBody>
      </p:sp>
      <p:sp>
        <p:nvSpPr>
          <p:cNvPr id="2" name="Freeform 1"/>
          <p:cNvSpPr/>
          <p:nvPr/>
        </p:nvSpPr>
        <p:spPr>
          <a:xfrm>
            <a:off x="3876198" y="1905476"/>
            <a:ext cx="3358991" cy="540544"/>
          </a:xfrm>
          <a:custGeom>
            <a:avLst/>
            <a:gdLst>
              <a:gd name="connsiteX0" fmla="*/ 0 w 3166110"/>
              <a:gd name="connsiteY0" fmla="*/ 0 h 514350"/>
              <a:gd name="connsiteX1" fmla="*/ 251460 w 3166110"/>
              <a:gd name="connsiteY1" fmla="*/ 68580 h 514350"/>
              <a:gd name="connsiteX2" fmla="*/ 674370 w 3166110"/>
              <a:gd name="connsiteY2" fmla="*/ 102870 h 514350"/>
              <a:gd name="connsiteX3" fmla="*/ 1257300 w 3166110"/>
              <a:gd name="connsiteY3" fmla="*/ 160020 h 514350"/>
              <a:gd name="connsiteX4" fmla="*/ 1965960 w 3166110"/>
              <a:gd name="connsiteY4" fmla="*/ 274320 h 514350"/>
              <a:gd name="connsiteX5" fmla="*/ 2628900 w 3166110"/>
              <a:gd name="connsiteY5" fmla="*/ 388620 h 514350"/>
              <a:gd name="connsiteX6" fmla="*/ 3166110 w 3166110"/>
              <a:gd name="connsiteY6" fmla="*/ 514350 h 514350"/>
              <a:gd name="connsiteX0" fmla="*/ 0 w 3349466"/>
              <a:gd name="connsiteY0" fmla="*/ 0 h 540544"/>
              <a:gd name="connsiteX1" fmla="*/ 434816 w 3349466"/>
              <a:gd name="connsiteY1" fmla="*/ 94774 h 540544"/>
              <a:gd name="connsiteX2" fmla="*/ 857726 w 3349466"/>
              <a:gd name="connsiteY2" fmla="*/ 129064 h 540544"/>
              <a:gd name="connsiteX3" fmla="*/ 1440656 w 3349466"/>
              <a:gd name="connsiteY3" fmla="*/ 186214 h 540544"/>
              <a:gd name="connsiteX4" fmla="*/ 2149316 w 3349466"/>
              <a:gd name="connsiteY4" fmla="*/ 300514 h 540544"/>
              <a:gd name="connsiteX5" fmla="*/ 2812256 w 3349466"/>
              <a:gd name="connsiteY5" fmla="*/ 414814 h 540544"/>
              <a:gd name="connsiteX6" fmla="*/ 3349466 w 3349466"/>
              <a:gd name="connsiteY6" fmla="*/ 540544 h 540544"/>
              <a:gd name="connsiteX0" fmla="*/ 0 w 3358991"/>
              <a:gd name="connsiteY0" fmla="*/ 0 h 540544"/>
              <a:gd name="connsiteX1" fmla="*/ 444341 w 3358991"/>
              <a:gd name="connsiteY1" fmla="*/ 94774 h 540544"/>
              <a:gd name="connsiteX2" fmla="*/ 867251 w 3358991"/>
              <a:gd name="connsiteY2" fmla="*/ 129064 h 540544"/>
              <a:gd name="connsiteX3" fmla="*/ 1450181 w 3358991"/>
              <a:gd name="connsiteY3" fmla="*/ 186214 h 540544"/>
              <a:gd name="connsiteX4" fmla="*/ 2158841 w 3358991"/>
              <a:gd name="connsiteY4" fmla="*/ 300514 h 540544"/>
              <a:gd name="connsiteX5" fmla="*/ 2821781 w 3358991"/>
              <a:gd name="connsiteY5" fmla="*/ 414814 h 540544"/>
              <a:gd name="connsiteX6" fmla="*/ 3358991 w 3358991"/>
              <a:gd name="connsiteY6" fmla="*/ 540544 h 5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8991" h="540544">
                <a:moveTo>
                  <a:pt x="0" y="0"/>
                </a:moveTo>
                <a:cubicBezTo>
                  <a:pt x="69532" y="25717"/>
                  <a:pt x="299799" y="73263"/>
                  <a:pt x="444341" y="94774"/>
                </a:cubicBezTo>
                <a:cubicBezTo>
                  <a:pt x="588883" y="116285"/>
                  <a:pt x="867251" y="129064"/>
                  <a:pt x="867251" y="129064"/>
                </a:cubicBezTo>
                <a:cubicBezTo>
                  <a:pt x="1034891" y="144304"/>
                  <a:pt x="1234916" y="157639"/>
                  <a:pt x="1450181" y="186214"/>
                </a:cubicBezTo>
                <a:cubicBezTo>
                  <a:pt x="1665446" y="214789"/>
                  <a:pt x="2158841" y="300514"/>
                  <a:pt x="2158841" y="300514"/>
                </a:cubicBezTo>
                <a:cubicBezTo>
                  <a:pt x="2387441" y="338614"/>
                  <a:pt x="2621756" y="374809"/>
                  <a:pt x="2821781" y="414814"/>
                </a:cubicBezTo>
                <a:cubicBezTo>
                  <a:pt x="3021806" y="454819"/>
                  <a:pt x="3190398" y="497681"/>
                  <a:pt x="3358991" y="54054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26" name="TextBox 1025"/>
          <p:cNvSpPr txBox="1"/>
          <p:nvPr/>
        </p:nvSpPr>
        <p:spPr>
          <a:xfrm rot="20545782">
            <a:off x="537211" y="914401"/>
            <a:ext cx="148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Kango</a:t>
            </a:r>
            <a:r>
              <a:rPr lang="en-US" sz="1600" dirty="0" smtClean="0"/>
              <a:t> Fault</a:t>
            </a:r>
            <a:endParaRPr lang="en-ZA" sz="1600" dirty="0"/>
          </a:p>
        </p:txBody>
      </p:sp>
      <p:sp>
        <p:nvSpPr>
          <p:cNvPr id="3" name="TextBox 2"/>
          <p:cNvSpPr txBox="1"/>
          <p:nvPr/>
        </p:nvSpPr>
        <p:spPr>
          <a:xfrm rot="715598">
            <a:off x="4902594" y="1395030"/>
            <a:ext cx="1160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</a:t>
            </a:r>
            <a:r>
              <a:rPr lang="en-US" sz="1600" dirty="0" err="1" smtClean="0"/>
              <a:t>Bav</a:t>
            </a:r>
            <a:r>
              <a:rPr lang="en-US" sz="1600" dirty="0" smtClean="0"/>
              <a:t> </a:t>
            </a:r>
            <a:r>
              <a:rPr lang="en-US" sz="1600" dirty="0" err="1" smtClean="0"/>
              <a:t>Thr</a:t>
            </a:r>
            <a:endParaRPr lang="en-ZA" sz="1600" dirty="0"/>
          </a:p>
        </p:txBody>
      </p:sp>
      <p:sp>
        <p:nvSpPr>
          <p:cNvPr id="12" name="Freeform 11"/>
          <p:cNvSpPr/>
          <p:nvPr/>
        </p:nvSpPr>
        <p:spPr>
          <a:xfrm>
            <a:off x="3737611" y="3223243"/>
            <a:ext cx="557298" cy="171122"/>
          </a:xfrm>
          <a:custGeom>
            <a:avLst/>
            <a:gdLst>
              <a:gd name="connsiteX0" fmla="*/ 0 w 512618"/>
              <a:gd name="connsiteY0" fmla="*/ 0 h 207819"/>
              <a:gd name="connsiteX1" fmla="*/ 512618 w 512618"/>
              <a:gd name="connsiteY1" fmla="*/ 207819 h 207819"/>
              <a:gd name="connsiteX2" fmla="*/ 512618 w 512618"/>
              <a:gd name="connsiteY2" fmla="*/ 207819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618" h="207819">
                <a:moveTo>
                  <a:pt x="0" y="0"/>
                </a:moveTo>
                <a:lnTo>
                  <a:pt x="512618" y="207819"/>
                </a:lnTo>
                <a:lnTo>
                  <a:pt x="512618" y="20781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7" name="Freeform 1056"/>
          <p:cNvSpPr/>
          <p:nvPr/>
        </p:nvSpPr>
        <p:spPr>
          <a:xfrm>
            <a:off x="3671455" y="3449782"/>
            <a:ext cx="562660" cy="151876"/>
          </a:xfrm>
          <a:custGeom>
            <a:avLst/>
            <a:gdLst>
              <a:gd name="connsiteX0" fmla="*/ 0 w 562660"/>
              <a:gd name="connsiteY0" fmla="*/ 0 h 151876"/>
              <a:gd name="connsiteX1" fmla="*/ 498763 w 562660"/>
              <a:gd name="connsiteY1" fmla="*/ 138545 h 151876"/>
              <a:gd name="connsiteX2" fmla="*/ 540327 w 562660"/>
              <a:gd name="connsiteY2" fmla="*/ 138545 h 15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660" h="151876">
                <a:moveTo>
                  <a:pt x="0" y="0"/>
                </a:moveTo>
                <a:lnTo>
                  <a:pt x="498763" y="138545"/>
                </a:lnTo>
                <a:cubicBezTo>
                  <a:pt x="588818" y="161636"/>
                  <a:pt x="564572" y="150090"/>
                  <a:pt x="540327" y="138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59" name="Freeform 1058"/>
          <p:cNvSpPr/>
          <p:nvPr/>
        </p:nvSpPr>
        <p:spPr>
          <a:xfrm>
            <a:off x="3686175" y="3452813"/>
            <a:ext cx="170558" cy="163491"/>
          </a:xfrm>
          <a:custGeom>
            <a:avLst/>
            <a:gdLst>
              <a:gd name="connsiteX0" fmla="*/ 0 w 170558"/>
              <a:gd name="connsiteY0" fmla="*/ 0 h 163491"/>
              <a:gd name="connsiteX1" fmla="*/ 152400 w 170558"/>
              <a:gd name="connsiteY1" fmla="*/ 147637 h 163491"/>
              <a:gd name="connsiteX2" fmla="*/ 161925 w 170558"/>
              <a:gd name="connsiteY2" fmla="*/ 152400 h 16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58" h="163491">
                <a:moveTo>
                  <a:pt x="0" y="0"/>
                </a:moveTo>
                <a:lnTo>
                  <a:pt x="152400" y="147637"/>
                </a:lnTo>
                <a:cubicBezTo>
                  <a:pt x="179388" y="173037"/>
                  <a:pt x="170656" y="162718"/>
                  <a:pt x="161925" y="1524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0" name="Freeform 1059"/>
          <p:cNvSpPr/>
          <p:nvPr/>
        </p:nvSpPr>
        <p:spPr>
          <a:xfrm>
            <a:off x="4191000" y="3228975"/>
            <a:ext cx="95697" cy="172286"/>
          </a:xfrm>
          <a:custGeom>
            <a:avLst/>
            <a:gdLst>
              <a:gd name="connsiteX0" fmla="*/ 0 w 95697"/>
              <a:gd name="connsiteY0" fmla="*/ 0 h 172286"/>
              <a:gd name="connsiteX1" fmla="*/ 85725 w 95697"/>
              <a:gd name="connsiteY1" fmla="*/ 157163 h 172286"/>
              <a:gd name="connsiteX2" fmla="*/ 90488 w 95697"/>
              <a:gd name="connsiteY2" fmla="*/ 157163 h 17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697" h="172286">
                <a:moveTo>
                  <a:pt x="0" y="0"/>
                </a:moveTo>
                <a:cubicBezTo>
                  <a:pt x="35322" y="65484"/>
                  <a:pt x="70644" y="130969"/>
                  <a:pt x="85725" y="157163"/>
                </a:cubicBezTo>
                <a:cubicBezTo>
                  <a:pt x="100806" y="183357"/>
                  <a:pt x="95647" y="170260"/>
                  <a:pt x="90488" y="15716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1" name="Freeform 1060"/>
          <p:cNvSpPr/>
          <p:nvPr/>
        </p:nvSpPr>
        <p:spPr>
          <a:xfrm>
            <a:off x="1676400" y="3571875"/>
            <a:ext cx="324572" cy="123851"/>
          </a:xfrm>
          <a:custGeom>
            <a:avLst/>
            <a:gdLst>
              <a:gd name="connsiteX0" fmla="*/ 0 w 324572"/>
              <a:gd name="connsiteY0" fmla="*/ 0 h 123851"/>
              <a:gd name="connsiteX1" fmla="*/ 285750 w 324572"/>
              <a:gd name="connsiteY1" fmla="*/ 114300 h 123851"/>
              <a:gd name="connsiteX2" fmla="*/ 314325 w 324572"/>
              <a:gd name="connsiteY2" fmla="*/ 109538 h 1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572" h="123851">
                <a:moveTo>
                  <a:pt x="0" y="0"/>
                </a:moveTo>
                <a:cubicBezTo>
                  <a:pt x="116681" y="48022"/>
                  <a:pt x="233363" y="96044"/>
                  <a:pt x="285750" y="114300"/>
                </a:cubicBezTo>
                <a:cubicBezTo>
                  <a:pt x="338137" y="132556"/>
                  <a:pt x="326231" y="121047"/>
                  <a:pt x="314325" y="10953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2" name="Freeform 1061"/>
          <p:cNvSpPr/>
          <p:nvPr/>
        </p:nvSpPr>
        <p:spPr>
          <a:xfrm>
            <a:off x="1928813" y="3562350"/>
            <a:ext cx="95596" cy="153058"/>
          </a:xfrm>
          <a:custGeom>
            <a:avLst/>
            <a:gdLst>
              <a:gd name="connsiteX0" fmla="*/ 0 w 95596"/>
              <a:gd name="connsiteY0" fmla="*/ 0 h 153058"/>
              <a:gd name="connsiteX1" fmla="*/ 80962 w 95596"/>
              <a:gd name="connsiteY1" fmla="*/ 138113 h 153058"/>
              <a:gd name="connsiteX2" fmla="*/ 95250 w 95596"/>
              <a:gd name="connsiteY2" fmla="*/ 142875 h 15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96" h="153058">
                <a:moveTo>
                  <a:pt x="0" y="0"/>
                </a:moveTo>
                <a:cubicBezTo>
                  <a:pt x="32543" y="57150"/>
                  <a:pt x="65087" y="114301"/>
                  <a:pt x="80962" y="138113"/>
                </a:cubicBezTo>
                <a:cubicBezTo>
                  <a:pt x="96837" y="161926"/>
                  <a:pt x="96043" y="152400"/>
                  <a:pt x="95250" y="1428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3" name="Freeform 1062"/>
          <p:cNvSpPr/>
          <p:nvPr/>
        </p:nvSpPr>
        <p:spPr>
          <a:xfrm>
            <a:off x="1619250" y="3748088"/>
            <a:ext cx="347663" cy="114300"/>
          </a:xfrm>
          <a:custGeom>
            <a:avLst/>
            <a:gdLst>
              <a:gd name="connsiteX0" fmla="*/ 0 w 347663"/>
              <a:gd name="connsiteY0" fmla="*/ 0 h 114300"/>
              <a:gd name="connsiteX1" fmla="*/ 347663 w 347663"/>
              <a:gd name="connsiteY1" fmla="*/ 114300 h 114300"/>
              <a:gd name="connsiteX2" fmla="*/ 347663 w 347663"/>
              <a:gd name="connsiteY2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3" h="114300">
                <a:moveTo>
                  <a:pt x="0" y="0"/>
                </a:moveTo>
                <a:lnTo>
                  <a:pt x="347663" y="114300"/>
                </a:lnTo>
                <a:lnTo>
                  <a:pt x="347663" y="1143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4" name="Freeform 1063"/>
          <p:cNvSpPr/>
          <p:nvPr/>
        </p:nvSpPr>
        <p:spPr>
          <a:xfrm>
            <a:off x="1624013" y="3752850"/>
            <a:ext cx="61912" cy="121761"/>
          </a:xfrm>
          <a:custGeom>
            <a:avLst/>
            <a:gdLst>
              <a:gd name="connsiteX0" fmla="*/ 0 w 61912"/>
              <a:gd name="connsiteY0" fmla="*/ 0 h 121761"/>
              <a:gd name="connsiteX1" fmla="*/ 47625 w 61912"/>
              <a:gd name="connsiteY1" fmla="*/ 109538 h 121761"/>
              <a:gd name="connsiteX2" fmla="*/ 61912 w 61912"/>
              <a:gd name="connsiteY2" fmla="*/ 114300 h 12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12" h="121761">
                <a:moveTo>
                  <a:pt x="0" y="0"/>
                </a:moveTo>
                <a:cubicBezTo>
                  <a:pt x="18653" y="45244"/>
                  <a:pt x="37306" y="90488"/>
                  <a:pt x="47625" y="109538"/>
                </a:cubicBezTo>
                <a:cubicBezTo>
                  <a:pt x="57944" y="128588"/>
                  <a:pt x="59928" y="121444"/>
                  <a:pt x="61912" y="114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5" name="Freeform 1064"/>
          <p:cNvSpPr/>
          <p:nvPr/>
        </p:nvSpPr>
        <p:spPr>
          <a:xfrm>
            <a:off x="2252663" y="4138613"/>
            <a:ext cx="325497" cy="125298"/>
          </a:xfrm>
          <a:custGeom>
            <a:avLst/>
            <a:gdLst>
              <a:gd name="connsiteX0" fmla="*/ 0 w 325497"/>
              <a:gd name="connsiteY0" fmla="*/ 0 h 125298"/>
              <a:gd name="connsiteX1" fmla="*/ 290512 w 325497"/>
              <a:gd name="connsiteY1" fmla="*/ 114300 h 125298"/>
              <a:gd name="connsiteX2" fmla="*/ 309562 w 325497"/>
              <a:gd name="connsiteY2" fmla="*/ 114300 h 12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97" h="125298">
                <a:moveTo>
                  <a:pt x="0" y="0"/>
                </a:moveTo>
                <a:lnTo>
                  <a:pt x="290512" y="114300"/>
                </a:lnTo>
                <a:cubicBezTo>
                  <a:pt x="342106" y="133350"/>
                  <a:pt x="325834" y="123825"/>
                  <a:pt x="309562" y="114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6" name="Freeform 1065"/>
          <p:cNvSpPr/>
          <p:nvPr/>
        </p:nvSpPr>
        <p:spPr>
          <a:xfrm>
            <a:off x="2533650" y="4143375"/>
            <a:ext cx="83206" cy="142917"/>
          </a:xfrm>
          <a:custGeom>
            <a:avLst/>
            <a:gdLst>
              <a:gd name="connsiteX0" fmla="*/ 0 w 83206"/>
              <a:gd name="connsiteY0" fmla="*/ 0 h 142917"/>
              <a:gd name="connsiteX1" fmla="*/ 80963 w 83206"/>
              <a:gd name="connsiteY1" fmla="*/ 109538 h 142917"/>
              <a:gd name="connsiteX2" fmla="*/ 61913 w 83206"/>
              <a:gd name="connsiteY2" fmla="*/ 142875 h 142917"/>
              <a:gd name="connsiteX3" fmla="*/ 76200 w 83206"/>
              <a:gd name="connsiteY3" fmla="*/ 104775 h 14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06" h="142917">
                <a:moveTo>
                  <a:pt x="0" y="0"/>
                </a:moveTo>
                <a:cubicBezTo>
                  <a:pt x="35322" y="42863"/>
                  <a:pt x="70644" y="85726"/>
                  <a:pt x="80963" y="109538"/>
                </a:cubicBezTo>
                <a:cubicBezTo>
                  <a:pt x="91282" y="133350"/>
                  <a:pt x="62707" y="143669"/>
                  <a:pt x="61913" y="142875"/>
                </a:cubicBezTo>
                <a:cubicBezTo>
                  <a:pt x="61119" y="142081"/>
                  <a:pt x="68659" y="123428"/>
                  <a:pt x="76200" y="1047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7" name="Freeform 1066"/>
          <p:cNvSpPr/>
          <p:nvPr/>
        </p:nvSpPr>
        <p:spPr>
          <a:xfrm>
            <a:off x="2228850" y="4291013"/>
            <a:ext cx="340948" cy="122592"/>
          </a:xfrm>
          <a:custGeom>
            <a:avLst/>
            <a:gdLst>
              <a:gd name="connsiteX0" fmla="*/ 0 w 340948"/>
              <a:gd name="connsiteY0" fmla="*/ 0 h 122592"/>
              <a:gd name="connsiteX1" fmla="*/ 309563 w 340948"/>
              <a:gd name="connsiteY1" fmla="*/ 114300 h 122592"/>
              <a:gd name="connsiteX2" fmla="*/ 314325 w 340948"/>
              <a:gd name="connsiteY2" fmla="*/ 104775 h 12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948" h="122592">
                <a:moveTo>
                  <a:pt x="0" y="0"/>
                </a:moveTo>
                <a:lnTo>
                  <a:pt x="309563" y="114300"/>
                </a:lnTo>
                <a:cubicBezTo>
                  <a:pt x="361950" y="131762"/>
                  <a:pt x="338137" y="118268"/>
                  <a:pt x="314325" y="1047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68" name="Freeform 1067"/>
          <p:cNvSpPr/>
          <p:nvPr/>
        </p:nvSpPr>
        <p:spPr>
          <a:xfrm>
            <a:off x="2247900" y="4295775"/>
            <a:ext cx="66675" cy="133350"/>
          </a:xfrm>
          <a:custGeom>
            <a:avLst/>
            <a:gdLst>
              <a:gd name="connsiteX0" fmla="*/ 0 w 66675"/>
              <a:gd name="connsiteY0" fmla="*/ 0 h 133350"/>
              <a:gd name="connsiteX1" fmla="*/ 66675 w 66675"/>
              <a:gd name="connsiteY1" fmla="*/ 133350 h 133350"/>
              <a:gd name="connsiteX2" fmla="*/ 66675 w 66675"/>
              <a:gd name="connsiteY2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133350">
                <a:moveTo>
                  <a:pt x="0" y="0"/>
                </a:moveTo>
                <a:lnTo>
                  <a:pt x="66675" y="133350"/>
                </a:lnTo>
                <a:lnTo>
                  <a:pt x="66675" y="1333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5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0" y="1066800"/>
            <a:ext cx="7494157" cy="4705910"/>
            <a:chOff x="990600" y="1066800"/>
            <a:chExt cx="7494157" cy="4705910"/>
          </a:xfrm>
        </p:grpSpPr>
        <p:sp>
          <p:nvSpPr>
            <p:cNvPr id="5" name="Freeform 4"/>
            <p:cNvSpPr/>
            <p:nvPr/>
          </p:nvSpPr>
          <p:spPr>
            <a:xfrm>
              <a:off x="1173476" y="2401004"/>
              <a:ext cx="12381" cy="2218589"/>
            </a:xfrm>
            <a:custGeom>
              <a:avLst/>
              <a:gdLst>
                <a:gd name="connsiteX0" fmla="*/ 0 w 35169"/>
                <a:gd name="connsiteY0" fmla="*/ 0 h 2684585"/>
                <a:gd name="connsiteX1" fmla="*/ 35169 w 35169"/>
                <a:gd name="connsiteY1" fmla="*/ 2684585 h 2684585"/>
                <a:gd name="connsiteX0" fmla="*/ 0 w 11356"/>
                <a:gd name="connsiteY0" fmla="*/ 0 h 2696210"/>
                <a:gd name="connsiteX1" fmla="*/ 11356 w 11356"/>
                <a:gd name="connsiteY1" fmla="*/ 2696210 h 2696210"/>
                <a:gd name="connsiteX0" fmla="*/ 0 w 9524"/>
                <a:gd name="connsiteY0" fmla="*/ 0 h 2707835"/>
                <a:gd name="connsiteX1" fmla="*/ 9524 w 9524"/>
                <a:gd name="connsiteY1" fmla="*/ 2707835 h 270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4" h="2707835">
                  <a:moveTo>
                    <a:pt x="0" y="0"/>
                  </a:moveTo>
                  <a:cubicBezTo>
                    <a:pt x="11723" y="894862"/>
                    <a:pt x="-2199" y="1812973"/>
                    <a:pt x="9524" y="270783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6" name="Freeform 5"/>
            <p:cNvSpPr/>
            <p:nvPr/>
          </p:nvSpPr>
          <p:spPr>
            <a:xfrm>
              <a:off x="1185857" y="2099606"/>
              <a:ext cx="6505180" cy="2498915"/>
            </a:xfrm>
            <a:custGeom>
              <a:avLst/>
              <a:gdLst>
                <a:gd name="connsiteX0" fmla="*/ 44732 w 9050699"/>
                <a:gd name="connsiteY0" fmla="*/ 458672 h 3208482"/>
                <a:gd name="connsiteX1" fmla="*/ 103348 w 9050699"/>
                <a:gd name="connsiteY1" fmla="*/ 2439872 h 3208482"/>
                <a:gd name="connsiteX2" fmla="*/ 537101 w 9050699"/>
                <a:gd name="connsiteY2" fmla="*/ 3131533 h 3208482"/>
                <a:gd name="connsiteX3" fmla="*/ 5120825 w 9050699"/>
                <a:gd name="connsiteY3" fmla="*/ 3131533 h 3208482"/>
                <a:gd name="connsiteX4" fmla="*/ 7184086 w 9050699"/>
                <a:gd name="connsiteY4" fmla="*/ 3143256 h 3208482"/>
                <a:gd name="connsiteX5" fmla="*/ 9001163 w 9050699"/>
                <a:gd name="connsiteY5" fmla="*/ 2217133 h 3208482"/>
                <a:gd name="connsiteX6" fmla="*/ 8379840 w 9050699"/>
                <a:gd name="connsiteY6" fmla="*/ 446949 h 3208482"/>
                <a:gd name="connsiteX7" fmla="*/ 6726886 w 9050699"/>
                <a:gd name="connsiteY7" fmla="*/ 364887 h 3208482"/>
                <a:gd name="connsiteX8" fmla="*/ 5589748 w 9050699"/>
                <a:gd name="connsiteY8" fmla="*/ 71810 h 3208482"/>
                <a:gd name="connsiteX9" fmla="*/ 4616732 w 9050699"/>
                <a:gd name="connsiteY9" fmla="*/ 48364 h 3208482"/>
                <a:gd name="connsiteX10" fmla="*/ 3925071 w 9050699"/>
                <a:gd name="connsiteY10" fmla="*/ 153872 h 3208482"/>
                <a:gd name="connsiteX11" fmla="*/ 3420978 w 9050699"/>
                <a:gd name="connsiteY11" fmla="*/ 118703 h 3208482"/>
                <a:gd name="connsiteX12" fmla="*/ 2811378 w 9050699"/>
                <a:gd name="connsiteY12" fmla="*/ 1472 h 3208482"/>
                <a:gd name="connsiteX13" fmla="*/ 2307286 w 9050699"/>
                <a:gd name="connsiteY13" fmla="*/ 60087 h 3208482"/>
                <a:gd name="connsiteX14" fmla="*/ 1979040 w 9050699"/>
                <a:gd name="connsiteY14" fmla="*/ 165595 h 3208482"/>
                <a:gd name="connsiteX15" fmla="*/ 1557009 w 9050699"/>
                <a:gd name="connsiteY15" fmla="*/ 224210 h 3208482"/>
                <a:gd name="connsiteX16" fmla="*/ 1099809 w 9050699"/>
                <a:gd name="connsiteY16" fmla="*/ 247656 h 3208482"/>
                <a:gd name="connsiteX17" fmla="*/ 666055 w 9050699"/>
                <a:gd name="connsiteY17" fmla="*/ 364887 h 3208482"/>
                <a:gd name="connsiteX18" fmla="*/ 44732 w 9050699"/>
                <a:gd name="connsiteY18" fmla="*/ 458672 h 3208482"/>
                <a:gd name="connsiteX0" fmla="*/ 44732 w 9157052"/>
                <a:gd name="connsiteY0" fmla="*/ 458672 h 3208482"/>
                <a:gd name="connsiteX1" fmla="*/ 103348 w 9157052"/>
                <a:gd name="connsiteY1" fmla="*/ 2439872 h 3208482"/>
                <a:gd name="connsiteX2" fmla="*/ 537101 w 9157052"/>
                <a:gd name="connsiteY2" fmla="*/ 3131533 h 3208482"/>
                <a:gd name="connsiteX3" fmla="*/ 5120825 w 9157052"/>
                <a:gd name="connsiteY3" fmla="*/ 3131533 h 3208482"/>
                <a:gd name="connsiteX4" fmla="*/ 7184086 w 9157052"/>
                <a:gd name="connsiteY4" fmla="*/ 3143256 h 3208482"/>
                <a:gd name="connsiteX5" fmla="*/ 9001163 w 9157052"/>
                <a:gd name="connsiteY5" fmla="*/ 2217133 h 3208482"/>
                <a:gd name="connsiteX6" fmla="*/ 8989440 w 9157052"/>
                <a:gd name="connsiteY6" fmla="*/ 564180 h 3208482"/>
                <a:gd name="connsiteX7" fmla="*/ 8379840 w 9157052"/>
                <a:gd name="connsiteY7" fmla="*/ 446949 h 3208482"/>
                <a:gd name="connsiteX8" fmla="*/ 6726886 w 9157052"/>
                <a:gd name="connsiteY8" fmla="*/ 364887 h 3208482"/>
                <a:gd name="connsiteX9" fmla="*/ 5589748 w 9157052"/>
                <a:gd name="connsiteY9" fmla="*/ 71810 h 3208482"/>
                <a:gd name="connsiteX10" fmla="*/ 4616732 w 9157052"/>
                <a:gd name="connsiteY10" fmla="*/ 48364 h 3208482"/>
                <a:gd name="connsiteX11" fmla="*/ 3925071 w 9157052"/>
                <a:gd name="connsiteY11" fmla="*/ 153872 h 3208482"/>
                <a:gd name="connsiteX12" fmla="*/ 3420978 w 9157052"/>
                <a:gd name="connsiteY12" fmla="*/ 118703 h 3208482"/>
                <a:gd name="connsiteX13" fmla="*/ 2811378 w 9157052"/>
                <a:gd name="connsiteY13" fmla="*/ 1472 h 3208482"/>
                <a:gd name="connsiteX14" fmla="*/ 2307286 w 9157052"/>
                <a:gd name="connsiteY14" fmla="*/ 60087 h 3208482"/>
                <a:gd name="connsiteX15" fmla="*/ 1979040 w 9157052"/>
                <a:gd name="connsiteY15" fmla="*/ 165595 h 3208482"/>
                <a:gd name="connsiteX16" fmla="*/ 1557009 w 9157052"/>
                <a:gd name="connsiteY16" fmla="*/ 224210 h 3208482"/>
                <a:gd name="connsiteX17" fmla="*/ 1099809 w 9157052"/>
                <a:gd name="connsiteY17" fmla="*/ 247656 h 3208482"/>
                <a:gd name="connsiteX18" fmla="*/ 666055 w 9157052"/>
                <a:gd name="connsiteY18" fmla="*/ 364887 h 3208482"/>
                <a:gd name="connsiteX19" fmla="*/ 44732 w 9157052"/>
                <a:gd name="connsiteY19" fmla="*/ 458672 h 3208482"/>
                <a:gd name="connsiteX0" fmla="*/ 44732 w 9058935"/>
                <a:gd name="connsiteY0" fmla="*/ 458672 h 3182767"/>
                <a:gd name="connsiteX1" fmla="*/ 103348 w 9058935"/>
                <a:gd name="connsiteY1" fmla="*/ 2439872 h 3182767"/>
                <a:gd name="connsiteX2" fmla="*/ 537101 w 9058935"/>
                <a:gd name="connsiteY2" fmla="*/ 3131533 h 3182767"/>
                <a:gd name="connsiteX3" fmla="*/ 5120825 w 9058935"/>
                <a:gd name="connsiteY3" fmla="*/ 3131533 h 3182767"/>
                <a:gd name="connsiteX4" fmla="*/ 7184086 w 9058935"/>
                <a:gd name="connsiteY4" fmla="*/ 3143256 h 3182767"/>
                <a:gd name="connsiteX5" fmla="*/ 8813594 w 9058935"/>
                <a:gd name="connsiteY5" fmla="*/ 2650887 h 3182767"/>
                <a:gd name="connsiteX6" fmla="*/ 8989440 w 9058935"/>
                <a:gd name="connsiteY6" fmla="*/ 564180 h 3182767"/>
                <a:gd name="connsiteX7" fmla="*/ 8379840 w 9058935"/>
                <a:gd name="connsiteY7" fmla="*/ 446949 h 3182767"/>
                <a:gd name="connsiteX8" fmla="*/ 6726886 w 9058935"/>
                <a:gd name="connsiteY8" fmla="*/ 364887 h 3182767"/>
                <a:gd name="connsiteX9" fmla="*/ 5589748 w 9058935"/>
                <a:gd name="connsiteY9" fmla="*/ 71810 h 3182767"/>
                <a:gd name="connsiteX10" fmla="*/ 4616732 w 9058935"/>
                <a:gd name="connsiteY10" fmla="*/ 48364 h 3182767"/>
                <a:gd name="connsiteX11" fmla="*/ 3925071 w 9058935"/>
                <a:gd name="connsiteY11" fmla="*/ 153872 h 3182767"/>
                <a:gd name="connsiteX12" fmla="*/ 3420978 w 9058935"/>
                <a:gd name="connsiteY12" fmla="*/ 118703 h 3182767"/>
                <a:gd name="connsiteX13" fmla="*/ 2811378 w 9058935"/>
                <a:gd name="connsiteY13" fmla="*/ 1472 h 3182767"/>
                <a:gd name="connsiteX14" fmla="*/ 2307286 w 9058935"/>
                <a:gd name="connsiteY14" fmla="*/ 60087 h 3182767"/>
                <a:gd name="connsiteX15" fmla="*/ 1979040 w 9058935"/>
                <a:gd name="connsiteY15" fmla="*/ 165595 h 3182767"/>
                <a:gd name="connsiteX16" fmla="*/ 1557009 w 9058935"/>
                <a:gd name="connsiteY16" fmla="*/ 224210 h 3182767"/>
                <a:gd name="connsiteX17" fmla="*/ 1099809 w 9058935"/>
                <a:gd name="connsiteY17" fmla="*/ 247656 h 3182767"/>
                <a:gd name="connsiteX18" fmla="*/ 666055 w 9058935"/>
                <a:gd name="connsiteY18" fmla="*/ 364887 h 3182767"/>
                <a:gd name="connsiteX19" fmla="*/ 44732 w 9058935"/>
                <a:gd name="connsiteY19" fmla="*/ 458672 h 3182767"/>
                <a:gd name="connsiteX0" fmla="*/ 44732 w 9047552"/>
                <a:gd name="connsiteY0" fmla="*/ 458672 h 3182767"/>
                <a:gd name="connsiteX1" fmla="*/ 103348 w 9047552"/>
                <a:gd name="connsiteY1" fmla="*/ 2439872 h 3182767"/>
                <a:gd name="connsiteX2" fmla="*/ 537101 w 9047552"/>
                <a:gd name="connsiteY2" fmla="*/ 3131533 h 3182767"/>
                <a:gd name="connsiteX3" fmla="*/ 5120825 w 9047552"/>
                <a:gd name="connsiteY3" fmla="*/ 3131533 h 3182767"/>
                <a:gd name="connsiteX4" fmla="*/ 7184086 w 9047552"/>
                <a:gd name="connsiteY4" fmla="*/ 3143256 h 3182767"/>
                <a:gd name="connsiteX5" fmla="*/ 8813594 w 9047552"/>
                <a:gd name="connsiteY5" fmla="*/ 2650887 h 3182767"/>
                <a:gd name="connsiteX6" fmla="*/ 9012886 w 9047552"/>
                <a:gd name="connsiteY6" fmla="*/ 2428150 h 3182767"/>
                <a:gd name="connsiteX7" fmla="*/ 8989440 w 9047552"/>
                <a:gd name="connsiteY7" fmla="*/ 564180 h 3182767"/>
                <a:gd name="connsiteX8" fmla="*/ 8379840 w 9047552"/>
                <a:gd name="connsiteY8" fmla="*/ 446949 h 3182767"/>
                <a:gd name="connsiteX9" fmla="*/ 6726886 w 9047552"/>
                <a:gd name="connsiteY9" fmla="*/ 364887 h 3182767"/>
                <a:gd name="connsiteX10" fmla="*/ 5589748 w 9047552"/>
                <a:gd name="connsiteY10" fmla="*/ 71810 h 3182767"/>
                <a:gd name="connsiteX11" fmla="*/ 4616732 w 9047552"/>
                <a:gd name="connsiteY11" fmla="*/ 48364 h 3182767"/>
                <a:gd name="connsiteX12" fmla="*/ 3925071 w 9047552"/>
                <a:gd name="connsiteY12" fmla="*/ 153872 h 3182767"/>
                <a:gd name="connsiteX13" fmla="*/ 3420978 w 9047552"/>
                <a:gd name="connsiteY13" fmla="*/ 118703 h 3182767"/>
                <a:gd name="connsiteX14" fmla="*/ 2811378 w 9047552"/>
                <a:gd name="connsiteY14" fmla="*/ 1472 h 3182767"/>
                <a:gd name="connsiteX15" fmla="*/ 2307286 w 9047552"/>
                <a:gd name="connsiteY15" fmla="*/ 60087 h 3182767"/>
                <a:gd name="connsiteX16" fmla="*/ 1979040 w 9047552"/>
                <a:gd name="connsiteY16" fmla="*/ 165595 h 3182767"/>
                <a:gd name="connsiteX17" fmla="*/ 1557009 w 9047552"/>
                <a:gd name="connsiteY17" fmla="*/ 224210 h 3182767"/>
                <a:gd name="connsiteX18" fmla="*/ 1099809 w 9047552"/>
                <a:gd name="connsiteY18" fmla="*/ 247656 h 3182767"/>
                <a:gd name="connsiteX19" fmla="*/ 666055 w 9047552"/>
                <a:gd name="connsiteY19" fmla="*/ 364887 h 3182767"/>
                <a:gd name="connsiteX20" fmla="*/ 44732 w 9047552"/>
                <a:gd name="connsiteY20" fmla="*/ 458672 h 3182767"/>
                <a:gd name="connsiteX0" fmla="*/ 44732 w 9091020"/>
                <a:gd name="connsiteY0" fmla="*/ 458672 h 3182767"/>
                <a:gd name="connsiteX1" fmla="*/ 103348 w 9091020"/>
                <a:gd name="connsiteY1" fmla="*/ 2439872 h 3182767"/>
                <a:gd name="connsiteX2" fmla="*/ 537101 w 9091020"/>
                <a:gd name="connsiteY2" fmla="*/ 3131533 h 3182767"/>
                <a:gd name="connsiteX3" fmla="*/ 5120825 w 9091020"/>
                <a:gd name="connsiteY3" fmla="*/ 3131533 h 3182767"/>
                <a:gd name="connsiteX4" fmla="*/ 7184086 w 9091020"/>
                <a:gd name="connsiteY4" fmla="*/ 3143256 h 3182767"/>
                <a:gd name="connsiteX5" fmla="*/ 8942547 w 9091020"/>
                <a:gd name="connsiteY5" fmla="*/ 3014302 h 3182767"/>
                <a:gd name="connsiteX6" fmla="*/ 9012886 w 9091020"/>
                <a:gd name="connsiteY6" fmla="*/ 2428150 h 3182767"/>
                <a:gd name="connsiteX7" fmla="*/ 8989440 w 9091020"/>
                <a:gd name="connsiteY7" fmla="*/ 564180 h 3182767"/>
                <a:gd name="connsiteX8" fmla="*/ 8379840 w 9091020"/>
                <a:gd name="connsiteY8" fmla="*/ 446949 h 3182767"/>
                <a:gd name="connsiteX9" fmla="*/ 6726886 w 9091020"/>
                <a:gd name="connsiteY9" fmla="*/ 364887 h 3182767"/>
                <a:gd name="connsiteX10" fmla="*/ 5589748 w 9091020"/>
                <a:gd name="connsiteY10" fmla="*/ 71810 h 3182767"/>
                <a:gd name="connsiteX11" fmla="*/ 4616732 w 9091020"/>
                <a:gd name="connsiteY11" fmla="*/ 48364 h 3182767"/>
                <a:gd name="connsiteX12" fmla="*/ 3925071 w 9091020"/>
                <a:gd name="connsiteY12" fmla="*/ 153872 h 3182767"/>
                <a:gd name="connsiteX13" fmla="*/ 3420978 w 9091020"/>
                <a:gd name="connsiteY13" fmla="*/ 118703 h 3182767"/>
                <a:gd name="connsiteX14" fmla="*/ 2811378 w 9091020"/>
                <a:gd name="connsiteY14" fmla="*/ 1472 h 3182767"/>
                <a:gd name="connsiteX15" fmla="*/ 2307286 w 9091020"/>
                <a:gd name="connsiteY15" fmla="*/ 60087 h 3182767"/>
                <a:gd name="connsiteX16" fmla="*/ 1979040 w 9091020"/>
                <a:gd name="connsiteY16" fmla="*/ 165595 h 3182767"/>
                <a:gd name="connsiteX17" fmla="*/ 1557009 w 9091020"/>
                <a:gd name="connsiteY17" fmla="*/ 224210 h 3182767"/>
                <a:gd name="connsiteX18" fmla="*/ 1099809 w 9091020"/>
                <a:gd name="connsiteY18" fmla="*/ 247656 h 3182767"/>
                <a:gd name="connsiteX19" fmla="*/ 666055 w 9091020"/>
                <a:gd name="connsiteY19" fmla="*/ 364887 h 3182767"/>
                <a:gd name="connsiteX20" fmla="*/ 44732 w 9091020"/>
                <a:gd name="connsiteY20" fmla="*/ 458672 h 3182767"/>
                <a:gd name="connsiteX0" fmla="*/ 44732 w 9047552"/>
                <a:gd name="connsiteY0" fmla="*/ 458672 h 3182767"/>
                <a:gd name="connsiteX1" fmla="*/ 103348 w 9047552"/>
                <a:gd name="connsiteY1" fmla="*/ 2439872 h 3182767"/>
                <a:gd name="connsiteX2" fmla="*/ 537101 w 9047552"/>
                <a:gd name="connsiteY2" fmla="*/ 3131533 h 3182767"/>
                <a:gd name="connsiteX3" fmla="*/ 5120825 w 9047552"/>
                <a:gd name="connsiteY3" fmla="*/ 3131533 h 3182767"/>
                <a:gd name="connsiteX4" fmla="*/ 7184086 w 9047552"/>
                <a:gd name="connsiteY4" fmla="*/ 3143256 h 3182767"/>
                <a:gd name="connsiteX5" fmla="*/ 8848763 w 9047552"/>
                <a:gd name="connsiteY5" fmla="*/ 3143257 h 3182767"/>
                <a:gd name="connsiteX6" fmla="*/ 8942547 w 9047552"/>
                <a:gd name="connsiteY6" fmla="*/ 3014302 h 3182767"/>
                <a:gd name="connsiteX7" fmla="*/ 9012886 w 9047552"/>
                <a:gd name="connsiteY7" fmla="*/ 2428150 h 3182767"/>
                <a:gd name="connsiteX8" fmla="*/ 8989440 w 9047552"/>
                <a:gd name="connsiteY8" fmla="*/ 564180 h 3182767"/>
                <a:gd name="connsiteX9" fmla="*/ 8379840 w 9047552"/>
                <a:gd name="connsiteY9" fmla="*/ 446949 h 3182767"/>
                <a:gd name="connsiteX10" fmla="*/ 6726886 w 9047552"/>
                <a:gd name="connsiteY10" fmla="*/ 364887 h 3182767"/>
                <a:gd name="connsiteX11" fmla="*/ 5589748 w 9047552"/>
                <a:gd name="connsiteY11" fmla="*/ 71810 h 3182767"/>
                <a:gd name="connsiteX12" fmla="*/ 4616732 w 9047552"/>
                <a:gd name="connsiteY12" fmla="*/ 48364 h 3182767"/>
                <a:gd name="connsiteX13" fmla="*/ 3925071 w 9047552"/>
                <a:gd name="connsiteY13" fmla="*/ 153872 h 3182767"/>
                <a:gd name="connsiteX14" fmla="*/ 3420978 w 9047552"/>
                <a:gd name="connsiteY14" fmla="*/ 118703 h 3182767"/>
                <a:gd name="connsiteX15" fmla="*/ 2811378 w 9047552"/>
                <a:gd name="connsiteY15" fmla="*/ 1472 h 3182767"/>
                <a:gd name="connsiteX16" fmla="*/ 2307286 w 9047552"/>
                <a:gd name="connsiteY16" fmla="*/ 60087 h 3182767"/>
                <a:gd name="connsiteX17" fmla="*/ 1979040 w 9047552"/>
                <a:gd name="connsiteY17" fmla="*/ 165595 h 3182767"/>
                <a:gd name="connsiteX18" fmla="*/ 1557009 w 9047552"/>
                <a:gd name="connsiteY18" fmla="*/ 224210 h 3182767"/>
                <a:gd name="connsiteX19" fmla="*/ 1099809 w 9047552"/>
                <a:gd name="connsiteY19" fmla="*/ 247656 h 3182767"/>
                <a:gd name="connsiteX20" fmla="*/ 666055 w 9047552"/>
                <a:gd name="connsiteY20" fmla="*/ 364887 h 3182767"/>
                <a:gd name="connsiteX21" fmla="*/ 44732 w 9047552"/>
                <a:gd name="connsiteY21" fmla="*/ 458672 h 3182767"/>
                <a:gd name="connsiteX0" fmla="*/ 33750 w 9036570"/>
                <a:gd name="connsiteY0" fmla="*/ 458672 h 3156868"/>
                <a:gd name="connsiteX1" fmla="*/ 92366 w 9036570"/>
                <a:gd name="connsiteY1" fmla="*/ 2439872 h 3156868"/>
                <a:gd name="connsiteX2" fmla="*/ 174427 w 9036570"/>
                <a:gd name="connsiteY2" fmla="*/ 3096365 h 3156868"/>
                <a:gd name="connsiteX3" fmla="*/ 526119 w 9036570"/>
                <a:gd name="connsiteY3" fmla="*/ 3131533 h 3156868"/>
                <a:gd name="connsiteX4" fmla="*/ 5109843 w 9036570"/>
                <a:gd name="connsiteY4" fmla="*/ 3131533 h 3156868"/>
                <a:gd name="connsiteX5" fmla="*/ 7173104 w 9036570"/>
                <a:gd name="connsiteY5" fmla="*/ 3143256 h 3156868"/>
                <a:gd name="connsiteX6" fmla="*/ 8837781 w 9036570"/>
                <a:gd name="connsiteY6" fmla="*/ 3143257 h 3156868"/>
                <a:gd name="connsiteX7" fmla="*/ 8931565 w 9036570"/>
                <a:gd name="connsiteY7" fmla="*/ 3014302 h 3156868"/>
                <a:gd name="connsiteX8" fmla="*/ 9001904 w 9036570"/>
                <a:gd name="connsiteY8" fmla="*/ 2428150 h 3156868"/>
                <a:gd name="connsiteX9" fmla="*/ 8978458 w 9036570"/>
                <a:gd name="connsiteY9" fmla="*/ 564180 h 3156868"/>
                <a:gd name="connsiteX10" fmla="*/ 8368858 w 9036570"/>
                <a:gd name="connsiteY10" fmla="*/ 446949 h 3156868"/>
                <a:gd name="connsiteX11" fmla="*/ 6715904 w 9036570"/>
                <a:gd name="connsiteY11" fmla="*/ 364887 h 3156868"/>
                <a:gd name="connsiteX12" fmla="*/ 5578766 w 9036570"/>
                <a:gd name="connsiteY12" fmla="*/ 71810 h 3156868"/>
                <a:gd name="connsiteX13" fmla="*/ 4605750 w 9036570"/>
                <a:gd name="connsiteY13" fmla="*/ 48364 h 3156868"/>
                <a:gd name="connsiteX14" fmla="*/ 3914089 w 9036570"/>
                <a:gd name="connsiteY14" fmla="*/ 153872 h 3156868"/>
                <a:gd name="connsiteX15" fmla="*/ 3409996 w 9036570"/>
                <a:gd name="connsiteY15" fmla="*/ 118703 h 3156868"/>
                <a:gd name="connsiteX16" fmla="*/ 2800396 w 9036570"/>
                <a:gd name="connsiteY16" fmla="*/ 1472 h 3156868"/>
                <a:gd name="connsiteX17" fmla="*/ 2296304 w 9036570"/>
                <a:gd name="connsiteY17" fmla="*/ 60087 h 3156868"/>
                <a:gd name="connsiteX18" fmla="*/ 1968058 w 9036570"/>
                <a:gd name="connsiteY18" fmla="*/ 165595 h 3156868"/>
                <a:gd name="connsiteX19" fmla="*/ 1546027 w 9036570"/>
                <a:gd name="connsiteY19" fmla="*/ 224210 h 3156868"/>
                <a:gd name="connsiteX20" fmla="*/ 1088827 w 9036570"/>
                <a:gd name="connsiteY20" fmla="*/ 247656 h 3156868"/>
                <a:gd name="connsiteX21" fmla="*/ 655073 w 9036570"/>
                <a:gd name="connsiteY21" fmla="*/ 364887 h 3156868"/>
                <a:gd name="connsiteX22" fmla="*/ 33750 w 9036570"/>
                <a:gd name="connsiteY22" fmla="*/ 458672 h 3156868"/>
                <a:gd name="connsiteX0" fmla="*/ 33750 w 9036570"/>
                <a:gd name="connsiteY0" fmla="*/ 458672 h 3156868"/>
                <a:gd name="connsiteX1" fmla="*/ 92366 w 9036570"/>
                <a:gd name="connsiteY1" fmla="*/ 2439872 h 3156868"/>
                <a:gd name="connsiteX2" fmla="*/ 174427 w 9036570"/>
                <a:gd name="connsiteY2" fmla="*/ 3096365 h 3156868"/>
                <a:gd name="connsiteX3" fmla="*/ 526119 w 9036570"/>
                <a:gd name="connsiteY3" fmla="*/ 3131533 h 3156868"/>
                <a:gd name="connsiteX4" fmla="*/ 5109843 w 9036570"/>
                <a:gd name="connsiteY4" fmla="*/ 3131533 h 3156868"/>
                <a:gd name="connsiteX5" fmla="*/ 7173104 w 9036570"/>
                <a:gd name="connsiteY5" fmla="*/ 3143256 h 3156868"/>
                <a:gd name="connsiteX6" fmla="*/ 8837781 w 9036570"/>
                <a:gd name="connsiteY6" fmla="*/ 3143257 h 3156868"/>
                <a:gd name="connsiteX7" fmla="*/ 8931565 w 9036570"/>
                <a:gd name="connsiteY7" fmla="*/ 3014302 h 3156868"/>
                <a:gd name="connsiteX8" fmla="*/ 9001904 w 9036570"/>
                <a:gd name="connsiteY8" fmla="*/ 2428150 h 3156868"/>
                <a:gd name="connsiteX9" fmla="*/ 8978458 w 9036570"/>
                <a:gd name="connsiteY9" fmla="*/ 564180 h 3156868"/>
                <a:gd name="connsiteX10" fmla="*/ 8368858 w 9036570"/>
                <a:gd name="connsiteY10" fmla="*/ 446949 h 3156868"/>
                <a:gd name="connsiteX11" fmla="*/ 7782704 w 9036570"/>
                <a:gd name="connsiteY11" fmla="*/ 364888 h 3156868"/>
                <a:gd name="connsiteX12" fmla="*/ 6715904 w 9036570"/>
                <a:gd name="connsiteY12" fmla="*/ 364887 h 3156868"/>
                <a:gd name="connsiteX13" fmla="*/ 5578766 w 9036570"/>
                <a:gd name="connsiteY13" fmla="*/ 71810 h 3156868"/>
                <a:gd name="connsiteX14" fmla="*/ 4605750 w 9036570"/>
                <a:gd name="connsiteY14" fmla="*/ 48364 h 3156868"/>
                <a:gd name="connsiteX15" fmla="*/ 3914089 w 9036570"/>
                <a:gd name="connsiteY15" fmla="*/ 153872 h 3156868"/>
                <a:gd name="connsiteX16" fmla="*/ 3409996 w 9036570"/>
                <a:gd name="connsiteY16" fmla="*/ 118703 h 3156868"/>
                <a:gd name="connsiteX17" fmla="*/ 2800396 w 9036570"/>
                <a:gd name="connsiteY17" fmla="*/ 1472 h 3156868"/>
                <a:gd name="connsiteX18" fmla="*/ 2296304 w 9036570"/>
                <a:gd name="connsiteY18" fmla="*/ 60087 h 3156868"/>
                <a:gd name="connsiteX19" fmla="*/ 1968058 w 9036570"/>
                <a:gd name="connsiteY19" fmla="*/ 165595 h 3156868"/>
                <a:gd name="connsiteX20" fmla="*/ 1546027 w 9036570"/>
                <a:gd name="connsiteY20" fmla="*/ 224210 h 3156868"/>
                <a:gd name="connsiteX21" fmla="*/ 1088827 w 9036570"/>
                <a:gd name="connsiteY21" fmla="*/ 247656 h 3156868"/>
                <a:gd name="connsiteX22" fmla="*/ 655073 w 9036570"/>
                <a:gd name="connsiteY22" fmla="*/ 364887 h 3156868"/>
                <a:gd name="connsiteX23" fmla="*/ 33750 w 9036570"/>
                <a:gd name="connsiteY23" fmla="*/ 458672 h 3156868"/>
                <a:gd name="connsiteX0" fmla="*/ 33750 w 9036570"/>
                <a:gd name="connsiteY0" fmla="*/ 458672 h 3156868"/>
                <a:gd name="connsiteX1" fmla="*/ 92366 w 9036570"/>
                <a:gd name="connsiteY1" fmla="*/ 2439872 h 3156868"/>
                <a:gd name="connsiteX2" fmla="*/ 174427 w 9036570"/>
                <a:gd name="connsiteY2" fmla="*/ 3096365 h 3156868"/>
                <a:gd name="connsiteX3" fmla="*/ 526119 w 9036570"/>
                <a:gd name="connsiteY3" fmla="*/ 3131533 h 3156868"/>
                <a:gd name="connsiteX4" fmla="*/ 5109843 w 9036570"/>
                <a:gd name="connsiteY4" fmla="*/ 3131533 h 3156868"/>
                <a:gd name="connsiteX5" fmla="*/ 7173104 w 9036570"/>
                <a:gd name="connsiteY5" fmla="*/ 3143256 h 3156868"/>
                <a:gd name="connsiteX6" fmla="*/ 8837781 w 9036570"/>
                <a:gd name="connsiteY6" fmla="*/ 3143257 h 3156868"/>
                <a:gd name="connsiteX7" fmla="*/ 8931565 w 9036570"/>
                <a:gd name="connsiteY7" fmla="*/ 3014302 h 3156868"/>
                <a:gd name="connsiteX8" fmla="*/ 9001904 w 9036570"/>
                <a:gd name="connsiteY8" fmla="*/ 2428150 h 3156868"/>
                <a:gd name="connsiteX9" fmla="*/ 8978458 w 9036570"/>
                <a:gd name="connsiteY9" fmla="*/ 564180 h 3156868"/>
                <a:gd name="connsiteX10" fmla="*/ 8415750 w 9036570"/>
                <a:gd name="connsiteY10" fmla="*/ 388333 h 3156868"/>
                <a:gd name="connsiteX11" fmla="*/ 7782704 w 9036570"/>
                <a:gd name="connsiteY11" fmla="*/ 364888 h 3156868"/>
                <a:gd name="connsiteX12" fmla="*/ 6715904 w 9036570"/>
                <a:gd name="connsiteY12" fmla="*/ 364887 h 3156868"/>
                <a:gd name="connsiteX13" fmla="*/ 5578766 w 9036570"/>
                <a:gd name="connsiteY13" fmla="*/ 71810 h 3156868"/>
                <a:gd name="connsiteX14" fmla="*/ 4605750 w 9036570"/>
                <a:gd name="connsiteY14" fmla="*/ 48364 h 3156868"/>
                <a:gd name="connsiteX15" fmla="*/ 3914089 w 9036570"/>
                <a:gd name="connsiteY15" fmla="*/ 153872 h 3156868"/>
                <a:gd name="connsiteX16" fmla="*/ 3409996 w 9036570"/>
                <a:gd name="connsiteY16" fmla="*/ 118703 h 3156868"/>
                <a:gd name="connsiteX17" fmla="*/ 2800396 w 9036570"/>
                <a:gd name="connsiteY17" fmla="*/ 1472 h 3156868"/>
                <a:gd name="connsiteX18" fmla="*/ 2296304 w 9036570"/>
                <a:gd name="connsiteY18" fmla="*/ 60087 h 3156868"/>
                <a:gd name="connsiteX19" fmla="*/ 1968058 w 9036570"/>
                <a:gd name="connsiteY19" fmla="*/ 165595 h 3156868"/>
                <a:gd name="connsiteX20" fmla="*/ 1546027 w 9036570"/>
                <a:gd name="connsiteY20" fmla="*/ 224210 h 3156868"/>
                <a:gd name="connsiteX21" fmla="*/ 1088827 w 9036570"/>
                <a:gd name="connsiteY21" fmla="*/ 247656 h 3156868"/>
                <a:gd name="connsiteX22" fmla="*/ 655073 w 9036570"/>
                <a:gd name="connsiteY22" fmla="*/ 364887 h 3156868"/>
                <a:gd name="connsiteX23" fmla="*/ 33750 w 9036570"/>
                <a:gd name="connsiteY23" fmla="*/ 458672 h 3156868"/>
                <a:gd name="connsiteX0" fmla="*/ 33750 w 9036570"/>
                <a:gd name="connsiteY0" fmla="*/ 458672 h 3156868"/>
                <a:gd name="connsiteX1" fmla="*/ 92366 w 9036570"/>
                <a:gd name="connsiteY1" fmla="*/ 2439872 h 3156868"/>
                <a:gd name="connsiteX2" fmla="*/ 174427 w 9036570"/>
                <a:gd name="connsiteY2" fmla="*/ 3096365 h 3156868"/>
                <a:gd name="connsiteX3" fmla="*/ 526119 w 9036570"/>
                <a:gd name="connsiteY3" fmla="*/ 3131533 h 3156868"/>
                <a:gd name="connsiteX4" fmla="*/ 5109843 w 9036570"/>
                <a:gd name="connsiteY4" fmla="*/ 3131533 h 3156868"/>
                <a:gd name="connsiteX5" fmla="*/ 7173104 w 9036570"/>
                <a:gd name="connsiteY5" fmla="*/ 3143256 h 3156868"/>
                <a:gd name="connsiteX6" fmla="*/ 8837781 w 9036570"/>
                <a:gd name="connsiteY6" fmla="*/ 3143257 h 3156868"/>
                <a:gd name="connsiteX7" fmla="*/ 8931565 w 9036570"/>
                <a:gd name="connsiteY7" fmla="*/ 3014302 h 3156868"/>
                <a:gd name="connsiteX8" fmla="*/ 9001904 w 9036570"/>
                <a:gd name="connsiteY8" fmla="*/ 2428150 h 3156868"/>
                <a:gd name="connsiteX9" fmla="*/ 8978458 w 9036570"/>
                <a:gd name="connsiteY9" fmla="*/ 564180 h 3156868"/>
                <a:gd name="connsiteX10" fmla="*/ 8415750 w 9036570"/>
                <a:gd name="connsiteY10" fmla="*/ 388333 h 3156868"/>
                <a:gd name="connsiteX11" fmla="*/ 7782704 w 9036570"/>
                <a:gd name="connsiteY11" fmla="*/ 364888 h 3156868"/>
                <a:gd name="connsiteX12" fmla="*/ 6715904 w 9036570"/>
                <a:gd name="connsiteY12" fmla="*/ 364887 h 3156868"/>
                <a:gd name="connsiteX13" fmla="*/ 5543597 w 9036570"/>
                <a:gd name="connsiteY13" fmla="*/ 118703 h 3156868"/>
                <a:gd name="connsiteX14" fmla="*/ 4605750 w 9036570"/>
                <a:gd name="connsiteY14" fmla="*/ 48364 h 3156868"/>
                <a:gd name="connsiteX15" fmla="*/ 3914089 w 9036570"/>
                <a:gd name="connsiteY15" fmla="*/ 153872 h 3156868"/>
                <a:gd name="connsiteX16" fmla="*/ 3409996 w 9036570"/>
                <a:gd name="connsiteY16" fmla="*/ 118703 h 3156868"/>
                <a:gd name="connsiteX17" fmla="*/ 2800396 w 9036570"/>
                <a:gd name="connsiteY17" fmla="*/ 1472 h 3156868"/>
                <a:gd name="connsiteX18" fmla="*/ 2296304 w 9036570"/>
                <a:gd name="connsiteY18" fmla="*/ 60087 h 3156868"/>
                <a:gd name="connsiteX19" fmla="*/ 1968058 w 9036570"/>
                <a:gd name="connsiteY19" fmla="*/ 165595 h 3156868"/>
                <a:gd name="connsiteX20" fmla="*/ 1546027 w 9036570"/>
                <a:gd name="connsiteY20" fmla="*/ 224210 h 3156868"/>
                <a:gd name="connsiteX21" fmla="*/ 1088827 w 9036570"/>
                <a:gd name="connsiteY21" fmla="*/ 247656 h 3156868"/>
                <a:gd name="connsiteX22" fmla="*/ 655073 w 9036570"/>
                <a:gd name="connsiteY22" fmla="*/ 364887 h 3156868"/>
                <a:gd name="connsiteX23" fmla="*/ 33750 w 9036570"/>
                <a:gd name="connsiteY23" fmla="*/ 458672 h 3156868"/>
                <a:gd name="connsiteX0" fmla="*/ 6795 w 9009615"/>
                <a:gd name="connsiteY0" fmla="*/ 458672 h 3156868"/>
                <a:gd name="connsiteX1" fmla="*/ 65411 w 9009615"/>
                <a:gd name="connsiteY1" fmla="*/ 2439872 h 3156868"/>
                <a:gd name="connsiteX2" fmla="*/ 147472 w 9009615"/>
                <a:gd name="connsiteY2" fmla="*/ 3096365 h 3156868"/>
                <a:gd name="connsiteX3" fmla="*/ 499164 w 9009615"/>
                <a:gd name="connsiteY3" fmla="*/ 3131533 h 3156868"/>
                <a:gd name="connsiteX4" fmla="*/ 5082888 w 9009615"/>
                <a:gd name="connsiteY4" fmla="*/ 3131533 h 3156868"/>
                <a:gd name="connsiteX5" fmla="*/ 7146149 w 9009615"/>
                <a:gd name="connsiteY5" fmla="*/ 3143256 h 3156868"/>
                <a:gd name="connsiteX6" fmla="*/ 8810826 w 9009615"/>
                <a:gd name="connsiteY6" fmla="*/ 3143257 h 3156868"/>
                <a:gd name="connsiteX7" fmla="*/ 8904610 w 9009615"/>
                <a:gd name="connsiteY7" fmla="*/ 3014302 h 3156868"/>
                <a:gd name="connsiteX8" fmla="*/ 8974949 w 9009615"/>
                <a:gd name="connsiteY8" fmla="*/ 2428150 h 3156868"/>
                <a:gd name="connsiteX9" fmla="*/ 8951503 w 9009615"/>
                <a:gd name="connsiteY9" fmla="*/ 564180 h 3156868"/>
                <a:gd name="connsiteX10" fmla="*/ 8388795 w 9009615"/>
                <a:gd name="connsiteY10" fmla="*/ 388333 h 3156868"/>
                <a:gd name="connsiteX11" fmla="*/ 7755749 w 9009615"/>
                <a:gd name="connsiteY11" fmla="*/ 364888 h 3156868"/>
                <a:gd name="connsiteX12" fmla="*/ 6688949 w 9009615"/>
                <a:gd name="connsiteY12" fmla="*/ 364887 h 3156868"/>
                <a:gd name="connsiteX13" fmla="*/ 5516642 w 9009615"/>
                <a:gd name="connsiteY13" fmla="*/ 118703 h 3156868"/>
                <a:gd name="connsiteX14" fmla="*/ 4578795 w 9009615"/>
                <a:gd name="connsiteY14" fmla="*/ 48364 h 3156868"/>
                <a:gd name="connsiteX15" fmla="*/ 3887134 w 9009615"/>
                <a:gd name="connsiteY15" fmla="*/ 153872 h 3156868"/>
                <a:gd name="connsiteX16" fmla="*/ 3383041 w 9009615"/>
                <a:gd name="connsiteY16" fmla="*/ 118703 h 3156868"/>
                <a:gd name="connsiteX17" fmla="*/ 2773441 w 9009615"/>
                <a:gd name="connsiteY17" fmla="*/ 1472 h 3156868"/>
                <a:gd name="connsiteX18" fmla="*/ 2269349 w 9009615"/>
                <a:gd name="connsiteY18" fmla="*/ 60087 h 3156868"/>
                <a:gd name="connsiteX19" fmla="*/ 1941103 w 9009615"/>
                <a:gd name="connsiteY19" fmla="*/ 165595 h 3156868"/>
                <a:gd name="connsiteX20" fmla="*/ 1519072 w 9009615"/>
                <a:gd name="connsiteY20" fmla="*/ 224210 h 3156868"/>
                <a:gd name="connsiteX21" fmla="*/ 1061872 w 9009615"/>
                <a:gd name="connsiteY21" fmla="*/ 247656 h 3156868"/>
                <a:gd name="connsiteX22" fmla="*/ 628118 w 9009615"/>
                <a:gd name="connsiteY22" fmla="*/ 364887 h 3156868"/>
                <a:gd name="connsiteX23" fmla="*/ 229534 w 9009615"/>
                <a:gd name="connsiteY23" fmla="*/ 376611 h 3156868"/>
                <a:gd name="connsiteX24" fmla="*/ 6795 w 9009615"/>
                <a:gd name="connsiteY24" fmla="*/ 458672 h 3156868"/>
                <a:gd name="connsiteX0" fmla="*/ 7692 w 8998789"/>
                <a:gd name="connsiteY0" fmla="*/ 669687 h 3156868"/>
                <a:gd name="connsiteX1" fmla="*/ 54585 w 8998789"/>
                <a:gd name="connsiteY1" fmla="*/ 2439872 h 3156868"/>
                <a:gd name="connsiteX2" fmla="*/ 136646 w 8998789"/>
                <a:gd name="connsiteY2" fmla="*/ 3096365 h 3156868"/>
                <a:gd name="connsiteX3" fmla="*/ 488338 w 8998789"/>
                <a:gd name="connsiteY3" fmla="*/ 3131533 h 3156868"/>
                <a:gd name="connsiteX4" fmla="*/ 5072062 w 8998789"/>
                <a:gd name="connsiteY4" fmla="*/ 3131533 h 3156868"/>
                <a:gd name="connsiteX5" fmla="*/ 7135323 w 8998789"/>
                <a:gd name="connsiteY5" fmla="*/ 3143256 h 3156868"/>
                <a:gd name="connsiteX6" fmla="*/ 8800000 w 8998789"/>
                <a:gd name="connsiteY6" fmla="*/ 3143257 h 3156868"/>
                <a:gd name="connsiteX7" fmla="*/ 8893784 w 8998789"/>
                <a:gd name="connsiteY7" fmla="*/ 3014302 h 3156868"/>
                <a:gd name="connsiteX8" fmla="*/ 8964123 w 8998789"/>
                <a:gd name="connsiteY8" fmla="*/ 2428150 h 3156868"/>
                <a:gd name="connsiteX9" fmla="*/ 8940677 w 8998789"/>
                <a:gd name="connsiteY9" fmla="*/ 564180 h 3156868"/>
                <a:gd name="connsiteX10" fmla="*/ 8377969 w 8998789"/>
                <a:gd name="connsiteY10" fmla="*/ 388333 h 3156868"/>
                <a:gd name="connsiteX11" fmla="*/ 7744923 w 8998789"/>
                <a:gd name="connsiteY11" fmla="*/ 364888 h 3156868"/>
                <a:gd name="connsiteX12" fmla="*/ 6678123 w 8998789"/>
                <a:gd name="connsiteY12" fmla="*/ 364887 h 3156868"/>
                <a:gd name="connsiteX13" fmla="*/ 5505816 w 8998789"/>
                <a:gd name="connsiteY13" fmla="*/ 118703 h 3156868"/>
                <a:gd name="connsiteX14" fmla="*/ 4567969 w 8998789"/>
                <a:gd name="connsiteY14" fmla="*/ 48364 h 3156868"/>
                <a:gd name="connsiteX15" fmla="*/ 3876308 w 8998789"/>
                <a:gd name="connsiteY15" fmla="*/ 153872 h 3156868"/>
                <a:gd name="connsiteX16" fmla="*/ 3372215 w 8998789"/>
                <a:gd name="connsiteY16" fmla="*/ 118703 h 3156868"/>
                <a:gd name="connsiteX17" fmla="*/ 2762615 w 8998789"/>
                <a:gd name="connsiteY17" fmla="*/ 1472 h 3156868"/>
                <a:gd name="connsiteX18" fmla="*/ 2258523 w 8998789"/>
                <a:gd name="connsiteY18" fmla="*/ 60087 h 3156868"/>
                <a:gd name="connsiteX19" fmla="*/ 1930277 w 8998789"/>
                <a:gd name="connsiteY19" fmla="*/ 165595 h 3156868"/>
                <a:gd name="connsiteX20" fmla="*/ 1508246 w 8998789"/>
                <a:gd name="connsiteY20" fmla="*/ 224210 h 3156868"/>
                <a:gd name="connsiteX21" fmla="*/ 1051046 w 8998789"/>
                <a:gd name="connsiteY21" fmla="*/ 247656 h 3156868"/>
                <a:gd name="connsiteX22" fmla="*/ 617292 w 8998789"/>
                <a:gd name="connsiteY22" fmla="*/ 364887 h 3156868"/>
                <a:gd name="connsiteX23" fmla="*/ 218708 w 8998789"/>
                <a:gd name="connsiteY23" fmla="*/ 376611 h 3156868"/>
                <a:gd name="connsiteX24" fmla="*/ 7692 w 8998789"/>
                <a:gd name="connsiteY24" fmla="*/ 669687 h 3156868"/>
                <a:gd name="connsiteX0" fmla="*/ 33973 w 9025070"/>
                <a:gd name="connsiteY0" fmla="*/ 669687 h 3156868"/>
                <a:gd name="connsiteX1" fmla="*/ 80866 w 9025070"/>
                <a:gd name="connsiteY1" fmla="*/ 2439872 h 3156868"/>
                <a:gd name="connsiteX2" fmla="*/ 162927 w 9025070"/>
                <a:gd name="connsiteY2" fmla="*/ 3096365 h 3156868"/>
                <a:gd name="connsiteX3" fmla="*/ 514619 w 9025070"/>
                <a:gd name="connsiteY3" fmla="*/ 3131533 h 3156868"/>
                <a:gd name="connsiteX4" fmla="*/ 5098343 w 9025070"/>
                <a:gd name="connsiteY4" fmla="*/ 3131533 h 3156868"/>
                <a:gd name="connsiteX5" fmla="*/ 7161604 w 9025070"/>
                <a:gd name="connsiteY5" fmla="*/ 3143256 h 3156868"/>
                <a:gd name="connsiteX6" fmla="*/ 8826281 w 9025070"/>
                <a:gd name="connsiteY6" fmla="*/ 3143257 h 3156868"/>
                <a:gd name="connsiteX7" fmla="*/ 8920065 w 9025070"/>
                <a:gd name="connsiteY7" fmla="*/ 3014302 h 3156868"/>
                <a:gd name="connsiteX8" fmla="*/ 8990404 w 9025070"/>
                <a:gd name="connsiteY8" fmla="*/ 2428150 h 3156868"/>
                <a:gd name="connsiteX9" fmla="*/ 8966958 w 9025070"/>
                <a:gd name="connsiteY9" fmla="*/ 564180 h 3156868"/>
                <a:gd name="connsiteX10" fmla="*/ 8404250 w 9025070"/>
                <a:gd name="connsiteY10" fmla="*/ 388333 h 3156868"/>
                <a:gd name="connsiteX11" fmla="*/ 7771204 w 9025070"/>
                <a:gd name="connsiteY11" fmla="*/ 364888 h 3156868"/>
                <a:gd name="connsiteX12" fmla="*/ 6704404 w 9025070"/>
                <a:gd name="connsiteY12" fmla="*/ 364887 h 3156868"/>
                <a:gd name="connsiteX13" fmla="*/ 5532097 w 9025070"/>
                <a:gd name="connsiteY13" fmla="*/ 118703 h 3156868"/>
                <a:gd name="connsiteX14" fmla="*/ 4594250 w 9025070"/>
                <a:gd name="connsiteY14" fmla="*/ 48364 h 3156868"/>
                <a:gd name="connsiteX15" fmla="*/ 3902589 w 9025070"/>
                <a:gd name="connsiteY15" fmla="*/ 153872 h 3156868"/>
                <a:gd name="connsiteX16" fmla="*/ 3398496 w 9025070"/>
                <a:gd name="connsiteY16" fmla="*/ 118703 h 3156868"/>
                <a:gd name="connsiteX17" fmla="*/ 2788896 w 9025070"/>
                <a:gd name="connsiteY17" fmla="*/ 1472 h 3156868"/>
                <a:gd name="connsiteX18" fmla="*/ 2284804 w 9025070"/>
                <a:gd name="connsiteY18" fmla="*/ 60087 h 3156868"/>
                <a:gd name="connsiteX19" fmla="*/ 1956558 w 9025070"/>
                <a:gd name="connsiteY19" fmla="*/ 165595 h 3156868"/>
                <a:gd name="connsiteX20" fmla="*/ 1534527 w 9025070"/>
                <a:gd name="connsiteY20" fmla="*/ 224210 h 3156868"/>
                <a:gd name="connsiteX21" fmla="*/ 1077327 w 9025070"/>
                <a:gd name="connsiteY21" fmla="*/ 247656 h 3156868"/>
                <a:gd name="connsiteX22" fmla="*/ 643573 w 9025070"/>
                <a:gd name="connsiteY22" fmla="*/ 364887 h 3156868"/>
                <a:gd name="connsiteX23" fmla="*/ 244989 w 9025070"/>
                <a:gd name="connsiteY23" fmla="*/ 376611 h 3156868"/>
                <a:gd name="connsiteX24" fmla="*/ 13267 w 9025070"/>
                <a:gd name="connsiteY24" fmla="*/ 420244 h 3156868"/>
                <a:gd name="connsiteX25" fmla="*/ 33973 w 9025070"/>
                <a:gd name="connsiteY25" fmla="*/ 669687 h 3156868"/>
                <a:gd name="connsiteX0" fmla="*/ 8292 w 9039195"/>
                <a:gd name="connsiteY0" fmla="*/ 706239 h 3156868"/>
                <a:gd name="connsiteX1" fmla="*/ 94991 w 9039195"/>
                <a:gd name="connsiteY1" fmla="*/ 2439872 h 3156868"/>
                <a:gd name="connsiteX2" fmla="*/ 177052 w 9039195"/>
                <a:gd name="connsiteY2" fmla="*/ 3096365 h 3156868"/>
                <a:gd name="connsiteX3" fmla="*/ 528744 w 9039195"/>
                <a:gd name="connsiteY3" fmla="*/ 3131533 h 3156868"/>
                <a:gd name="connsiteX4" fmla="*/ 5112468 w 9039195"/>
                <a:gd name="connsiteY4" fmla="*/ 3131533 h 3156868"/>
                <a:gd name="connsiteX5" fmla="*/ 7175729 w 9039195"/>
                <a:gd name="connsiteY5" fmla="*/ 3143256 h 3156868"/>
                <a:gd name="connsiteX6" fmla="*/ 8840406 w 9039195"/>
                <a:gd name="connsiteY6" fmla="*/ 3143257 h 3156868"/>
                <a:gd name="connsiteX7" fmla="*/ 8934190 w 9039195"/>
                <a:gd name="connsiteY7" fmla="*/ 3014302 h 3156868"/>
                <a:gd name="connsiteX8" fmla="*/ 9004529 w 9039195"/>
                <a:gd name="connsiteY8" fmla="*/ 2428150 h 3156868"/>
                <a:gd name="connsiteX9" fmla="*/ 8981083 w 9039195"/>
                <a:gd name="connsiteY9" fmla="*/ 564180 h 3156868"/>
                <a:gd name="connsiteX10" fmla="*/ 8418375 w 9039195"/>
                <a:gd name="connsiteY10" fmla="*/ 388333 h 3156868"/>
                <a:gd name="connsiteX11" fmla="*/ 7785329 w 9039195"/>
                <a:gd name="connsiteY11" fmla="*/ 364888 h 3156868"/>
                <a:gd name="connsiteX12" fmla="*/ 6718529 w 9039195"/>
                <a:gd name="connsiteY12" fmla="*/ 364887 h 3156868"/>
                <a:gd name="connsiteX13" fmla="*/ 5546222 w 9039195"/>
                <a:gd name="connsiteY13" fmla="*/ 118703 h 3156868"/>
                <a:gd name="connsiteX14" fmla="*/ 4608375 w 9039195"/>
                <a:gd name="connsiteY14" fmla="*/ 48364 h 3156868"/>
                <a:gd name="connsiteX15" fmla="*/ 3916714 w 9039195"/>
                <a:gd name="connsiteY15" fmla="*/ 153872 h 3156868"/>
                <a:gd name="connsiteX16" fmla="*/ 3412621 w 9039195"/>
                <a:gd name="connsiteY16" fmla="*/ 118703 h 3156868"/>
                <a:gd name="connsiteX17" fmla="*/ 2803021 w 9039195"/>
                <a:gd name="connsiteY17" fmla="*/ 1472 h 3156868"/>
                <a:gd name="connsiteX18" fmla="*/ 2298929 w 9039195"/>
                <a:gd name="connsiteY18" fmla="*/ 60087 h 3156868"/>
                <a:gd name="connsiteX19" fmla="*/ 1970683 w 9039195"/>
                <a:gd name="connsiteY19" fmla="*/ 165595 h 3156868"/>
                <a:gd name="connsiteX20" fmla="*/ 1548652 w 9039195"/>
                <a:gd name="connsiteY20" fmla="*/ 224210 h 3156868"/>
                <a:gd name="connsiteX21" fmla="*/ 1091452 w 9039195"/>
                <a:gd name="connsiteY21" fmla="*/ 247656 h 3156868"/>
                <a:gd name="connsiteX22" fmla="*/ 657698 w 9039195"/>
                <a:gd name="connsiteY22" fmla="*/ 364887 h 3156868"/>
                <a:gd name="connsiteX23" fmla="*/ 259114 w 9039195"/>
                <a:gd name="connsiteY23" fmla="*/ 376611 h 3156868"/>
                <a:gd name="connsiteX24" fmla="*/ 27392 w 9039195"/>
                <a:gd name="connsiteY24" fmla="*/ 420244 h 3156868"/>
                <a:gd name="connsiteX25" fmla="*/ 8292 w 9039195"/>
                <a:gd name="connsiteY25" fmla="*/ 706239 h 3156868"/>
                <a:gd name="connsiteX0" fmla="*/ 5975 w 9036878"/>
                <a:gd name="connsiteY0" fmla="*/ 706239 h 3155126"/>
                <a:gd name="connsiteX1" fmla="*/ 59502 w 9036878"/>
                <a:gd name="connsiteY1" fmla="*/ 2464240 h 3155126"/>
                <a:gd name="connsiteX2" fmla="*/ 174735 w 9036878"/>
                <a:gd name="connsiteY2" fmla="*/ 3096365 h 3155126"/>
                <a:gd name="connsiteX3" fmla="*/ 526427 w 9036878"/>
                <a:gd name="connsiteY3" fmla="*/ 3131533 h 3155126"/>
                <a:gd name="connsiteX4" fmla="*/ 5110151 w 9036878"/>
                <a:gd name="connsiteY4" fmla="*/ 3131533 h 3155126"/>
                <a:gd name="connsiteX5" fmla="*/ 7173412 w 9036878"/>
                <a:gd name="connsiteY5" fmla="*/ 3143256 h 3155126"/>
                <a:gd name="connsiteX6" fmla="*/ 8838089 w 9036878"/>
                <a:gd name="connsiteY6" fmla="*/ 3143257 h 3155126"/>
                <a:gd name="connsiteX7" fmla="*/ 8931873 w 9036878"/>
                <a:gd name="connsiteY7" fmla="*/ 3014302 h 3155126"/>
                <a:gd name="connsiteX8" fmla="*/ 9002212 w 9036878"/>
                <a:gd name="connsiteY8" fmla="*/ 2428150 h 3155126"/>
                <a:gd name="connsiteX9" fmla="*/ 8978766 w 9036878"/>
                <a:gd name="connsiteY9" fmla="*/ 564180 h 3155126"/>
                <a:gd name="connsiteX10" fmla="*/ 8416058 w 9036878"/>
                <a:gd name="connsiteY10" fmla="*/ 388333 h 3155126"/>
                <a:gd name="connsiteX11" fmla="*/ 7783012 w 9036878"/>
                <a:gd name="connsiteY11" fmla="*/ 364888 h 3155126"/>
                <a:gd name="connsiteX12" fmla="*/ 6716212 w 9036878"/>
                <a:gd name="connsiteY12" fmla="*/ 364887 h 3155126"/>
                <a:gd name="connsiteX13" fmla="*/ 5543905 w 9036878"/>
                <a:gd name="connsiteY13" fmla="*/ 118703 h 3155126"/>
                <a:gd name="connsiteX14" fmla="*/ 4606058 w 9036878"/>
                <a:gd name="connsiteY14" fmla="*/ 48364 h 3155126"/>
                <a:gd name="connsiteX15" fmla="*/ 3914397 w 9036878"/>
                <a:gd name="connsiteY15" fmla="*/ 153872 h 3155126"/>
                <a:gd name="connsiteX16" fmla="*/ 3410304 w 9036878"/>
                <a:gd name="connsiteY16" fmla="*/ 118703 h 3155126"/>
                <a:gd name="connsiteX17" fmla="*/ 2800704 w 9036878"/>
                <a:gd name="connsiteY17" fmla="*/ 1472 h 3155126"/>
                <a:gd name="connsiteX18" fmla="*/ 2296612 w 9036878"/>
                <a:gd name="connsiteY18" fmla="*/ 60087 h 3155126"/>
                <a:gd name="connsiteX19" fmla="*/ 1968366 w 9036878"/>
                <a:gd name="connsiteY19" fmla="*/ 165595 h 3155126"/>
                <a:gd name="connsiteX20" fmla="*/ 1546335 w 9036878"/>
                <a:gd name="connsiteY20" fmla="*/ 224210 h 3155126"/>
                <a:gd name="connsiteX21" fmla="*/ 1089135 w 9036878"/>
                <a:gd name="connsiteY21" fmla="*/ 247656 h 3155126"/>
                <a:gd name="connsiteX22" fmla="*/ 655381 w 9036878"/>
                <a:gd name="connsiteY22" fmla="*/ 364887 h 3155126"/>
                <a:gd name="connsiteX23" fmla="*/ 256797 w 9036878"/>
                <a:gd name="connsiteY23" fmla="*/ 376611 h 3155126"/>
                <a:gd name="connsiteX24" fmla="*/ 25075 w 9036878"/>
                <a:gd name="connsiteY24" fmla="*/ 420244 h 3155126"/>
                <a:gd name="connsiteX25" fmla="*/ 5975 w 9036878"/>
                <a:gd name="connsiteY25" fmla="*/ 706239 h 3155126"/>
                <a:gd name="connsiteX0" fmla="*/ 5975 w 9036878"/>
                <a:gd name="connsiteY0" fmla="*/ 706239 h 3153257"/>
                <a:gd name="connsiteX1" fmla="*/ 59502 w 9036878"/>
                <a:gd name="connsiteY1" fmla="*/ 2464240 h 3153257"/>
                <a:gd name="connsiteX2" fmla="*/ 58247 w 9036878"/>
                <a:gd name="connsiteY2" fmla="*/ 3003232 h 3153257"/>
                <a:gd name="connsiteX3" fmla="*/ 174735 w 9036878"/>
                <a:gd name="connsiteY3" fmla="*/ 3096365 h 3153257"/>
                <a:gd name="connsiteX4" fmla="*/ 526427 w 9036878"/>
                <a:gd name="connsiteY4" fmla="*/ 3131533 h 3153257"/>
                <a:gd name="connsiteX5" fmla="*/ 5110151 w 9036878"/>
                <a:gd name="connsiteY5" fmla="*/ 3131533 h 3153257"/>
                <a:gd name="connsiteX6" fmla="*/ 7173412 w 9036878"/>
                <a:gd name="connsiteY6" fmla="*/ 3143256 h 3153257"/>
                <a:gd name="connsiteX7" fmla="*/ 8838089 w 9036878"/>
                <a:gd name="connsiteY7" fmla="*/ 3143257 h 3153257"/>
                <a:gd name="connsiteX8" fmla="*/ 8931873 w 9036878"/>
                <a:gd name="connsiteY8" fmla="*/ 3014302 h 3153257"/>
                <a:gd name="connsiteX9" fmla="*/ 9002212 w 9036878"/>
                <a:gd name="connsiteY9" fmla="*/ 2428150 h 3153257"/>
                <a:gd name="connsiteX10" fmla="*/ 8978766 w 9036878"/>
                <a:gd name="connsiteY10" fmla="*/ 564180 h 3153257"/>
                <a:gd name="connsiteX11" fmla="*/ 8416058 w 9036878"/>
                <a:gd name="connsiteY11" fmla="*/ 388333 h 3153257"/>
                <a:gd name="connsiteX12" fmla="*/ 7783012 w 9036878"/>
                <a:gd name="connsiteY12" fmla="*/ 364888 h 3153257"/>
                <a:gd name="connsiteX13" fmla="*/ 6716212 w 9036878"/>
                <a:gd name="connsiteY13" fmla="*/ 364887 h 3153257"/>
                <a:gd name="connsiteX14" fmla="*/ 5543905 w 9036878"/>
                <a:gd name="connsiteY14" fmla="*/ 118703 h 3153257"/>
                <a:gd name="connsiteX15" fmla="*/ 4606058 w 9036878"/>
                <a:gd name="connsiteY15" fmla="*/ 48364 h 3153257"/>
                <a:gd name="connsiteX16" fmla="*/ 3914397 w 9036878"/>
                <a:gd name="connsiteY16" fmla="*/ 153872 h 3153257"/>
                <a:gd name="connsiteX17" fmla="*/ 3410304 w 9036878"/>
                <a:gd name="connsiteY17" fmla="*/ 118703 h 3153257"/>
                <a:gd name="connsiteX18" fmla="*/ 2800704 w 9036878"/>
                <a:gd name="connsiteY18" fmla="*/ 1472 h 3153257"/>
                <a:gd name="connsiteX19" fmla="*/ 2296612 w 9036878"/>
                <a:gd name="connsiteY19" fmla="*/ 60087 h 3153257"/>
                <a:gd name="connsiteX20" fmla="*/ 1968366 w 9036878"/>
                <a:gd name="connsiteY20" fmla="*/ 165595 h 3153257"/>
                <a:gd name="connsiteX21" fmla="*/ 1546335 w 9036878"/>
                <a:gd name="connsiteY21" fmla="*/ 224210 h 3153257"/>
                <a:gd name="connsiteX22" fmla="*/ 1089135 w 9036878"/>
                <a:gd name="connsiteY22" fmla="*/ 247656 h 3153257"/>
                <a:gd name="connsiteX23" fmla="*/ 655381 w 9036878"/>
                <a:gd name="connsiteY23" fmla="*/ 364887 h 3153257"/>
                <a:gd name="connsiteX24" fmla="*/ 256797 w 9036878"/>
                <a:gd name="connsiteY24" fmla="*/ 376611 h 3153257"/>
                <a:gd name="connsiteX25" fmla="*/ 25075 w 9036878"/>
                <a:gd name="connsiteY25" fmla="*/ 420244 h 3153257"/>
                <a:gd name="connsiteX26" fmla="*/ 5975 w 9036878"/>
                <a:gd name="connsiteY26" fmla="*/ 706239 h 3153257"/>
                <a:gd name="connsiteX0" fmla="*/ 5975 w 9036878"/>
                <a:gd name="connsiteY0" fmla="*/ 706239 h 3168062"/>
                <a:gd name="connsiteX1" fmla="*/ 59502 w 9036878"/>
                <a:gd name="connsiteY1" fmla="*/ 2464240 h 3168062"/>
                <a:gd name="connsiteX2" fmla="*/ 58247 w 9036878"/>
                <a:gd name="connsiteY2" fmla="*/ 3003232 h 3168062"/>
                <a:gd name="connsiteX3" fmla="*/ 101757 w 9036878"/>
                <a:gd name="connsiteY3" fmla="*/ 3163378 h 3168062"/>
                <a:gd name="connsiteX4" fmla="*/ 526427 w 9036878"/>
                <a:gd name="connsiteY4" fmla="*/ 3131533 h 3168062"/>
                <a:gd name="connsiteX5" fmla="*/ 5110151 w 9036878"/>
                <a:gd name="connsiteY5" fmla="*/ 3131533 h 3168062"/>
                <a:gd name="connsiteX6" fmla="*/ 7173412 w 9036878"/>
                <a:gd name="connsiteY6" fmla="*/ 3143256 h 3168062"/>
                <a:gd name="connsiteX7" fmla="*/ 8838089 w 9036878"/>
                <a:gd name="connsiteY7" fmla="*/ 3143257 h 3168062"/>
                <a:gd name="connsiteX8" fmla="*/ 8931873 w 9036878"/>
                <a:gd name="connsiteY8" fmla="*/ 3014302 h 3168062"/>
                <a:gd name="connsiteX9" fmla="*/ 9002212 w 9036878"/>
                <a:gd name="connsiteY9" fmla="*/ 2428150 h 3168062"/>
                <a:gd name="connsiteX10" fmla="*/ 8978766 w 9036878"/>
                <a:gd name="connsiteY10" fmla="*/ 564180 h 3168062"/>
                <a:gd name="connsiteX11" fmla="*/ 8416058 w 9036878"/>
                <a:gd name="connsiteY11" fmla="*/ 388333 h 3168062"/>
                <a:gd name="connsiteX12" fmla="*/ 7783012 w 9036878"/>
                <a:gd name="connsiteY12" fmla="*/ 364888 h 3168062"/>
                <a:gd name="connsiteX13" fmla="*/ 6716212 w 9036878"/>
                <a:gd name="connsiteY13" fmla="*/ 364887 h 3168062"/>
                <a:gd name="connsiteX14" fmla="*/ 5543905 w 9036878"/>
                <a:gd name="connsiteY14" fmla="*/ 118703 h 3168062"/>
                <a:gd name="connsiteX15" fmla="*/ 4606058 w 9036878"/>
                <a:gd name="connsiteY15" fmla="*/ 48364 h 3168062"/>
                <a:gd name="connsiteX16" fmla="*/ 3914397 w 9036878"/>
                <a:gd name="connsiteY16" fmla="*/ 153872 h 3168062"/>
                <a:gd name="connsiteX17" fmla="*/ 3410304 w 9036878"/>
                <a:gd name="connsiteY17" fmla="*/ 118703 h 3168062"/>
                <a:gd name="connsiteX18" fmla="*/ 2800704 w 9036878"/>
                <a:gd name="connsiteY18" fmla="*/ 1472 h 3168062"/>
                <a:gd name="connsiteX19" fmla="*/ 2296612 w 9036878"/>
                <a:gd name="connsiteY19" fmla="*/ 60087 h 3168062"/>
                <a:gd name="connsiteX20" fmla="*/ 1968366 w 9036878"/>
                <a:gd name="connsiteY20" fmla="*/ 165595 h 3168062"/>
                <a:gd name="connsiteX21" fmla="*/ 1546335 w 9036878"/>
                <a:gd name="connsiteY21" fmla="*/ 224210 h 3168062"/>
                <a:gd name="connsiteX22" fmla="*/ 1089135 w 9036878"/>
                <a:gd name="connsiteY22" fmla="*/ 247656 h 3168062"/>
                <a:gd name="connsiteX23" fmla="*/ 655381 w 9036878"/>
                <a:gd name="connsiteY23" fmla="*/ 364887 h 3168062"/>
                <a:gd name="connsiteX24" fmla="*/ 256797 w 9036878"/>
                <a:gd name="connsiteY24" fmla="*/ 376611 h 3168062"/>
                <a:gd name="connsiteX25" fmla="*/ 25075 w 9036878"/>
                <a:gd name="connsiteY25" fmla="*/ 420244 h 3168062"/>
                <a:gd name="connsiteX26" fmla="*/ 5975 w 9036878"/>
                <a:gd name="connsiteY26" fmla="*/ 706239 h 3168062"/>
                <a:gd name="connsiteX0" fmla="*/ 5975 w 9036878"/>
                <a:gd name="connsiteY0" fmla="*/ 706239 h 3180700"/>
                <a:gd name="connsiteX1" fmla="*/ 59502 w 9036878"/>
                <a:gd name="connsiteY1" fmla="*/ 2464240 h 3180700"/>
                <a:gd name="connsiteX2" fmla="*/ 58247 w 9036878"/>
                <a:gd name="connsiteY2" fmla="*/ 3003232 h 3180700"/>
                <a:gd name="connsiteX3" fmla="*/ 101757 w 9036878"/>
                <a:gd name="connsiteY3" fmla="*/ 3163378 h 3180700"/>
                <a:gd name="connsiteX4" fmla="*/ 606039 w 9036878"/>
                <a:gd name="connsiteY4" fmla="*/ 3180269 h 3180700"/>
                <a:gd name="connsiteX5" fmla="*/ 5110151 w 9036878"/>
                <a:gd name="connsiteY5" fmla="*/ 3131533 h 3180700"/>
                <a:gd name="connsiteX6" fmla="*/ 7173412 w 9036878"/>
                <a:gd name="connsiteY6" fmla="*/ 3143256 h 3180700"/>
                <a:gd name="connsiteX7" fmla="*/ 8838089 w 9036878"/>
                <a:gd name="connsiteY7" fmla="*/ 3143257 h 3180700"/>
                <a:gd name="connsiteX8" fmla="*/ 8931873 w 9036878"/>
                <a:gd name="connsiteY8" fmla="*/ 3014302 h 3180700"/>
                <a:gd name="connsiteX9" fmla="*/ 9002212 w 9036878"/>
                <a:gd name="connsiteY9" fmla="*/ 2428150 h 3180700"/>
                <a:gd name="connsiteX10" fmla="*/ 8978766 w 9036878"/>
                <a:gd name="connsiteY10" fmla="*/ 564180 h 3180700"/>
                <a:gd name="connsiteX11" fmla="*/ 8416058 w 9036878"/>
                <a:gd name="connsiteY11" fmla="*/ 388333 h 3180700"/>
                <a:gd name="connsiteX12" fmla="*/ 7783012 w 9036878"/>
                <a:gd name="connsiteY12" fmla="*/ 364888 h 3180700"/>
                <a:gd name="connsiteX13" fmla="*/ 6716212 w 9036878"/>
                <a:gd name="connsiteY13" fmla="*/ 364887 h 3180700"/>
                <a:gd name="connsiteX14" fmla="*/ 5543905 w 9036878"/>
                <a:gd name="connsiteY14" fmla="*/ 118703 h 3180700"/>
                <a:gd name="connsiteX15" fmla="*/ 4606058 w 9036878"/>
                <a:gd name="connsiteY15" fmla="*/ 48364 h 3180700"/>
                <a:gd name="connsiteX16" fmla="*/ 3914397 w 9036878"/>
                <a:gd name="connsiteY16" fmla="*/ 153872 h 3180700"/>
                <a:gd name="connsiteX17" fmla="*/ 3410304 w 9036878"/>
                <a:gd name="connsiteY17" fmla="*/ 118703 h 3180700"/>
                <a:gd name="connsiteX18" fmla="*/ 2800704 w 9036878"/>
                <a:gd name="connsiteY18" fmla="*/ 1472 h 3180700"/>
                <a:gd name="connsiteX19" fmla="*/ 2296612 w 9036878"/>
                <a:gd name="connsiteY19" fmla="*/ 60087 h 3180700"/>
                <a:gd name="connsiteX20" fmla="*/ 1968366 w 9036878"/>
                <a:gd name="connsiteY20" fmla="*/ 165595 h 3180700"/>
                <a:gd name="connsiteX21" fmla="*/ 1546335 w 9036878"/>
                <a:gd name="connsiteY21" fmla="*/ 224210 h 3180700"/>
                <a:gd name="connsiteX22" fmla="*/ 1089135 w 9036878"/>
                <a:gd name="connsiteY22" fmla="*/ 247656 h 3180700"/>
                <a:gd name="connsiteX23" fmla="*/ 655381 w 9036878"/>
                <a:gd name="connsiteY23" fmla="*/ 364887 h 3180700"/>
                <a:gd name="connsiteX24" fmla="*/ 256797 w 9036878"/>
                <a:gd name="connsiteY24" fmla="*/ 376611 h 3180700"/>
                <a:gd name="connsiteX25" fmla="*/ 25075 w 9036878"/>
                <a:gd name="connsiteY25" fmla="*/ 420244 h 3180700"/>
                <a:gd name="connsiteX26" fmla="*/ 5975 w 9036878"/>
                <a:gd name="connsiteY26" fmla="*/ 706239 h 3180700"/>
                <a:gd name="connsiteX0" fmla="*/ 5975 w 9036878"/>
                <a:gd name="connsiteY0" fmla="*/ 706239 h 3180700"/>
                <a:gd name="connsiteX1" fmla="*/ 59502 w 9036878"/>
                <a:gd name="connsiteY1" fmla="*/ 2464240 h 3180700"/>
                <a:gd name="connsiteX2" fmla="*/ 58247 w 9036878"/>
                <a:gd name="connsiteY2" fmla="*/ 3003232 h 3180700"/>
                <a:gd name="connsiteX3" fmla="*/ 101757 w 9036878"/>
                <a:gd name="connsiteY3" fmla="*/ 3163378 h 3180700"/>
                <a:gd name="connsiteX4" fmla="*/ 606039 w 9036878"/>
                <a:gd name="connsiteY4" fmla="*/ 3180269 h 3180700"/>
                <a:gd name="connsiteX5" fmla="*/ 5110150 w 9036878"/>
                <a:gd name="connsiteY5" fmla="*/ 3161992 h 3180700"/>
                <a:gd name="connsiteX6" fmla="*/ 7173412 w 9036878"/>
                <a:gd name="connsiteY6" fmla="*/ 3143256 h 3180700"/>
                <a:gd name="connsiteX7" fmla="*/ 8838089 w 9036878"/>
                <a:gd name="connsiteY7" fmla="*/ 3143257 h 3180700"/>
                <a:gd name="connsiteX8" fmla="*/ 8931873 w 9036878"/>
                <a:gd name="connsiteY8" fmla="*/ 3014302 h 3180700"/>
                <a:gd name="connsiteX9" fmla="*/ 9002212 w 9036878"/>
                <a:gd name="connsiteY9" fmla="*/ 2428150 h 3180700"/>
                <a:gd name="connsiteX10" fmla="*/ 8978766 w 9036878"/>
                <a:gd name="connsiteY10" fmla="*/ 564180 h 3180700"/>
                <a:gd name="connsiteX11" fmla="*/ 8416058 w 9036878"/>
                <a:gd name="connsiteY11" fmla="*/ 388333 h 3180700"/>
                <a:gd name="connsiteX12" fmla="*/ 7783012 w 9036878"/>
                <a:gd name="connsiteY12" fmla="*/ 364888 h 3180700"/>
                <a:gd name="connsiteX13" fmla="*/ 6716212 w 9036878"/>
                <a:gd name="connsiteY13" fmla="*/ 364887 h 3180700"/>
                <a:gd name="connsiteX14" fmla="*/ 5543905 w 9036878"/>
                <a:gd name="connsiteY14" fmla="*/ 118703 h 3180700"/>
                <a:gd name="connsiteX15" fmla="*/ 4606058 w 9036878"/>
                <a:gd name="connsiteY15" fmla="*/ 48364 h 3180700"/>
                <a:gd name="connsiteX16" fmla="*/ 3914397 w 9036878"/>
                <a:gd name="connsiteY16" fmla="*/ 153872 h 3180700"/>
                <a:gd name="connsiteX17" fmla="*/ 3410304 w 9036878"/>
                <a:gd name="connsiteY17" fmla="*/ 118703 h 3180700"/>
                <a:gd name="connsiteX18" fmla="*/ 2800704 w 9036878"/>
                <a:gd name="connsiteY18" fmla="*/ 1472 h 3180700"/>
                <a:gd name="connsiteX19" fmla="*/ 2296612 w 9036878"/>
                <a:gd name="connsiteY19" fmla="*/ 60087 h 3180700"/>
                <a:gd name="connsiteX20" fmla="*/ 1968366 w 9036878"/>
                <a:gd name="connsiteY20" fmla="*/ 165595 h 3180700"/>
                <a:gd name="connsiteX21" fmla="*/ 1546335 w 9036878"/>
                <a:gd name="connsiteY21" fmla="*/ 224210 h 3180700"/>
                <a:gd name="connsiteX22" fmla="*/ 1089135 w 9036878"/>
                <a:gd name="connsiteY22" fmla="*/ 247656 h 3180700"/>
                <a:gd name="connsiteX23" fmla="*/ 655381 w 9036878"/>
                <a:gd name="connsiteY23" fmla="*/ 364887 h 3180700"/>
                <a:gd name="connsiteX24" fmla="*/ 256797 w 9036878"/>
                <a:gd name="connsiteY24" fmla="*/ 376611 h 3180700"/>
                <a:gd name="connsiteX25" fmla="*/ 25075 w 9036878"/>
                <a:gd name="connsiteY25" fmla="*/ 420244 h 3180700"/>
                <a:gd name="connsiteX26" fmla="*/ 5975 w 9036878"/>
                <a:gd name="connsiteY26" fmla="*/ 706239 h 3180700"/>
                <a:gd name="connsiteX0" fmla="*/ 5975 w 9026302"/>
                <a:gd name="connsiteY0" fmla="*/ 706239 h 3180700"/>
                <a:gd name="connsiteX1" fmla="*/ 59502 w 9026302"/>
                <a:gd name="connsiteY1" fmla="*/ 2464240 h 3180700"/>
                <a:gd name="connsiteX2" fmla="*/ 58247 w 9026302"/>
                <a:gd name="connsiteY2" fmla="*/ 3003232 h 3180700"/>
                <a:gd name="connsiteX3" fmla="*/ 101757 w 9026302"/>
                <a:gd name="connsiteY3" fmla="*/ 3163378 h 3180700"/>
                <a:gd name="connsiteX4" fmla="*/ 606039 w 9026302"/>
                <a:gd name="connsiteY4" fmla="*/ 3180269 h 3180700"/>
                <a:gd name="connsiteX5" fmla="*/ 5110150 w 9026302"/>
                <a:gd name="connsiteY5" fmla="*/ 3161992 h 3180700"/>
                <a:gd name="connsiteX6" fmla="*/ 7173412 w 9026302"/>
                <a:gd name="connsiteY6" fmla="*/ 3143256 h 3180700"/>
                <a:gd name="connsiteX7" fmla="*/ 8838089 w 9026302"/>
                <a:gd name="connsiteY7" fmla="*/ 3143257 h 3180700"/>
                <a:gd name="connsiteX8" fmla="*/ 9004851 w 9026302"/>
                <a:gd name="connsiteY8" fmla="*/ 2965566 h 3180700"/>
                <a:gd name="connsiteX9" fmla="*/ 9002212 w 9026302"/>
                <a:gd name="connsiteY9" fmla="*/ 2428150 h 3180700"/>
                <a:gd name="connsiteX10" fmla="*/ 8978766 w 9026302"/>
                <a:gd name="connsiteY10" fmla="*/ 564180 h 3180700"/>
                <a:gd name="connsiteX11" fmla="*/ 8416058 w 9026302"/>
                <a:gd name="connsiteY11" fmla="*/ 388333 h 3180700"/>
                <a:gd name="connsiteX12" fmla="*/ 7783012 w 9026302"/>
                <a:gd name="connsiteY12" fmla="*/ 364888 h 3180700"/>
                <a:gd name="connsiteX13" fmla="*/ 6716212 w 9026302"/>
                <a:gd name="connsiteY13" fmla="*/ 364887 h 3180700"/>
                <a:gd name="connsiteX14" fmla="*/ 5543905 w 9026302"/>
                <a:gd name="connsiteY14" fmla="*/ 118703 h 3180700"/>
                <a:gd name="connsiteX15" fmla="*/ 4606058 w 9026302"/>
                <a:gd name="connsiteY15" fmla="*/ 48364 h 3180700"/>
                <a:gd name="connsiteX16" fmla="*/ 3914397 w 9026302"/>
                <a:gd name="connsiteY16" fmla="*/ 153872 h 3180700"/>
                <a:gd name="connsiteX17" fmla="*/ 3410304 w 9026302"/>
                <a:gd name="connsiteY17" fmla="*/ 118703 h 3180700"/>
                <a:gd name="connsiteX18" fmla="*/ 2800704 w 9026302"/>
                <a:gd name="connsiteY18" fmla="*/ 1472 h 3180700"/>
                <a:gd name="connsiteX19" fmla="*/ 2296612 w 9026302"/>
                <a:gd name="connsiteY19" fmla="*/ 60087 h 3180700"/>
                <a:gd name="connsiteX20" fmla="*/ 1968366 w 9026302"/>
                <a:gd name="connsiteY20" fmla="*/ 165595 h 3180700"/>
                <a:gd name="connsiteX21" fmla="*/ 1546335 w 9026302"/>
                <a:gd name="connsiteY21" fmla="*/ 224210 h 3180700"/>
                <a:gd name="connsiteX22" fmla="*/ 1089135 w 9026302"/>
                <a:gd name="connsiteY22" fmla="*/ 247656 h 3180700"/>
                <a:gd name="connsiteX23" fmla="*/ 655381 w 9026302"/>
                <a:gd name="connsiteY23" fmla="*/ 364887 h 3180700"/>
                <a:gd name="connsiteX24" fmla="*/ 256797 w 9026302"/>
                <a:gd name="connsiteY24" fmla="*/ 376611 h 3180700"/>
                <a:gd name="connsiteX25" fmla="*/ 25075 w 9026302"/>
                <a:gd name="connsiteY25" fmla="*/ 420244 h 3180700"/>
                <a:gd name="connsiteX26" fmla="*/ 5975 w 9026302"/>
                <a:gd name="connsiteY26" fmla="*/ 706239 h 3180700"/>
                <a:gd name="connsiteX0" fmla="*/ 5975 w 9037868"/>
                <a:gd name="connsiteY0" fmla="*/ 706239 h 3180700"/>
                <a:gd name="connsiteX1" fmla="*/ 59502 w 9037868"/>
                <a:gd name="connsiteY1" fmla="*/ 2464240 h 3180700"/>
                <a:gd name="connsiteX2" fmla="*/ 58247 w 9037868"/>
                <a:gd name="connsiteY2" fmla="*/ 3003232 h 3180700"/>
                <a:gd name="connsiteX3" fmla="*/ 101757 w 9037868"/>
                <a:gd name="connsiteY3" fmla="*/ 3163378 h 3180700"/>
                <a:gd name="connsiteX4" fmla="*/ 606039 w 9037868"/>
                <a:gd name="connsiteY4" fmla="*/ 3180269 h 3180700"/>
                <a:gd name="connsiteX5" fmla="*/ 5110150 w 9037868"/>
                <a:gd name="connsiteY5" fmla="*/ 3161992 h 3180700"/>
                <a:gd name="connsiteX6" fmla="*/ 7173412 w 9037868"/>
                <a:gd name="connsiteY6" fmla="*/ 3143256 h 3180700"/>
                <a:gd name="connsiteX7" fmla="*/ 8838089 w 9037868"/>
                <a:gd name="connsiteY7" fmla="*/ 3143257 h 3180700"/>
                <a:gd name="connsiteX8" fmla="*/ 9004851 w 9037868"/>
                <a:gd name="connsiteY8" fmla="*/ 2965566 h 3180700"/>
                <a:gd name="connsiteX9" fmla="*/ 9002212 w 9037868"/>
                <a:gd name="connsiteY9" fmla="*/ 2428150 h 3180700"/>
                <a:gd name="connsiteX10" fmla="*/ 8978766 w 9037868"/>
                <a:gd name="connsiteY10" fmla="*/ 564180 h 3180700"/>
                <a:gd name="connsiteX11" fmla="*/ 9001358 w 9037868"/>
                <a:gd name="connsiteY11" fmla="*/ 395878 h 3180700"/>
                <a:gd name="connsiteX12" fmla="*/ 8416058 w 9037868"/>
                <a:gd name="connsiteY12" fmla="*/ 388333 h 3180700"/>
                <a:gd name="connsiteX13" fmla="*/ 7783012 w 9037868"/>
                <a:gd name="connsiteY13" fmla="*/ 364888 h 3180700"/>
                <a:gd name="connsiteX14" fmla="*/ 6716212 w 9037868"/>
                <a:gd name="connsiteY14" fmla="*/ 364887 h 3180700"/>
                <a:gd name="connsiteX15" fmla="*/ 5543905 w 9037868"/>
                <a:gd name="connsiteY15" fmla="*/ 118703 h 3180700"/>
                <a:gd name="connsiteX16" fmla="*/ 4606058 w 9037868"/>
                <a:gd name="connsiteY16" fmla="*/ 48364 h 3180700"/>
                <a:gd name="connsiteX17" fmla="*/ 3914397 w 9037868"/>
                <a:gd name="connsiteY17" fmla="*/ 153872 h 3180700"/>
                <a:gd name="connsiteX18" fmla="*/ 3410304 w 9037868"/>
                <a:gd name="connsiteY18" fmla="*/ 118703 h 3180700"/>
                <a:gd name="connsiteX19" fmla="*/ 2800704 w 9037868"/>
                <a:gd name="connsiteY19" fmla="*/ 1472 h 3180700"/>
                <a:gd name="connsiteX20" fmla="*/ 2296612 w 9037868"/>
                <a:gd name="connsiteY20" fmla="*/ 60087 h 3180700"/>
                <a:gd name="connsiteX21" fmla="*/ 1968366 w 9037868"/>
                <a:gd name="connsiteY21" fmla="*/ 165595 h 3180700"/>
                <a:gd name="connsiteX22" fmla="*/ 1546335 w 9037868"/>
                <a:gd name="connsiteY22" fmla="*/ 224210 h 3180700"/>
                <a:gd name="connsiteX23" fmla="*/ 1089135 w 9037868"/>
                <a:gd name="connsiteY23" fmla="*/ 247656 h 3180700"/>
                <a:gd name="connsiteX24" fmla="*/ 655381 w 9037868"/>
                <a:gd name="connsiteY24" fmla="*/ 364887 h 3180700"/>
                <a:gd name="connsiteX25" fmla="*/ 256797 w 9037868"/>
                <a:gd name="connsiteY25" fmla="*/ 376611 h 3180700"/>
                <a:gd name="connsiteX26" fmla="*/ 25075 w 9037868"/>
                <a:gd name="connsiteY26" fmla="*/ 420244 h 3180700"/>
                <a:gd name="connsiteX27" fmla="*/ 5975 w 9037868"/>
                <a:gd name="connsiteY27" fmla="*/ 706239 h 3180700"/>
                <a:gd name="connsiteX0" fmla="*/ 5975 w 9047986"/>
                <a:gd name="connsiteY0" fmla="*/ 706239 h 3180700"/>
                <a:gd name="connsiteX1" fmla="*/ 59502 w 9047986"/>
                <a:gd name="connsiteY1" fmla="*/ 2464240 h 3180700"/>
                <a:gd name="connsiteX2" fmla="*/ 58247 w 9047986"/>
                <a:gd name="connsiteY2" fmla="*/ 3003232 h 3180700"/>
                <a:gd name="connsiteX3" fmla="*/ 101757 w 9047986"/>
                <a:gd name="connsiteY3" fmla="*/ 3163378 h 3180700"/>
                <a:gd name="connsiteX4" fmla="*/ 606039 w 9047986"/>
                <a:gd name="connsiteY4" fmla="*/ 3180269 h 3180700"/>
                <a:gd name="connsiteX5" fmla="*/ 5110150 w 9047986"/>
                <a:gd name="connsiteY5" fmla="*/ 3161992 h 3180700"/>
                <a:gd name="connsiteX6" fmla="*/ 7173412 w 9047986"/>
                <a:gd name="connsiteY6" fmla="*/ 3143256 h 3180700"/>
                <a:gd name="connsiteX7" fmla="*/ 8838089 w 9047986"/>
                <a:gd name="connsiteY7" fmla="*/ 3143257 h 3180700"/>
                <a:gd name="connsiteX8" fmla="*/ 9004851 w 9047986"/>
                <a:gd name="connsiteY8" fmla="*/ 2965566 h 3180700"/>
                <a:gd name="connsiteX9" fmla="*/ 9002212 w 9047986"/>
                <a:gd name="connsiteY9" fmla="*/ 2428150 h 3180700"/>
                <a:gd name="connsiteX10" fmla="*/ 9018573 w 9047986"/>
                <a:gd name="connsiteY10" fmla="*/ 545904 h 3180700"/>
                <a:gd name="connsiteX11" fmla="*/ 9001358 w 9047986"/>
                <a:gd name="connsiteY11" fmla="*/ 395878 h 3180700"/>
                <a:gd name="connsiteX12" fmla="*/ 8416058 w 9047986"/>
                <a:gd name="connsiteY12" fmla="*/ 388333 h 3180700"/>
                <a:gd name="connsiteX13" fmla="*/ 7783012 w 9047986"/>
                <a:gd name="connsiteY13" fmla="*/ 364888 h 3180700"/>
                <a:gd name="connsiteX14" fmla="*/ 6716212 w 9047986"/>
                <a:gd name="connsiteY14" fmla="*/ 364887 h 3180700"/>
                <a:gd name="connsiteX15" fmla="*/ 5543905 w 9047986"/>
                <a:gd name="connsiteY15" fmla="*/ 118703 h 3180700"/>
                <a:gd name="connsiteX16" fmla="*/ 4606058 w 9047986"/>
                <a:gd name="connsiteY16" fmla="*/ 48364 h 3180700"/>
                <a:gd name="connsiteX17" fmla="*/ 3914397 w 9047986"/>
                <a:gd name="connsiteY17" fmla="*/ 153872 h 3180700"/>
                <a:gd name="connsiteX18" fmla="*/ 3410304 w 9047986"/>
                <a:gd name="connsiteY18" fmla="*/ 118703 h 3180700"/>
                <a:gd name="connsiteX19" fmla="*/ 2800704 w 9047986"/>
                <a:gd name="connsiteY19" fmla="*/ 1472 h 3180700"/>
                <a:gd name="connsiteX20" fmla="*/ 2296612 w 9047986"/>
                <a:gd name="connsiteY20" fmla="*/ 60087 h 3180700"/>
                <a:gd name="connsiteX21" fmla="*/ 1968366 w 9047986"/>
                <a:gd name="connsiteY21" fmla="*/ 165595 h 3180700"/>
                <a:gd name="connsiteX22" fmla="*/ 1546335 w 9047986"/>
                <a:gd name="connsiteY22" fmla="*/ 224210 h 3180700"/>
                <a:gd name="connsiteX23" fmla="*/ 1089135 w 9047986"/>
                <a:gd name="connsiteY23" fmla="*/ 247656 h 3180700"/>
                <a:gd name="connsiteX24" fmla="*/ 655381 w 9047986"/>
                <a:gd name="connsiteY24" fmla="*/ 364887 h 3180700"/>
                <a:gd name="connsiteX25" fmla="*/ 256797 w 9047986"/>
                <a:gd name="connsiteY25" fmla="*/ 376611 h 3180700"/>
                <a:gd name="connsiteX26" fmla="*/ 25075 w 9047986"/>
                <a:gd name="connsiteY26" fmla="*/ 420244 h 3180700"/>
                <a:gd name="connsiteX27" fmla="*/ 5975 w 9047986"/>
                <a:gd name="connsiteY27" fmla="*/ 706239 h 3180700"/>
                <a:gd name="connsiteX0" fmla="*/ 5975 w 9069563"/>
                <a:gd name="connsiteY0" fmla="*/ 706239 h 3180700"/>
                <a:gd name="connsiteX1" fmla="*/ 59502 w 9069563"/>
                <a:gd name="connsiteY1" fmla="*/ 2464240 h 3180700"/>
                <a:gd name="connsiteX2" fmla="*/ 58247 w 9069563"/>
                <a:gd name="connsiteY2" fmla="*/ 3003232 h 3180700"/>
                <a:gd name="connsiteX3" fmla="*/ 101757 w 9069563"/>
                <a:gd name="connsiteY3" fmla="*/ 3163378 h 3180700"/>
                <a:gd name="connsiteX4" fmla="*/ 606039 w 9069563"/>
                <a:gd name="connsiteY4" fmla="*/ 3180269 h 3180700"/>
                <a:gd name="connsiteX5" fmla="*/ 5110150 w 9069563"/>
                <a:gd name="connsiteY5" fmla="*/ 3161992 h 3180700"/>
                <a:gd name="connsiteX6" fmla="*/ 7173412 w 9069563"/>
                <a:gd name="connsiteY6" fmla="*/ 3143256 h 3180700"/>
                <a:gd name="connsiteX7" fmla="*/ 8838089 w 9069563"/>
                <a:gd name="connsiteY7" fmla="*/ 3143257 h 3180700"/>
                <a:gd name="connsiteX8" fmla="*/ 9004851 w 9069563"/>
                <a:gd name="connsiteY8" fmla="*/ 2965566 h 3180700"/>
                <a:gd name="connsiteX9" fmla="*/ 9002212 w 9069563"/>
                <a:gd name="connsiteY9" fmla="*/ 2428150 h 3180700"/>
                <a:gd name="connsiteX10" fmla="*/ 9065015 w 9069563"/>
                <a:gd name="connsiteY10" fmla="*/ 545904 h 3180700"/>
                <a:gd name="connsiteX11" fmla="*/ 9001358 w 9069563"/>
                <a:gd name="connsiteY11" fmla="*/ 395878 h 3180700"/>
                <a:gd name="connsiteX12" fmla="*/ 8416058 w 9069563"/>
                <a:gd name="connsiteY12" fmla="*/ 388333 h 3180700"/>
                <a:gd name="connsiteX13" fmla="*/ 7783012 w 9069563"/>
                <a:gd name="connsiteY13" fmla="*/ 364888 h 3180700"/>
                <a:gd name="connsiteX14" fmla="*/ 6716212 w 9069563"/>
                <a:gd name="connsiteY14" fmla="*/ 364887 h 3180700"/>
                <a:gd name="connsiteX15" fmla="*/ 5543905 w 9069563"/>
                <a:gd name="connsiteY15" fmla="*/ 118703 h 3180700"/>
                <a:gd name="connsiteX16" fmla="*/ 4606058 w 9069563"/>
                <a:gd name="connsiteY16" fmla="*/ 48364 h 3180700"/>
                <a:gd name="connsiteX17" fmla="*/ 3914397 w 9069563"/>
                <a:gd name="connsiteY17" fmla="*/ 153872 h 3180700"/>
                <a:gd name="connsiteX18" fmla="*/ 3410304 w 9069563"/>
                <a:gd name="connsiteY18" fmla="*/ 118703 h 3180700"/>
                <a:gd name="connsiteX19" fmla="*/ 2800704 w 9069563"/>
                <a:gd name="connsiteY19" fmla="*/ 1472 h 3180700"/>
                <a:gd name="connsiteX20" fmla="*/ 2296612 w 9069563"/>
                <a:gd name="connsiteY20" fmla="*/ 60087 h 3180700"/>
                <a:gd name="connsiteX21" fmla="*/ 1968366 w 9069563"/>
                <a:gd name="connsiteY21" fmla="*/ 165595 h 3180700"/>
                <a:gd name="connsiteX22" fmla="*/ 1546335 w 9069563"/>
                <a:gd name="connsiteY22" fmla="*/ 224210 h 3180700"/>
                <a:gd name="connsiteX23" fmla="*/ 1089135 w 9069563"/>
                <a:gd name="connsiteY23" fmla="*/ 247656 h 3180700"/>
                <a:gd name="connsiteX24" fmla="*/ 655381 w 9069563"/>
                <a:gd name="connsiteY24" fmla="*/ 364887 h 3180700"/>
                <a:gd name="connsiteX25" fmla="*/ 256797 w 9069563"/>
                <a:gd name="connsiteY25" fmla="*/ 376611 h 3180700"/>
                <a:gd name="connsiteX26" fmla="*/ 25075 w 9069563"/>
                <a:gd name="connsiteY26" fmla="*/ 420244 h 3180700"/>
                <a:gd name="connsiteX27" fmla="*/ 5975 w 9069563"/>
                <a:gd name="connsiteY27" fmla="*/ 706239 h 3180700"/>
                <a:gd name="connsiteX0" fmla="*/ 5975 w 9069120"/>
                <a:gd name="connsiteY0" fmla="*/ 706239 h 3180700"/>
                <a:gd name="connsiteX1" fmla="*/ 59502 w 9069120"/>
                <a:gd name="connsiteY1" fmla="*/ 2464240 h 3180700"/>
                <a:gd name="connsiteX2" fmla="*/ 58247 w 9069120"/>
                <a:gd name="connsiteY2" fmla="*/ 3003232 h 3180700"/>
                <a:gd name="connsiteX3" fmla="*/ 101757 w 9069120"/>
                <a:gd name="connsiteY3" fmla="*/ 3163378 h 3180700"/>
                <a:gd name="connsiteX4" fmla="*/ 606039 w 9069120"/>
                <a:gd name="connsiteY4" fmla="*/ 3180269 h 3180700"/>
                <a:gd name="connsiteX5" fmla="*/ 5110150 w 9069120"/>
                <a:gd name="connsiteY5" fmla="*/ 3161992 h 3180700"/>
                <a:gd name="connsiteX6" fmla="*/ 7173412 w 9069120"/>
                <a:gd name="connsiteY6" fmla="*/ 3143256 h 3180700"/>
                <a:gd name="connsiteX7" fmla="*/ 8838089 w 9069120"/>
                <a:gd name="connsiteY7" fmla="*/ 3143257 h 3180700"/>
                <a:gd name="connsiteX8" fmla="*/ 9004851 w 9069120"/>
                <a:gd name="connsiteY8" fmla="*/ 2965566 h 3180700"/>
                <a:gd name="connsiteX9" fmla="*/ 9002212 w 9069120"/>
                <a:gd name="connsiteY9" fmla="*/ 2428150 h 3180700"/>
                <a:gd name="connsiteX10" fmla="*/ 9065015 w 9069120"/>
                <a:gd name="connsiteY10" fmla="*/ 545904 h 3180700"/>
                <a:gd name="connsiteX11" fmla="*/ 8868671 w 9069120"/>
                <a:gd name="connsiteY11" fmla="*/ 389786 h 3180700"/>
                <a:gd name="connsiteX12" fmla="*/ 8416058 w 9069120"/>
                <a:gd name="connsiteY12" fmla="*/ 388333 h 3180700"/>
                <a:gd name="connsiteX13" fmla="*/ 7783012 w 9069120"/>
                <a:gd name="connsiteY13" fmla="*/ 364888 h 3180700"/>
                <a:gd name="connsiteX14" fmla="*/ 6716212 w 9069120"/>
                <a:gd name="connsiteY14" fmla="*/ 364887 h 3180700"/>
                <a:gd name="connsiteX15" fmla="*/ 5543905 w 9069120"/>
                <a:gd name="connsiteY15" fmla="*/ 118703 h 3180700"/>
                <a:gd name="connsiteX16" fmla="*/ 4606058 w 9069120"/>
                <a:gd name="connsiteY16" fmla="*/ 48364 h 3180700"/>
                <a:gd name="connsiteX17" fmla="*/ 3914397 w 9069120"/>
                <a:gd name="connsiteY17" fmla="*/ 153872 h 3180700"/>
                <a:gd name="connsiteX18" fmla="*/ 3410304 w 9069120"/>
                <a:gd name="connsiteY18" fmla="*/ 118703 h 3180700"/>
                <a:gd name="connsiteX19" fmla="*/ 2800704 w 9069120"/>
                <a:gd name="connsiteY19" fmla="*/ 1472 h 3180700"/>
                <a:gd name="connsiteX20" fmla="*/ 2296612 w 9069120"/>
                <a:gd name="connsiteY20" fmla="*/ 60087 h 3180700"/>
                <a:gd name="connsiteX21" fmla="*/ 1968366 w 9069120"/>
                <a:gd name="connsiteY21" fmla="*/ 165595 h 3180700"/>
                <a:gd name="connsiteX22" fmla="*/ 1546335 w 9069120"/>
                <a:gd name="connsiteY22" fmla="*/ 224210 h 3180700"/>
                <a:gd name="connsiteX23" fmla="*/ 1089135 w 9069120"/>
                <a:gd name="connsiteY23" fmla="*/ 247656 h 3180700"/>
                <a:gd name="connsiteX24" fmla="*/ 655381 w 9069120"/>
                <a:gd name="connsiteY24" fmla="*/ 364887 h 3180700"/>
                <a:gd name="connsiteX25" fmla="*/ 256797 w 9069120"/>
                <a:gd name="connsiteY25" fmla="*/ 376611 h 3180700"/>
                <a:gd name="connsiteX26" fmla="*/ 25075 w 9069120"/>
                <a:gd name="connsiteY26" fmla="*/ 420244 h 3180700"/>
                <a:gd name="connsiteX27" fmla="*/ 5975 w 9069120"/>
                <a:gd name="connsiteY27" fmla="*/ 706239 h 3180700"/>
                <a:gd name="connsiteX0" fmla="*/ 5975 w 9069120"/>
                <a:gd name="connsiteY0" fmla="*/ 706239 h 3180700"/>
                <a:gd name="connsiteX1" fmla="*/ 59502 w 9069120"/>
                <a:gd name="connsiteY1" fmla="*/ 2464240 h 3180700"/>
                <a:gd name="connsiteX2" fmla="*/ 58247 w 9069120"/>
                <a:gd name="connsiteY2" fmla="*/ 3003232 h 3180700"/>
                <a:gd name="connsiteX3" fmla="*/ 101757 w 9069120"/>
                <a:gd name="connsiteY3" fmla="*/ 3163378 h 3180700"/>
                <a:gd name="connsiteX4" fmla="*/ 606039 w 9069120"/>
                <a:gd name="connsiteY4" fmla="*/ 3180269 h 3180700"/>
                <a:gd name="connsiteX5" fmla="*/ 5110150 w 9069120"/>
                <a:gd name="connsiteY5" fmla="*/ 3161992 h 3180700"/>
                <a:gd name="connsiteX6" fmla="*/ 7173412 w 9069120"/>
                <a:gd name="connsiteY6" fmla="*/ 3143256 h 3180700"/>
                <a:gd name="connsiteX7" fmla="*/ 8838089 w 9069120"/>
                <a:gd name="connsiteY7" fmla="*/ 3143257 h 3180700"/>
                <a:gd name="connsiteX8" fmla="*/ 9004851 w 9069120"/>
                <a:gd name="connsiteY8" fmla="*/ 2965566 h 3180700"/>
                <a:gd name="connsiteX9" fmla="*/ 9002212 w 9069120"/>
                <a:gd name="connsiteY9" fmla="*/ 2428150 h 3180700"/>
                <a:gd name="connsiteX10" fmla="*/ 9065015 w 9069120"/>
                <a:gd name="connsiteY10" fmla="*/ 862686 h 3180700"/>
                <a:gd name="connsiteX11" fmla="*/ 8868671 w 9069120"/>
                <a:gd name="connsiteY11" fmla="*/ 389786 h 3180700"/>
                <a:gd name="connsiteX12" fmla="*/ 8416058 w 9069120"/>
                <a:gd name="connsiteY12" fmla="*/ 388333 h 3180700"/>
                <a:gd name="connsiteX13" fmla="*/ 7783012 w 9069120"/>
                <a:gd name="connsiteY13" fmla="*/ 364888 h 3180700"/>
                <a:gd name="connsiteX14" fmla="*/ 6716212 w 9069120"/>
                <a:gd name="connsiteY14" fmla="*/ 364887 h 3180700"/>
                <a:gd name="connsiteX15" fmla="*/ 5543905 w 9069120"/>
                <a:gd name="connsiteY15" fmla="*/ 118703 h 3180700"/>
                <a:gd name="connsiteX16" fmla="*/ 4606058 w 9069120"/>
                <a:gd name="connsiteY16" fmla="*/ 48364 h 3180700"/>
                <a:gd name="connsiteX17" fmla="*/ 3914397 w 9069120"/>
                <a:gd name="connsiteY17" fmla="*/ 153872 h 3180700"/>
                <a:gd name="connsiteX18" fmla="*/ 3410304 w 9069120"/>
                <a:gd name="connsiteY18" fmla="*/ 118703 h 3180700"/>
                <a:gd name="connsiteX19" fmla="*/ 2800704 w 9069120"/>
                <a:gd name="connsiteY19" fmla="*/ 1472 h 3180700"/>
                <a:gd name="connsiteX20" fmla="*/ 2296612 w 9069120"/>
                <a:gd name="connsiteY20" fmla="*/ 60087 h 3180700"/>
                <a:gd name="connsiteX21" fmla="*/ 1968366 w 9069120"/>
                <a:gd name="connsiteY21" fmla="*/ 165595 h 3180700"/>
                <a:gd name="connsiteX22" fmla="*/ 1546335 w 9069120"/>
                <a:gd name="connsiteY22" fmla="*/ 224210 h 3180700"/>
                <a:gd name="connsiteX23" fmla="*/ 1089135 w 9069120"/>
                <a:gd name="connsiteY23" fmla="*/ 247656 h 3180700"/>
                <a:gd name="connsiteX24" fmla="*/ 655381 w 9069120"/>
                <a:gd name="connsiteY24" fmla="*/ 364887 h 3180700"/>
                <a:gd name="connsiteX25" fmla="*/ 256797 w 9069120"/>
                <a:gd name="connsiteY25" fmla="*/ 376611 h 3180700"/>
                <a:gd name="connsiteX26" fmla="*/ 25075 w 9069120"/>
                <a:gd name="connsiteY26" fmla="*/ 420244 h 3180700"/>
                <a:gd name="connsiteX27" fmla="*/ 5975 w 9069120"/>
                <a:gd name="connsiteY27" fmla="*/ 706239 h 3180700"/>
                <a:gd name="connsiteX0" fmla="*/ 5975 w 9079451"/>
                <a:gd name="connsiteY0" fmla="*/ 706239 h 3180700"/>
                <a:gd name="connsiteX1" fmla="*/ 59502 w 9079451"/>
                <a:gd name="connsiteY1" fmla="*/ 2464240 h 3180700"/>
                <a:gd name="connsiteX2" fmla="*/ 58247 w 9079451"/>
                <a:gd name="connsiteY2" fmla="*/ 3003232 h 3180700"/>
                <a:gd name="connsiteX3" fmla="*/ 101757 w 9079451"/>
                <a:gd name="connsiteY3" fmla="*/ 3163378 h 3180700"/>
                <a:gd name="connsiteX4" fmla="*/ 606039 w 9079451"/>
                <a:gd name="connsiteY4" fmla="*/ 3180269 h 3180700"/>
                <a:gd name="connsiteX5" fmla="*/ 5110150 w 9079451"/>
                <a:gd name="connsiteY5" fmla="*/ 3161992 h 3180700"/>
                <a:gd name="connsiteX6" fmla="*/ 7173412 w 9079451"/>
                <a:gd name="connsiteY6" fmla="*/ 3143256 h 3180700"/>
                <a:gd name="connsiteX7" fmla="*/ 8838089 w 9079451"/>
                <a:gd name="connsiteY7" fmla="*/ 3143257 h 3180700"/>
                <a:gd name="connsiteX8" fmla="*/ 9004851 w 9079451"/>
                <a:gd name="connsiteY8" fmla="*/ 2965566 h 3180700"/>
                <a:gd name="connsiteX9" fmla="*/ 9002212 w 9079451"/>
                <a:gd name="connsiteY9" fmla="*/ 2428150 h 3180700"/>
                <a:gd name="connsiteX10" fmla="*/ 9065015 w 9079451"/>
                <a:gd name="connsiteY10" fmla="*/ 862686 h 3180700"/>
                <a:gd name="connsiteX11" fmla="*/ 9061065 w 9079451"/>
                <a:gd name="connsiteY11" fmla="*/ 481165 h 3180700"/>
                <a:gd name="connsiteX12" fmla="*/ 8868671 w 9079451"/>
                <a:gd name="connsiteY12" fmla="*/ 389786 h 3180700"/>
                <a:gd name="connsiteX13" fmla="*/ 8416058 w 9079451"/>
                <a:gd name="connsiteY13" fmla="*/ 388333 h 3180700"/>
                <a:gd name="connsiteX14" fmla="*/ 7783012 w 9079451"/>
                <a:gd name="connsiteY14" fmla="*/ 364888 h 3180700"/>
                <a:gd name="connsiteX15" fmla="*/ 6716212 w 9079451"/>
                <a:gd name="connsiteY15" fmla="*/ 364887 h 3180700"/>
                <a:gd name="connsiteX16" fmla="*/ 5543905 w 9079451"/>
                <a:gd name="connsiteY16" fmla="*/ 118703 h 3180700"/>
                <a:gd name="connsiteX17" fmla="*/ 4606058 w 9079451"/>
                <a:gd name="connsiteY17" fmla="*/ 48364 h 3180700"/>
                <a:gd name="connsiteX18" fmla="*/ 3914397 w 9079451"/>
                <a:gd name="connsiteY18" fmla="*/ 153872 h 3180700"/>
                <a:gd name="connsiteX19" fmla="*/ 3410304 w 9079451"/>
                <a:gd name="connsiteY19" fmla="*/ 118703 h 3180700"/>
                <a:gd name="connsiteX20" fmla="*/ 2800704 w 9079451"/>
                <a:gd name="connsiteY20" fmla="*/ 1472 h 3180700"/>
                <a:gd name="connsiteX21" fmla="*/ 2296612 w 9079451"/>
                <a:gd name="connsiteY21" fmla="*/ 60087 h 3180700"/>
                <a:gd name="connsiteX22" fmla="*/ 1968366 w 9079451"/>
                <a:gd name="connsiteY22" fmla="*/ 165595 h 3180700"/>
                <a:gd name="connsiteX23" fmla="*/ 1546335 w 9079451"/>
                <a:gd name="connsiteY23" fmla="*/ 224210 h 3180700"/>
                <a:gd name="connsiteX24" fmla="*/ 1089135 w 9079451"/>
                <a:gd name="connsiteY24" fmla="*/ 247656 h 3180700"/>
                <a:gd name="connsiteX25" fmla="*/ 655381 w 9079451"/>
                <a:gd name="connsiteY25" fmla="*/ 364887 h 3180700"/>
                <a:gd name="connsiteX26" fmla="*/ 256797 w 9079451"/>
                <a:gd name="connsiteY26" fmla="*/ 376611 h 3180700"/>
                <a:gd name="connsiteX27" fmla="*/ 25075 w 9079451"/>
                <a:gd name="connsiteY27" fmla="*/ 420244 h 3180700"/>
                <a:gd name="connsiteX28" fmla="*/ 5975 w 9079451"/>
                <a:gd name="connsiteY28" fmla="*/ 706239 h 3180700"/>
                <a:gd name="connsiteX0" fmla="*/ 5975 w 9079451"/>
                <a:gd name="connsiteY0" fmla="*/ 706239 h 3180700"/>
                <a:gd name="connsiteX1" fmla="*/ 59502 w 9079451"/>
                <a:gd name="connsiteY1" fmla="*/ 2464240 h 3180700"/>
                <a:gd name="connsiteX2" fmla="*/ 58247 w 9079451"/>
                <a:gd name="connsiteY2" fmla="*/ 3003232 h 3180700"/>
                <a:gd name="connsiteX3" fmla="*/ 101757 w 9079451"/>
                <a:gd name="connsiteY3" fmla="*/ 3163378 h 3180700"/>
                <a:gd name="connsiteX4" fmla="*/ 606039 w 9079451"/>
                <a:gd name="connsiteY4" fmla="*/ 3180269 h 3180700"/>
                <a:gd name="connsiteX5" fmla="*/ 5110150 w 9079451"/>
                <a:gd name="connsiteY5" fmla="*/ 3161992 h 3180700"/>
                <a:gd name="connsiteX6" fmla="*/ 7173412 w 9079451"/>
                <a:gd name="connsiteY6" fmla="*/ 3143256 h 3180700"/>
                <a:gd name="connsiteX7" fmla="*/ 8838089 w 9079451"/>
                <a:gd name="connsiteY7" fmla="*/ 3143257 h 3180700"/>
                <a:gd name="connsiteX8" fmla="*/ 9004851 w 9079451"/>
                <a:gd name="connsiteY8" fmla="*/ 2965566 h 3180700"/>
                <a:gd name="connsiteX9" fmla="*/ 9002212 w 9079451"/>
                <a:gd name="connsiteY9" fmla="*/ 2428150 h 3180700"/>
                <a:gd name="connsiteX10" fmla="*/ 9065015 w 9079451"/>
                <a:gd name="connsiteY10" fmla="*/ 862686 h 3180700"/>
                <a:gd name="connsiteX11" fmla="*/ 9061065 w 9079451"/>
                <a:gd name="connsiteY11" fmla="*/ 481165 h 3180700"/>
                <a:gd name="connsiteX12" fmla="*/ 8868671 w 9079451"/>
                <a:gd name="connsiteY12" fmla="*/ 389786 h 3180700"/>
                <a:gd name="connsiteX13" fmla="*/ 8416058 w 9079451"/>
                <a:gd name="connsiteY13" fmla="*/ 388333 h 3180700"/>
                <a:gd name="connsiteX14" fmla="*/ 7783012 w 9079451"/>
                <a:gd name="connsiteY14" fmla="*/ 364888 h 3180700"/>
                <a:gd name="connsiteX15" fmla="*/ 6742749 w 9079451"/>
                <a:gd name="connsiteY15" fmla="*/ 352703 h 3180700"/>
                <a:gd name="connsiteX16" fmla="*/ 5543905 w 9079451"/>
                <a:gd name="connsiteY16" fmla="*/ 118703 h 3180700"/>
                <a:gd name="connsiteX17" fmla="*/ 4606058 w 9079451"/>
                <a:gd name="connsiteY17" fmla="*/ 48364 h 3180700"/>
                <a:gd name="connsiteX18" fmla="*/ 3914397 w 9079451"/>
                <a:gd name="connsiteY18" fmla="*/ 153872 h 3180700"/>
                <a:gd name="connsiteX19" fmla="*/ 3410304 w 9079451"/>
                <a:gd name="connsiteY19" fmla="*/ 118703 h 3180700"/>
                <a:gd name="connsiteX20" fmla="*/ 2800704 w 9079451"/>
                <a:gd name="connsiteY20" fmla="*/ 1472 h 3180700"/>
                <a:gd name="connsiteX21" fmla="*/ 2296612 w 9079451"/>
                <a:gd name="connsiteY21" fmla="*/ 60087 h 3180700"/>
                <a:gd name="connsiteX22" fmla="*/ 1968366 w 9079451"/>
                <a:gd name="connsiteY22" fmla="*/ 165595 h 3180700"/>
                <a:gd name="connsiteX23" fmla="*/ 1546335 w 9079451"/>
                <a:gd name="connsiteY23" fmla="*/ 224210 h 3180700"/>
                <a:gd name="connsiteX24" fmla="*/ 1089135 w 9079451"/>
                <a:gd name="connsiteY24" fmla="*/ 247656 h 3180700"/>
                <a:gd name="connsiteX25" fmla="*/ 655381 w 9079451"/>
                <a:gd name="connsiteY25" fmla="*/ 364887 h 3180700"/>
                <a:gd name="connsiteX26" fmla="*/ 256797 w 9079451"/>
                <a:gd name="connsiteY26" fmla="*/ 376611 h 3180700"/>
                <a:gd name="connsiteX27" fmla="*/ 25075 w 9079451"/>
                <a:gd name="connsiteY27" fmla="*/ 420244 h 3180700"/>
                <a:gd name="connsiteX28" fmla="*/ 5975 w 9079451"/>
                <a:gd name="connsiteY28" fmla="*/ 706239 h 3180700"/>
                <a:gd name="connsiteX0" fmla="*/ 2891 w 9076367"/>
                <a:gd name="connsiteY0" fmla="*/ 706239 h 3180700"/>
                <a:gd name="connsiteX1" fmla="*/ 9979 w 9076367"/>
                <a:gd name="connsiteY1" fmla="*/ 2512976 h 3180700"/>
                <a:gd name="connsiteX2" fmla="*/ 55163 w 9076367"/>
                <a:gd name="connsiteY2" fmla="*/ 3003232 h 3180700"/>
                <a:gd name="connsiteX3" fmla="*/ 98673 w 9076367"/>
                <a:gd name="connsiteY3" fmla="*/ 3163378 h 3180700"/>
                <a:gd name="connsiteX4" fmla="*/ 602955 w 9076367"/>
                <a:gd name="connsiteY4" fmla="*/ 3180269 h 3180700"/>
                <a:gd name="connsiteX5" fmla="*/ 5107066 w 9076367"/>
                <a:gd name="connsiteY5" fmla="*/ 3161992 h 3180700"/>
                <a:gd name="connsiteX6" fmla="*/ 7170328 w 9076367"/>
                <a:gd name="connsiteY6" fmla="*/ 3143256 h 3180700"/>
                <a:gd name="connsiteX7" fmla="*/ 8835005 w 9076367"/>
                <a:gd name="connsiteY7" fmla="*/ 3143257 h 3180700"/>
                <a:gd name="connsiteX8" fmla="*/ 9001767 w 9076367"/>
                <a:gd name="connsiteY8" fmla="*/ 2965566 h 3180700"/>
                <a:gd name="connsiteX9" fmla="*/ 8999128 w 9076367"/>
                <a:gd name="connsiteY9" fmla="*/ 2428150 h 3180700"/>
                <a:gd name="connsiteX10" fmla="*/ 9061931 w 9076367"/>
                <a:gd name="connsiteY10" fmla="*/ 862686 h 3180700"/>
                <a:gd name="connsiteX11" fmla="*/ 9057981 w 9076367"/>
                <a:gd name="connsiteY11" fmla="*/ 481165 h 3180700"/>
                <a:gd name="connsiteX12" fmla="*/ 8865587 w 9076367"/>
                <a:gd name="connsiteY12" fmla="*/ 389786 h 3180700"/>
                <a:gd name="connsiteX13" fmla="*/ 8412974 w 9076367"/>
                <a:gd name="connsiteY13" fmla="*/ 388333 h 3180700"/>
                <a:gd name="connsiteX14" fmla="*/ 7779928 w 9076367"/>
                <a:gd name="connsiteY14" fmla="*/ 364888 h 3180700"/>
                <a:gd name="connsiteX15" fmla="*/ 6739665 w 9076367"/>
                <a:gd name="connsiteY15" fmla="*/ 352703 h 3180700"/>
                <a:gd name="connsiteX16" fmla="*/ 5540821 w 9076367"/>
                <a:gd name="connsiteY16" fmla="*/ 118703 h 3180700"/>
                <a:gd name="connsiteX17" fmla="*/ 4602974 w 9076367"/>
                <a:gd name="connsiteY17" fmla="*/ 48364 h 3180700"/>
                <a:gd name="connsiteX18" fmla="*/ 3911313 w 9076367"/>
                <a:gd name="connsiteY18" fmla="*/ 153872 h 3180700"/>
                <a:gd name="connsiteX19" fmla="*/ 3407220 w 9076367"/>
                <a:gd name="connsiteY19" fmla="*/ 118703 h 3180700"/>
                <a:gd name="connsiteX20" fmla="*/ 2797620 w 9076367"/>
                <a:gd name="connsiteY20" fmla="*/ 1472 h 3180700"/>
                <a:gd name="connsiteX21" fmla="*/ 2293528 w 9076367"/>
                <a:gd name="connsiteY21" fmla="*/ 60087 h 3180700"/>
                <a:gd name="connsiteX22" fmla="*/ 1965282 w 9076367"/>
                <a:gd name="connsiteY22" fmla="*/ 165595 h 3180700"/>
                <a:gd name="connsiteX23" fmla="*/ 1543251 w 9076367"/>
                <a:gd name="connsiteY23" fmla="*/ 224210 h 3180700"/>
                <a:gd name="connsiteX24" fmla="*/ 1086051 w 9076367"/>
                <a:gd name="connsiteY24" fmla="*/ 247656 h 3180700"/>
                <a:gd name="connsiteX25" fmla="*/ 652297 w 9076367"/>
                <a:gd name="connsiteY25" fmla="*/ 364887 h 3180700"/>
                <a:gd name="connsiteX26" fmla="*/ 253713 w 9076367"/>
                <a:gd name="connsiteY26" fmla="*/ 376611 h 3180700"/>
                <a:gd name="connsiteX27" fmla="*/ 21991 w 9076367"/>
                <a:gd name="connsiteY27" fmla="*/ 420244 h 3180700"/>
                <a:gd name="connsiteX28" fmla="*/ 2891 w 9076367"/>
                <a:gd name="connsiteY28" fmla="*/ 706239 h 3180700"/>
                <a:gd name="connsiteX0" fmla="*/ 2891 w 9076367"/>
                <a:gd name="connsiteY0" fmla="*/ 706239 h 3180269"/>
                <a:gd name="connsiteX1" fmla="*/ 9979 w 9076367"/>
                <a:gd name="connsiteY1" fmla="*/ 2512976 h 3180269"/>
                <a:gd name="connsiteX2" fmla="*/ 15357 w 9076367"/>
                <a:gd name="connsiteY2" fmla="*/ 3027600 h 3180269"/>
                <a:gd name="connsiteX3" fmla="*/ 98673 w 9076367"/>
                <a:gd name="connsiteY3" fmla="*/ 3163378 h 3180269"/>
                <a:gd name="connsiteX4" fmla="*/ 602955 w 9076367"/>
                <a:gd name="connsiteY4" fmla="*/ 3180269 h 3180269"/>
                <a:gd name="connsiteX5" fmla="*/ 5107066 w 9076367"/>
                <a:gd name="connsiteY5" fmla="*/ 3161992 h 3180269"/>
                <a:gd name="connsiteX6" fmla="*/ 7170328 w 9076367"/>
                <a:gd name="connsiteY6" fmla="*/ 3143256 h 3180269"/>
                <a:gd name="connsiteX7" fmla="*/ 8835005 w 9076367"/>
                <a:gd name="connsiteY7" fmla="*/ 3143257 h 3180269"/>
                <a:gd name="connsiteX8" fmla="*/ 9001767 w 9076367"/>
                <a:gd name="connsiteY8" fmla="*/ 2965566 h 3180269"/>
                <a:gd name="connsiteX9" fmla="*/ 8999128 w 9076367"/>
                <a:gd name="connsiteY9" fmla="*/ 2428150 h 3180269"/>
                <a:gd name="connsiteX10" fmla="*/ 9061931 w 9076367"/>
                <a:gd name="connsiteY10" fmla="*/ 862686 h 3180269"/>
                <a:gd name="connsiteX11" fmla="*/ 9057981 w 9076367"/>
                <a:gd name="connsiteY11" fmla="*/ 481165 h 3180269"/>
                <a:gd name="connsiteX12" fmla="*/ 8865587 w 9076367"/>
                <a:gd name="connsiteY12" fmla="*/ 389786 h 3180269"/>
                <a:gd name="connsiteX13" fmla="*/ 8412974 w 9076367"/>
                <a:gd name="connsiteY13" fmla="*/ 388333 h 3180269"/>
                <a:gd name="connsiteX14" fmla="*/ 7779928 w 9076367"/>
                <a:gd name="connsiteY14" fmla="*/ 364888 h 3180269"/>
                <a:gd name="connsiteX15" fmla="*/ 6739665 w 9076367"/>
                <a:gd name="connsiteY15" fmla="*/ 352703 h 3180269"/>
                <a:gd name="connsiteX16" fmla="*/ 5540821 w 9076367"/>
                <a:gd name="connsiteY16" fmla="*/ 118703 h 3180269"/>
                <a:gd name="connsiteX17" fmla="*/ 4602974 w 9076367"/>
                <a:gd name="connsiteY17" fmla="*/ 48364 h 3180269"/>
                <a:gd name="connsiteX18" fmla="*/ 3911313 w 9076367"/>
                <a:gd name="connsiteY18" fmla="*/ 153872 h 3180269"/>
                <a:gd name="connsiteX19" fmla="*/ 3407220 w 9076367"/>
                <a:gd name="connsiteY19" fmla="*/ 118703 h 3180269"/>
                <a:gd name="connsiteX20" fmla="*/ 2797620 w 9076367"/>
                <a:gd name="connsiteY20" fmla="*/ 1472 h 3180269"/>
                <a:gd name="connsiteX21" fmla="*/ 2293528 w 9076367"/>
                <a:gd name="connsiteY21" fmla="*/ 60087 h 3180269"/>
                <a:gd name="connsiteX22" fmla="*/ 1965282 w 9076367"/>
                <a:gd name="connsiteY22" fmla="*/ 165595 h 3180269"/>
                <a:gd name="connsiteX23" fmla="*/ 1543251 w 9076367"/>
                <a:gd name="connsiteY23" fmla="*/ 224210 h 3180269"/>
                <a:gd name="connsiteX24" fmla="*/ 1086051 w 9076367"/>
                <a:gd name="connsiteY24" fmla="*/ 247656 h 3180269"/>
                <a:gd name="connsiteX25" fmla="*/ 652297 w 9076367"/>
                <a:gd name="connsiteY25" fmla="*/ 364887 h 3180269"/>
                <a:gd name="connsiteX26" fmla="*/ 253713 w 9076367"/>
                <a:gd name="connsiteY26" fmla="*/ 376611 h 3180269"/>
                <a:gd name="connsiteX27" fmla="*/ 21991 w 9076367"/>
                <a:gd name="connsiteY27" fmla="*/ 420244 h 3180269"/>
                <a:gd name="connsiteX28" fmla="*/ 2891 w 9076367"/>
                <a:gd name="connsiteY28" fmla="*/ 706239 h 3180269"/>
                <a:gd name="connsiteX0" fmla="*/ 2891 w 9076367"/>
                <a:gd name="connsiteY0" fmla="*/ 706239 h 3180269"/>
                <a:gd name="connsiteX1" fmla="*/ 9979 w 9076367"/>
                <a:gd name="connsiteY1" fmla="*/ 2512976 h 3180269"/>
                <a:gd name="connsiteX2" fmla="*/ 15357 w 9076367"/>
                <a:gd name="connsiteY2" fmla="*/ 3027600 h 3180269"/>
                <a:gd name="connsiteX3" fmla="*/ 98673 w 9076367"/>
                <a:gd name="connsiteY3" fmla="*/ 3163378 h 3180269"/>
                <a:gd name="connsiteX4" fmla="*/ 602955 w 9076367"/>
                <a:gd name="connsiteY4" fmla="*/ 3180269 h 3180269"/>
                <a:gd name="connsiteX5" fmla="*/ 5107066 w 9076367"/>
                <a:gd name="connsiteY5" fmla="*/ 3161992 h 3180269"/>
                <a:gd name="connsiteX6" fmla="*/ 7170328 w 9076367"/>
                <a:gd name="connsiteY6" fmla="*/ 3143256 h 3180269"/>
                <a:gd name="connsiteX7" fmla="*/ 8835005 w 9076367"/>
                <a:gd name="connsiteY7" fmla="*/ 3143257 h 3180269"/>
                <a:gd name="connsiteX8" fmla="*/ 9001767 w 9076367"/>
                <a:gd name="connsiteY8" fmla="*/ 2965566 h 3180269"/>
                <a:gd name="connsiteX9" fmla="*/ 8999128 w 9076367"/>
                <a:gd name="connsiteY9" fmla="*/ 2428150 h 3180269"/>
                <a:gd name="connsiteX10" fmla="*/ 9061931 w 9076367"/>
                <a:gd name="connsiteY10" fmla="*/ 862686 h 3180269"/>
                <a:gd name="connsiteX11" fmla="*/ 9057981 w 9076367"/>
                <a:gd name="connsiteY11" fmla="*/ 481165 h 3180269"/>
                <a:gd name="connsiteX12" fmla="*/ 8865587 w 9076367"/>
                <a:gd name="connsiteY12" fmla="*/ 389786 h 3180269"/>
                <a:gd name="connsiteX13" fmla="*/ 8412974 w 9076367"/>
                <a:gd name="connsiteY13" fmla="*/ 388333 h 3180269"/>
                <a:gd name="connsiteX14" fmla="*/ 7779928 w 9076367"/>
                <a:gd name="connsiteY14" fmla="*/ 364888 h 3180269"/>
                <a:gd name="connsiteX15" fmla="*/ 6739665 w 9076367"/>
                <a:gd name="connsiteY15" fmla="*/ 352703 h 3180269"/>
                <a:gd name="connsiteX16" fmla="*/ 5540821 w 9076367"/>
                <a:gd name="connsiteY16" fmla="*/ 118703 h 3180269"/>
                <a:gd name="connsiteX17" fmla="*/ 4602974 w 9076367"/>
                <a:gd name="connsiteY17" fmla="*/ 48364 h 3180269"/>
                <a:gd name="connsiteX18" fmla="*/ 3911313 w 9076367"/>
                <a:gd name="connsiteY18" fmla="*/ 153872 h 3180269"/>
                <a:gd name="connsiteX19" fmla="*/ 3407220 w 9076367"/>
                <a:gd name="connsiteY19" fmla="*/ 118703 h 3180269"/>
                <a:gd name="connsiteX20" fmla="*/ 2797620 w 9076367"/>
                <a:gd name="connsiteY20" fmla="*/ 1472 h 3180269"/>
                <a:gd name="connsiteX21" fmla="*/ 2293528 w 9076367"/>
                <a:gd name="connsiteY21" fmla="*/ 60087 h 3180269"/>
                <a:gd name="connsiteX22" fmla="*/ 1965282 w 9076367"/>
                <a:gd name="connsiteY22" fmla="*/ 165595 h 3180269"/>
                <a:gd name="connsiteX23" fmla="*/ 1543251 w 9076367"/>
                <a:gd name="connsiteY23" fmla="*/ 224210 h 3180269"/>
                <a:gd name="connsiteX24" fmla="*/ 1086051 w 9076367"/>
                <a:gd name="connsiteY24" fmla="*/ 247656 h 3180269"/>
                <a:gd name="connsiteX25" fmla="*/ 652297 w 9076367"/>
                <a:gd name="connsiteY25" fmla="*/ 364887 h 3180269"/>
                <a:gd name="connsiteX26" fmla="*/ 253713 w 9076367"/>
                <a:gd name="connsiteY26" fmla="*/ 376611 h 3180269"/>
                <a:gd name="connsiteX27" fmla="*/ 21991 w 9076367"/>
                <a:gd name="connsiteY27" fmla="*/ 420244 h 3180269"/>
                <a:gd name="connsiteX28" fmla="*/ 2891 w 9076367"/>
                <a:gd name="connsiteY28" fmla="*/ 706239 h 3180269"/>
                <a:gd name="connsiteX0" fmla="*/ 2891 w 9076367"/>
                <a:gd name="connsiteY0" fmla="*/ 706239 h 3196489"/>
                <a:gd name="connsiteX1" fmla="*/ 9979 w 9076367"/>
                <a:gd name="connsiteY1" fmla="*/ 2512976 h 3196489"/>
                <a:gd name="connsiteX2" fmla="*/ 15357 w 9076367"/>
                <a:gd name="connsiteY2" fmla="*/ 3027600 h 3196489"/>
                <a:gd name="connsiteX3" fmla="*/ 108625 w 9076367"/>
                <a:gd name="connsiteY3" fmla="*/ 3187746 h 3196489"/>
                <a:gd name="connsiteX4" fmla="*/ 602955 w 9076367"/>
                <a:gd name="connsiteY4" fmla="*/ 3180269 h 3196489"/>
                <a:gd name="connsiteX5" fmla="*/ 5107066 w 9076367"/>
                <a:gd name="connsiteY5" fmla="*/ 3161992 h 3196489"/>
                <a:gd name="connsiteX6" fmla="*/ 7170328 w 9076367"/>
                <a:gd name="connsiteY6" fmla="*/ 3143256 h 3196489"/>
                <a:gd name="connsiteX7" fmla="*/ 8835005 w 9076367"/>
                <a:gd name="connsiteY7" fmla="*/ 3143257 h 3196489"/>
                <a:gd name="connsiteX8" fmla="*/ 9001767 w 9076367"/>
                <a:gd name="connsiteY8" fmla="*/ 2965566 h 3196489"/>
                <a:gd name="connsiteX9" fmla="*/ 8999128 w 9076367"/>
                <a:gd name="connsiteY9" fmla="*/ 2428150 h 3196489"/>
                <a:gd name="connsiteX10" fmla="*/ 9061931 w 9076367"/>
                <a:gd name="connsiteY10" fmla="*/ 862686 h 3196489"/>
                <a:gd name="connsiteX11" fmla="*/ 9057981 w 9076367"/>
                <a:gd name="connsiteY11" fmla="*/ 481165 h 3196489"/>
                <a:gd name="connsiteX12" fmla="*/ 8865587 w 9076367"/>
                <a:gd name="connsiteY12" fmla="*/ 389786 h 3196489"/>
                <a:gd name="connsiteX13" fmla="*/ 8412974 w 9076367"/>
                <a:gd name="connsiteY13" fmla="*/ 388333 h 3196489"/>
                <a:gd name="connsiteX14" fmla="*/ 7779928 w 9076367"/>
                <a:gd name="connsiteY14" fmla="*/ 364888 h 3196489"/>
                <a:gd name="connsiteX15" fmla="*/ 6739665 w 9076367"/>
                <a:gd name="connsiteY15" fmla="*/ 352703 h 3196489"/>
                <a:gd name="connsiteX16" fmla="*/ 5540821 w 9076367"/>
                <a:gd name="connsiteY16" fmla="*/ 118703 h 3196489"/>
                <a:gd name="connsiteX17" fmla="*/ 4602974 w 9076367"/>
                <a:gd name="connsiteY17" fmla="*/ 48364 h 3196489"/>
                <a:gd name="connsiteX18" fmla="*/ 3911313 w 9076367"/>
                <a:gd name="connsiteY18" fmla="*/ 153872 h 3196489"/>
                <a:gd name="connsiteX19" fmla="*/ 3407220 w 9076367"/>
                <a:gd name="connsiteY19" fmla="*/ 118703 h 3196489"/>
                <a:gd name="connsiteX20" fmla="*/ 2797620 w 9076367"/>
                <a:gd name="connsiteY20" fmla="*/ 1472 h 3196489"/>
                <a:gd name="connsiteX21" fmla="*/ 2293528 w 9076367"/>
                <a:gd name="connsiteY21" fmla="*/ 60087 h 3196489"/>
                <a:gd name="connsiteX22" fmla="*/ 1965282 w 9076367"/>
                <a:gd name="connsiteY22" fmla="*/ 165595 h 3196489"/>
                <a:gd name="connsiteX23" fmla="*/ 1543251 w 9076367"/>
                <a:gd name="connsiteY23" fmla="*/ 224210 h 3196489"/>
                <a:gd name="connsiteX24" fmla="*/ 1086051 w 9076367"/>
                <a:gd name="connsiteY24" fmla="*/ 247656 h 3196489"/>
                <a:gd name="connsiteX25" fmla="*/ 652297 w 9076367"/>
                <a:gd name="connsiteY25" fmla="*/ 364887 h 3196489"/>
                <a:gd name="connsiteX26" fmla="*/ 253713 w 9076367"/>
                <a:gd name="connsiteY26" fmla="*/ 376611 h 3196489"/>
                <a:gd name="connsiteX27" fmla="*/ 21991 w 9076367"/>
                <a:gd name="connsiteY27" fmla="*/ 420244 h 3196489"/>
                <a:gd name="connsiteX28" fmla="*/ 2891 w 9076367"/>
                <a:gd name="connsiteY28" fmla="*/ 706239 h 3196489"/>
                <a:gd name="connsiteX0" fmla="*/ 2891 w 9076367"/>
                <a:gd name="connsiteY0" fmla="*/ 706239 h 3196488"/>
                <a:gd name="connsiteX1" fmla="*/ 9979 w 9076367"/>
                <a:gd name="connsiteY1" fmla="*/ 2512976 h 3196488"/>
                <a:gd name="connsiteX2" fmla="*/ 15357 w 9076367"/>
                <a:gd name="connsiteY2" fmla="*/ 3027600 h 3196488"/>
                <a:gd name="connsiteX3" fmla="*/ 108625 w 9076367"/>
                <a:gd name="connsiteY3" fmla="*/ 3187746 h 3196488"/>
                <a:gd name="connsiteX4" fmla="*/ 602955 w 9076367"/>
                <a:gd name="connsiteY4" fmla="*/ 3180269 h 3196488"/>
                <a:gd name="connsiteX5" fmla="*/ 5107066 w 9076367"/>
                <a:gd name="connsiteY5" fmla="*/ 3161992 h 3196488"/>
                <a:gd name="connsiteX6" fmla="*/ 7170328 w 9076367"/>
                <a:gd name="connsiteY6" fmla="*/ 3143256 h 3196488"/>
                <a:gd name="connsiteX7" fmla="*/ 8835005 w 9076367"/>
                <a:gd name="connsiteY7" fmla="*/ 3143257 h 3196488"/>
                <a:gd name="connsiteX8" fmla="*/ 9015037 w 9076367"/>
                <a:gd name="connsiteY8" fmla="*/ 2977750 h 3196488"/>
                <a:gd name="connsiteX9" fmla="*/ 8999128 w 9076367"/>
                <a:gd name="connsiteY9" fmla="*/ 2428150 h 3196488"/>
                <a:gd name="connsiteX10" fmla="*/ 9061931 w 9076367"/>
                <a:gd name="connsiteY10" fmla="*/ 862686 h 3196488"/>
                <a:gd name="connsiteX11" fmla="*/ 9057981 w 9076367"/>
                <a:gd name="connsiteY11" fmla="*/ 481165 h 3196488"/>
                <a:gd name="connsiteX12" fmla="*/ 8865587 w 9076367"/>
                <a:gd name="connsiteY12" fmla="*/ 389786 h 3196488"/>
                <a:gd name="connsiteX13" fmla="*/ 8412974 w 9076367"/>
                <a:gd name="connsiteY13" fmla="*/ 388333 h 3196488"/>
                <a:gd name="connsiteX14" fmla="*/ 7779928 w 9076367"/>
                <a:gd name="connsiteY14" fmla="*/ 364888 h 3196488"/>
                <a:gd name="connsiteX15" fmla="*/ 6739665 w 9076367"/>
                <a:gd name="connsiteY15" fmla="*/ 352703 h 3196488"/>
                <a:gd name="connsiteX16" fmla="*/ 5540821 w 9076367"/>
                <a:gd name="connsiteY16" fmla="*/ 118703 h 3196488"/>
                <a:gd name="connsiteX17" fmla="*/ 4602974 w 9076367"/>
                <a:gd name="connsiteY17" fmla="*/ 48364 h 3196488"/>
                <a:gd name="connsiteX18" fmla="*/ 3911313 w 9076367"/>
                <a:gd name="connsiteY18" fmla="*/ 153872 h 3196488"/>
                <a:gd name="connsiteX19" fmla="*/ 3407220 w 9076367"/>
                <a:gd name="connsiteY19" fmla="*/ 118703 h 3196488"/>
                <a:gd name="connsiteX20" fmla="*/ 2797620 w 9076367"/>
                <a:gd name="connsiteY20" fmla="*/ 1472 h 3196488"/>
                <a:gd name="connsiteX21" fmla="*/ 2293528 w 9076367"/>
                <a:gd name="connsiteY21" fmla="*/ 60087 h 3196488"/>
                <a:gd name="connsiteX22" fmla="*/ 1965282 w 9076367"/>
                <a:gd name="connsiteY22" fmla="*/ 165595 h 3196488"/>
                <a:gd name="connsiteX23" fmla="*/ 1543251 w 9076367"/>
                <a:gd name="connsiteY23" fmla="*/ 224210 h 3196488"/>
                <a:gd name="connsiteX24" fmla="*/ 1086051 w 9076367"/>
                <a:gd name="connsiteY24" fmla="*/ 247656 h 3196488"/>
                <a:gd name="connsiteX25" fmla="*/ 652297 w 9076367"/>
                <a:gd name="connsiteY25" fmla="*/ 364887 h 3196488"/>
                <a:gd name="connsiteX26" fmla="*/ 253713 w 9076367"/>
                <a:gd name="connsiteY26" fmla="*/ 376611 h 3196488"/>
                <a:gd name="connsiteX27" fmla="*/ 21991 w 9076367"/>
                <a:gd name="connsiteY27" fmla="*/ 420244 h 3196488"/>
                <a:gd name="connsiteX28" fmla="*/ 2891 w 9076367"/>
                <a:gd name="connsiteY28" fmla="*/ 706239 h 3196488"/>
                <a:gd name="connsiteX0" fmla="*/ 2891 w 9075060"/>
                <a:gd name="connsiteY0" fmla="*/ 706239 h 3196488"/>
                <a:gd name="connsiteX1" fmla="*/ 9979 w 9075060"/>
                <a:gd name="connsiteY1" fmla="*/ 2512976 h 3196488"/>
                <a:gd name="connsiteX2" fmla="*/ 15357 w 9075060"/>
                <a:gd name="connsiteY2" fmla="*/ 3027600 h 3196488"/>
                <a:gd name="connsiteX3" fmla="*/ 108625 w 9075060"/>
                <a:gd name="connsiteY3" fmla="*/ 3187746 h 3196488"/>
                <a:gd name="connsiteX4" fmla="*/ 602955 w 9075060"/>
                <a:gd name="connsiteY4" fmla="*/ 3180269 h 3196488"/>
                <a:gd name="connsiteX5" fmla="*/ 5107066 w 9075060"/>
                <a:gd name="connsiteY5" fmla="*/ 3161992 h 3196488"/>
                <a:gd name="connsiteX6" fmla="*/ 7170328 w 9075060"/>
                <a:gd name="connsiteY6" fmla="*/ 3143256 h 3196488"/>
                <a:gd name="connsiteX7" fmla="*/ 8835005 w 9075060"/>
                <a:gd name="connsiteY7" fmla="*/ 3143257 h 3196488"/>
                <a:gd name="connsiteX8" fmla="*/ 9015037 w 9075060"/>
                <a:gd name="connsiteY8" fmla="*/ 2977750 h 3196488"/>
                <a:gd name="connsiteX9" fmla="*/ 9025666 w 9075060"/>
                <a:gd name="connsiteY9" fmla="*/ 2406828 h 3196488"/>
                <a:gd name="connsiteX10" fmla="*/ 9061931 w 9075060"/>
                <a:gd name="connsiteY10" fmla="*/ 862686 h 3196488"/>
                <a:gd name="connsiteX11" fmla="*/ 9057981 w 9075060"/>
                <a:gd name="connsiteY11" fmla="*/ 481165 h 3196488"/>
                <a:gd name="connsiteX12" fmla="*/ 8865587 w 9075060"/>
                <a:gd name="connsiteY12" fmla="*/ 389786 h 3196488"/>
                <a:gd name="connsiteX13" fmla="*/ 8412974 w 9075060"/>
                <a:gd name="connsiteY13" fmla="*/ 388333 h 3196488"/>
                <a:gd name="connsiteX14" fmla="*/ 7779928 w 9075060"/>
                <a:gd name="connsiteY14" fmla="*/ 364888 h 3196488"/>
                <a:gd name="connsiteX15" fmla="*/ 6739665 w 9075060"/>
                <a:gd name="connsiteY15" fmla="*/ 352703 h 3196488"/>
                <a:gd name="connsiteX16" fmla="*/ 5540821 w 9075060"/>
                <a:gd name="connsiteY16" fmla="*/ 118703 h 3196488"/>
                <a:gd name="connsiteX17" fmla="*/ 4602974 w 9075060"/>
                <a:gd name="connsiteY17" fmla="*/ 48364 h 3196488"/>
                <a:gd name="connsiteX18" fmla="*/ 3911313 w 9075060"/>
                <a:gd name="connsiteY18" fmla="*/ 153872 h 3196488"/>
                <a:gd name="connsiteX19" fmla="*/ 3407220 w 9075060"/>
                <a:gd name="connsiteY19" fmla="*/ 118703 h 3196488"/>
                <a:gd name="connsiteX20" fmla="*/ 2797620 w 9075060"/>
                <a:gd name="connsiteY20" fmla="*/ 1472 h 3196488"/>
                <a:gd name="connsiteX21" fmla="*/ 2293528 w 9075060"/>
                <a:gd name="connsiteY21" fmla="*/ 60087 h 3196488"/>
                <a:gd name="connsiteX22" fmla="*/ 1965282 w 9075060"/>
                <a:gd name="connsiteY22" fmla="*/ 165595 h 3196488"/>
                <a:gd name="connsiteX23" fmla="*/ 1543251 w 9075060"/>
                <a:gd name="connsiteY23" fmla="*/ 224210 h 3196488"/>
                <a:gd name="connsiteX24" fmla="*/ 1086051 w 9075060"/>
                <a:gd name="connsiteY24" fmla="*/ 247656 h 3196488"/>
                <a:gd name="connsiteX25" fmla="*/ 652297 w 9075060"/>
                <a:gd name="connsiteY25" fmla="*/ 364887 h 3196488"/>
                <a:gd name="connsiteX26" fmla="*/ 253713 w 9075060"/>
                <a:gd name="connsiteY26" fmla="*/ 376611 h 3196488"/>
                <a:gd name="connsiteX27" fmla="*/ 21991 w 9075060"/>
                <a:gd name="connsiteY27" fmla="*/ 420244 h 3196488"/>
                <a:gd name="connsiteX28" fmla="*/ 2891 w 9075060"/>
                <a:gd name="connsiteY28" fmla="*/ 706239 h 3196488"/>
                <a:gd name="connsiteX0" fmla="*/ 2891 w 9061979"/>
                <a:gd name="connsiteY0" fmla="*/ 706239 h 3196488"/>
                <a:gd name="connsiteX1" fmla="*/ 9979 w 9061979"/>
                <a:gd name="connsiteY1" fmla="*/ 2512976 h 3196488"/>
                <a:gd name="connsiteX2" fmla="*/ 15357 w 9061979"/>
                <a:gd name="connsiteY2" fmla="*/ 3027600 h 3196488"/>
                <a:gd name="connsiteX3" fmla="*/ 108625 w 9061979"/>
                <a:gd name="connsiteY3" fmla="*/ 3187746 h 3196488"/>
                <a:gd name="connsiteX4" fmla="*/ 602955 w 9061979"/>
                <a:gd name="connsiteY4" fmla="*/ 3180269 h 3196488"/>
                <a:gd name="connsiteX5" fmla="*/ 5107066 w 9061979"/>
                <a:gd name="connsiteY5" fmla="*/ 3161992 h 3196488"/>
                <a:gd name="connsiteX6" fmla="*/ 7170328 w 9061979"/>
                <a:gd name="connsiteY6" fmla="*/ 3143256 h 3196488"/>
                <a:gd name="connsiteX7" fmla="*/ 8835005 w 9061979"/>
                <a:gd name="connsiteY7" fmla="*/ 3143257 h 3196488"/>
                <a:gd name="connsiteX8" fmla="*/ 9015037 w 9061979"/>
                <a:gd name="connsiteY8" fmla="*/ 2977750 h 3196488"/>
                <a:gd name="connsiteX9" fmla="*/ 9025666 w 9061979"/>
                <a:gd name="connsiteY9" fmla="*/ 2406828 h 3196488"/>
                <a:gd name="connsiteX10" fmla="*/ 9061931 w 9061979"/>
                <a:gd name="connsiteY10" fmla="*/ 862686 h 3196488"/>
                <a:gd name="connsiteX11" fmla="*/ 9028127 w 9061979"/>
                <a:gd name="connsiteY11" fmla="*/ 429384 h 3196488"/>
                <a:gd name="connsiteX12" fmla="*/ 8865587 w 9061979"/>
                <a:gd name="connsiteY12" fmla="*/ 389786 h 3196488"/>
                <a:gd name="connsiteX13" fmla="*/ 8412974 w 9061979"/>
                <a:gd name="connsiteY13" fmla="*/ 388333 h 3196488"/>
                <a:gd name="connsiteX14" fmla="*/ 7779928 w 9061979"/>
                <a:gd name="connsiteY14" fmla="*/ 364888 h 3196488"/>
                <a:gd name="connsiteX15" fmla="*/ 6739665 w 9061979"/>
                <a:gd name="connsiteY15" fmla="*/ 352703 h 3196488"/>
                <a:gd name="connsiteX16" fmla="*/ 5540821 w 9061979"/>
                <a:gd name="connsiteY16" fmla="*/ 118703 h 3196488"/>
                <a:gd name="connsiteX17" fmla="*/ 4602974 w 9061979"/>
                <a:gd name="connsiteY17" fmla="*/ 48364 h 3196488"/>
                <a:gd name="connsiteX18" fmla="*/ 3911313 w 9061979"/>
                <a:gd name="connsiteY18" fmla="*/ 153872 h 3196488"/>
                <a:gd name="connsiteX19" fmla="*/ 3407220 w 9061979"/>
                <a:gd name="connsiteY19" fmla="*/ 118703 h 3196488"/>
                <a:gd name="connsiteX20" fmla="*/ 2797620 w 9061979"/>
                <a:gd name="connsiteY20" fmla="*/ 1472 h 3196488"/>
                <a:gd name="connsiteX21" fmla="*/ 2293528 w 9061979"/>
                <a:gd name="connsiteY21" fmla="*/ 60087 h 3196488"/>
                <a:gd name="connsiteX22" fmla="*/ 1965282 w 9061979"/>
                <a:gd name="connsiteY22" fmla="*/ 165595 h 3196488"/>
                <a:gd name="connsiteX23" fmla="*/ 1543251 w 9061979"/>
                <a:gd name="connsiteY23" fmla="*/ 224210 h 3196488"/>
                <a:gd name="connsiteX24" fmla="*/ 1086051 w 9061979"/>
                <a:gd name="connsiteY24" fmla="*/ 247656 h 3196488"/>
                <a:gd name="connsiteX25" fmla="*/ 652297 w 9061979"/>
                <a:gd name="connsiteY25" fmla="*/ 364887 h 3196488"/>
                <a:gd name="connsiteX26" fmla="*/ 253713 w 9061979"/>
                <a:gd name="connsiteY26" fmla="*/ 376611 h 3196488"/>
                <a:gd name="connsiteX27" fmla="*/ 21991 w 9061979"/>
                <a:gd name="connsiteY27" fmla="*/ 420244 h 3196488"/>
                <a:gd name="connsiteX28" fmla="*/ 2891 w 9061979"/>
                <a:gd name="connsiteY28" fmla="*/ 706239 h 31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061979" h="3196488">
                  <a:moveTo>
                    <a:pt x="2891" y="706239"/>
                  </a:moveTo>
                  <a:cubicBezTo>
                    <a:pt x="889" y="1055028"/>
                    <a:pt x="7901" y="2126083"/>
                    <a:pt x="9979" y="2512976"/>
                  </a:cubicBezTo>
                  <a:cubicBezTo>
                    <a:pt x="12057" y="2899869"/>
                    <a:pt x="-3848" y="2922246"/>
                    <a:pt x="15357" y="3027600"/>
                  </a:cubicBezTo>
                  <a:cubicBezTo>
                    <a:pt x="11342" y="3175598"/>
                    <a:pt x="10692" y="3162301"/>
                    <a:pt x="108625" y="3187746"/>
                  </a:cubicBezTo>
                  <a:cubicBezTo>
                    <a:pt x="206558" y="3213191"/>
                    <a:pt x="-219614" y="3174408"/>
                    <a:pt x="602955" y="3180269"/>
                  </a:cubicBezTo>
                  <a:lnTo>
                    <a:pt x="5107066" y="3161992"/>
                  </a:lnTo>
                  <a:lnTo>
                    <a:pt x="7170328" y="3143256"/>
                  </a:lnTo>
                  <a:cubicBezTo>
                    <a:pt x="7791651" y="3145210"/>
                    <a:pt x="8527553" y="3170841"/>
                    <a:pt x="8835005" y="3143257"/>
                  </a:cubicBezTo>
                  <a:cubicBezTo>
                    <a:pt x="9142457" y="3115673"/>
                    <a:pt x="8983260" y="3100488"/>
                    <a:pt x="9015037" y="2977750"/>
                  </a:cubicBezTo>
                  <a:cubicBezTo>
                    <a:pt x="9046814" y="2855012"/>
                    <a:pt x="9017850" y="2759339"/>
                    <a:pt x="9025666" y="2406828"/>
                  </a:cubicBezTo>
                  <a:cubicBezTo>
                    <a:pt x="9033482" y="2054317"/>
                    <a:pt x="9061521" y="1192260"/>
                    <a:pt x="9061931" y="862686"/>
                  </a:cubicBezTo>
                  <a:cubicBezTo>
                    <a:pt x="9062341" y="533112"/>
                    <a:pt x="9060851" y="508201"/>
                    <a:pt x="9028127" y="429384"/>
                  </a:cubicBezTo>
                  <a:cubicBezTo>
                    <a:pt x="8995403" y="350567"/>
                    <a:pt x="8960925" y="406273"/>
                    <a:pt x="8865587" y="389786"/>
                  </a:cubicBezTo>
                  <a:cubicBezTo>
                    <a:pt x="8770249" y="373299"/>
                    <a:pt x="8593917" y="392483"/>
                    <a:pt x="8412974" y="388333"/>
                  </a:cubicBezTo>
                  <a:cubicBezTo>
                    <a:pt x="8232031" y="384183"/>
                    <a:pt x="8058813" y="370826"/>
                    <a:pt x="7779928" y="364888"/>
                  </a:cubicBezTo>
                  <a:cubicBezTo>
                    <a:pt x="7501043" y="358950"/>
                    <a:pt x="7112849" y="393734"/>
                    <a:pt x="6739665" y="352703"/>
                  </a:cubicBezTo>
                  <a:cubicBezTo>
                    <a:pt x="6366481" y="311672"/>
                    <a:pt x="5896936" y="169426"/>
                    <a:pt x="5540821" y="118703"/>
                  </a:cubicBezTo>
                  <a:cubicBezTo>
                    <a:pt x="5184706" y="67980"/>
                    <a:pt x="4874559" y="42503"/>
                    <a:pt x="4602974" y="48364"/>
                  </a:cubicBezTo>
                  <a:cubicBezTo>
                    <a:pt x="4331389" y="54225"/>
                    <a:pt x="4110605" y="142149"/>
                    <a:pt x="3911313" y="153872"/>
                  </a:cubicBezTo>
                  <a:cubicBezTo>
                    <a:pt x="3712021" y="165595"/>
                    <a:pt x="3592835" y="144103"/>
                    <a:pt x="3407220" y="118703"/>
                  </a:cubicBezTo>
                  <a:cubicBezTo>
                    <a:pt x="3221605" y="93303"/>
                    <a:pt x="2983235" y="11241"/>
                    <a:pt x="2797620" y="1472"/>
                  </a:cubicBezTo>
                  <a:cubicBezTo>
                    <a:pt x="2612005" y="-8297"/>
                    <a:pt x="2432251" y="32733"/>
                    <a:pt x="2293528" y="60087"/>
                  </a:cubicBezTo>
                  <a:cubicBezTo>
                    <a:pt x="2154805" y="87441"/>
                    <a:pt x="2090328" y="138241"/>
                    <a:pt x="1965282" y="165595"/>
                  </a:cubicBezTo>
                  <a:cubicBezTo>
                    <a:pt x="1840236" y="192949"/>
                    <a:pt x="1689790" y="210533"/>
                    <a:pt x="1543251" y="224210"/>
                  </a:cubicBezTo>
                  <a:cubicBezTo>
                    <a:pt x="1396713" y="237887"/>
                    <a:pt x="1234543" y="224210"/>
                    <a:pt x="1086051" y="247656"/>
                  </a:cubicBezTo>
                  <a:cubicBezTo>
                    <a:pt x="937559" y="271102"/>
                    <a:pt x="791020" y="343395"/>
                    <a:pt x="652297" y="364887"/>
                  </a:cubicBezTo>
                  <a:cubicBezTo>
                    <a:pt x="513574" y="386379"/>
                    <a:pt x="358764" y="367385"/>
                    <a:pt x="253713" y="376611"/>
                  </a:cubicBezTo>
                  <a:cubicBezTo>
                    <a:pt x="148662" y="385837"/>
                    <a:pt x="57160" y="371398"/>
                    <a:pt x="21991" y="420244"/>
                  </a:cubicBezTo>
                  <a:cubicBezTo>
                    <a:pt x="-13178" y="469090"/>
                    <a:pt x="4893" y="357450"/>
                    <a:pt x="2891" y="70623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820601" y="2294338"/>
              <a:ext cx="223512" cy="593066"/>
            </a:xfrm>
            <a:custGeom>
              <a:avLst/>
              <a:gdLst>
                <a:gd name="connsiteX0" fmla="*/ 4819 w 403533"/>
                <a:gd name="connsiteY0" fmla="*/ 63367 h 708992"/>
                <a:gd name="connsiteX1" fmla="*/ 51711 w 403533"/>
                <a:gd name="connsiteY1" fmla="*/ 321275 h 708992"/>
                <a:gd name="connsiteX2" fmla="*/ 75157 w 403533"/>
                <a:gd name="connsiteY2" fmla="*/ 544013 h 708992"/>
                <a:gd name="connsiteX3" fmla="*/ 110327 w 403533"/>
                <a:gd name="connsiteY3" fmla="*/ 708136 h 708992"/>
                <a:gd name="connsiteX4" fmla="*/ 215834 w 403533"/>
                <a:gd name="connsiteY4" fmla="*/ 473675 h 708992"/>
                <a:gd name="connsiteX5" fmla="*/ 297896 w 403533"/>
                <a:gd name="connsiteY5" fmla="*/ 286105 h 708992"/>
                <a:gd name="connsiteX6" fmla="*/ 403404 w 403533"/>
                <a:gd name="connsiteY6" fmla="*/ 16475 h 708992"/>
                <a:gd name="connsiteX7" fmla="*/ 321342 w 403533"/>
                <a:gd name="connsiteY7" fmla="*/ 28198 h 708992"/>
                <a:gd name="connsiteX8" fmla="*/ 180665 w 403533"/>
                <a:gd name="connsiteY8" fmla="*/ 51644 h 708992"/>
                <a:gd name="connsiteX9" fmla="*/ 4819 w 403533"/>
                <a:gd name="connsiteY9" fmla="*/ 63367 h 708992"/>
                <a:gd name="connsiteX0" fmla="*/ 4477 w 409829"/>
                <a:gd name="connsiteY0" fmla="*/ 20722 h 708992"/>
                <a:gd name="connsiteX1" fmla="*/ 58007 w 409829"/>
                <a:gd name="connsiteY1" fmla="*/ 321275 h 708992"/>
                <a:gd name="connsiteX2" fmla="*/ 81453 w 409829"/>
                <a:gd name="connsiteY2" fmla="*/ 544013 h 708992"/>
                <a:gd name="connsiteX3" fmla="*/ 116623 w 409829"/>
                <a:gd name="connsiteY3" fmla="*/ 708136 h 708992"/>
                <a:gd name="connsiteX4" fmla="*/ 222130 w 409829"/>
                <a:gd name="connsiteY4" fmla="*/ 473675 h 708992"/>
                <a:gd name="connsiteX5" fmla="*/ 304192 w 409829"/>
                <a:gd name="connsiteY5" fmla="*/ 286105 h 708992"/>
                <a:gd name="connsiteX6" fmla="*/ 409700 w 409829"/>
                <a:gd name="connsiteY6" fmla="*/ 16475 h 708992"/>
                <a:gd name="connsiteX7" fmla="*/ 327638 w 409829"/>
                <a:gd name="connsiteY7" fmla="*/ 28198 h 708992"/>
                <a:gd name="connsiteX8" fmla="*/ 186961 w 409829"/>
                <a:gd name="connsiteY8" fmla="*/ 51644 h 708992"/>
                <a:gd name="connsiteX9" fmla="*/ 4477 w 409829"/>
                <a:gd name="connsiteY9" fmla="*/ 20722 h 708992"/>
                <a:gd name="connsiteX0" fmla="*/ 5933 w 411285"/>
                <a:gd name="connsiteY0" fmla="*/ 49436 h 737706"/>
                <a:gd name="connsiteX1" fmla="*/ 59463 w 411285"/>
                <a:gd name="connsiteY1" fmla="*/ 349989 h 737706"/>
                <a:gd name="connsiteX2" fmla="*/ 82909 w 411285"/>
                <a:gd name="connsiteY2" fmla="*/ 572727 h 737706"/>
                <a:gd name="connsiteX3" fmla="*/ 118079 w 411285"/>
                <a:gd name="connsiteY3" fmla="*/ 736850 h 737706"/>
                <a:gd name="connsiteX4" fmla="*/ 223586 w 411285"/>
                <a:gd name="connsiteY4" fmla="*/ 502389 h 737706"/>
                <a:gd name="connsiteX5" fmla="*/ 305648 w 411285"/>
                <a:gd name="connsiteY5" fmla="*/ 314819 h 737706"/>
                <a:gd name="connsiteX6" fmla="*/ 411156 w 411285"/>
                <a:gd name="connsiteY6" fmla="*/ 45189 h 737706"/>
                <a:gd name="connsiteX7" fmla="*/ 329094 w 411285"/>
                <a:gd name="connsiteY7" fmla="*/ 56912 h 737706"/>
                <a:gd name="connsiteX8" fmla="*/ 214968 w 411285"/>
                <a:gd name="connsiteY8" fmla="*/ 1164 h 737706"/>
                <a:gd name="connsiteX9" fmla="*/ 5933 w 411285"/>
                <a:gd name="connsiteY9" fmla="*/ 49436 h 737706"/>
                <a:gd name="connsiteX0" fmla="*/ 5933 w 411684"/>
                <a:gd name="connsiteY0" fmla="*/ 65627 h 753897"/>
                <a:gd name="connsiteX1" fmla="*/ 59463 w 411684"/>
                <a:gd name="connsiteY1" fmla="*/ 366180 h 753897"/>
                <a:gd name="connsiteX2" fmla="*/ 82909 w 411684"/>
                <a:gd name="connsiteY2" fmla="*/ 588918 h 753897"/>
                <a:gd name="connsiteX3" fmla="*/ 118079 w 411684"/>
                <a:gd name="connsiteY3" fmla="*/ 753041 h 753897"/>
                <a:gd name="connsiteX4" fmla="*/ 223586 w 411684"/>
                <a:gd name="connsiteY4" fmla="*/ 518580 h 753897"/>
                <a:gd name="connsiteX5" fmla="*/ 305648 w 411684"/>
                <a:gd name="connsiteY5" fmla="*/ 331010 h 753897"/>
                <a:gd name="connsiteX6" fmla="*/ 411156 w 411684"/>
                <a:gd name="connsiteY6" fmla="*/ 61380 h 753897"/>
                <a:gd name="connsiteX7" fmla="*/ 349007 w 411684"/>
                <a:gd name="connsiteY7" fmla="*/ 0 h 753897"/>
                <a:gd name="connsiteX8" fmla="*/ 214968 w 411684"/>
                <a:gd name="connsiteY8" fmla="*/ 17355 h 753897"/>
                <a:gd name="connsiteX9" fmla="*/ 5933 w 411684"/>
                <a:gd name="connsiteY9" fmla="*/ 65627 h 753897"/>
                <a:gd name="connsiteX0" fmla="*/ 5933 w 418278"/>
                <a:gd name="connsiteY0" fmla="*/ 89805 h 778075"/>
                <a:gd name="connsiteX1" fmla="*/ 59463 w 418278"/>
                <a:gd name="connsiteY1" fmla="*/ 390358 h 778075"/>
                <a:gd name="connsiteX2" fmla="*/ 82909 w 418278"/>
                <a:gd name="connsiteY2" fmla="*/ 613096 h 778075"/>
                <a:gd name="connsiteX3" fmla="*/ 118079 w 418278"/>
                <a:gd name="connsiteY3" fmla="*/ 777219 h 778075"/>
                <a:gd name="connsiteX4" fmla="*/ 223586 w 418278"/>
                <a:gd name="connsiteY4" fmla="*/ 542758 h 778075"/>
                <a:gd name="connsiteX5" fmla="*/ 305648 w 418278"/>
                <a:gd name="connsiteY5" fmla="*/ 355188 h 778075"/>
                <a:gd name="connsiteX6" fmla="*/ 417794 w 418278"/>
                <a:gd name="connsiteY6" fmla="*/ 24638 h 778075"/>
                <a:gd name="connsiteX7" fmla="*/ 349007 w 418278"/>
                <a:gd name="connsiteY7" fmla="*/ 24178 h 778075"/>
                <a:gd name="connsiteX8" fmla="*/ 214968 w 418278"/>
                <a:gd name="connsiteY8" fmla="*/ 41533 h 778075"/>
                <a:gd name="connsiteX9" fmla="*/ 5933 w 418278"/>
                <a:gd name="connsiteY9" fmla="*/ 89805 h 778075"/>
                <a:gd name="connsiteX0" fmla="*/ 5933 w 419819"/>
                <a:gd name="connsiteY0" fmla="*/ 87550 h 775820"/>
                <a:gd name="connsiteX1" fmla="*/ 59463 w 419819"/>
                <a:gd name="connsiteY1" fmla="*/ 388103 h 775820"/>
                <a:gd name="connsiteX2" fmla="*/ 82909 w 419819"/>
                <a:gd name="connsiteY2" fmla="*/ 610841 h 775820"/>
                <a:gd name="connsiteX3" fmla="*/ 118079 w 419819"/>
                <a:gd name="connsiteY3" fmla="*/ 774964 h 775820"/>
                <a:gd name="connsiteX4" fmla="*/ 223586 w 419819"/>
                <a:gd name="connsiteY4" fmla="*/ 540503 h 775820"/>
                <a:gd name="connsiteX5" fmla="*/ 252546 w 419819"/>
                <a:gd name="connsiteY5" fmla="*/ 322472 h 775820"/>
                <a:gd name="connsiteX6" fmla="*/ 417794 w 419819"/>
                <a:gd name="connsiteY6" fmla="*/ 22383 h 775820"/>
                <a:gd name="connsiteX7" fmla="*/ 349007 w 419819"/>
                <a:gd name="connsiteY7" fmla="*/ 21923 h 775820"/>
                <a:gd name="connsiteX8" fmla="*/ 214968 w 419819"/>
                <a:gd name="connsiteY8" fmla="*/ 39278 h 775820"/>
                <a:gd name="connsiteX9" fmla="*/ 5933 w 419819"/>
                <a:gd name="connsiteY9" fmla="*/ 87550 h 775820"/>
                <a:gd name="connsiteX0" fmla="*/ 2504 w 416392"/>
                <a:gd name="connsiteY0" fmla="*/ 87550 h 775820"/>
                <a:gd name="connsiteX1" fmla="*/ 56034 w 416392"/>
                <a:gd name="connsiteY1" fmla="*/ 388103 h 775820"/>
                <a:gd name="connsiteX2" fmla="*/ 79480 w 416392"/>
                <a:gd name="connsiteY2" fmla="*/ 610841 h 775820"/>
                <a:gd name="connsiteX3" fmla="*/ 114650 w 416392"/>
                <a:gd name="connsiteY3" fmla="*/ 774964 h 775820"/>
                <a:gd name="connsiteX4" fmla="*/ 220157 w 416392"/>
                <a:gd name="connsiteY4" fmla="*/ 540503 h 775820"/>
                <a:gd name="connsiteX5" fmla="*/ 249117 w 416392"/>
                <a:gd name="connsiteY5" fmla="*/ 322472 h 775820"/>
                <a:gd name="connsiteX6" fmla="*/ 414365 w 416392"/>
                <a:gd name="connsiteY6" fmla="*/ 22383 h 775820"/>
                <a:gd name="connsiteX7" fmla="*/ 345578 w 416392"/>
                <a:gd name="connsiteY7" fmla="*/ 21923 h 775820"/>
                <a:gd name="connsiteX8" fmla="*/ 145162 w 416392"/>
                <a:gd name="connsiteY8" fmla="*/ 36232 h 775820"/>
                <a:gd name="connsiteX9" fmla="*/ 2504 w 416392"/>
                <a:gd name="connsiteY9" fmla="*/ 87550 h 775820"/>
                <a:gd name="connsiteX0" fmla="*/ 2504 w 416389"/>
                <a:gd name="connsiteY0" fmla="*/ 105826 h 775820"/>
                <a:gd name="connsiteX1" fmla="*/ 56033 w 416389"/>
                <a:gd name="connsiteY1" fmla="*/ 388103 h 775820"/>
                <a:gd name="connsiteX2" fmla="*/ 79479 w 416389"/>
                <a:gd name="connsiteY2" fmla="*/ 610841 h 775820"/>
                <a:gd name="connsiteX3" fmla="*/ 114649 w 416389"/>
                <a:gd name="connsiteY3" fmla="*/ 774964 h 775820"/>
                <a:gd name="connsiteX4" fmla="*/ 220156 w 416389"/>
                <a:gd name="connsiteY4" fmla="*/ 540503 h 775820"/>
                <a:gd name="connsiteX5" fmla="*/ 249116 w 416389"/>
                <a:gd name="connsiteY5" fmla="*/ 322472 h 775820"/>
                <a:gd name="connsiteX6" fmla="*/ 414364 w 416389"/>
                <a:gd name="connsiteY6" fmla="*/ 22383 h 775820"/>
                <a:gd name="connsiteX7" fmla="*/ 345577 w 416389"/>
                <a:gd name="connsiteY7" fmla="*/ 21923 h 775820"/>
                <a:gd name="connsiteX8" fmla="*/ 145161 w 416389"/>
                <a:gd name="connsiteY8" fmla="*/ 36232 h 775820"/>
                <a:gd name="connsiteX9" fmla="*/ 2504 w 416389"/>
                <a:gd name="connsiteY9" fmla="*/ 105826 h 775820"/>
                <a:gd name="connsiteX0" fmla="*/ 2504 w 414378"/>
                <a:gd name="connsiteY0" fmla="*/ 104830 h 774824"/>
                <a:gd name="connsiteX1" fmla="*/ 56033 w 414378"/>
                <a:gd name="connsiteY1" fmla="*/ 387107 h 774824"/>
                <a:gd name="connsiteX2" fmla="*/ 79479 w 414378"/>
                <a:gd name="connsiteY2" fmla="*/ 609845 h 774824"/>
                <a:gd name="connsiteX3" fmla="*/ 114649 w 414378"/>
                <a:gd name="connsiteY3" fmla="*/ 773968 h 774824"/>
                <a:gd name="connsiteX4" fmla="*/ 220156 w 414378"/>
                <a:gd name="connsiteY4" fmla="*/ 539507 h 774824"/>
                <a:gd name="connsiteX5" fmla="*/ 249116 w 414378"/>
                <a:gd name="connsiteY5" fmla="*/ 321476 h 774824"/>
                <a:gd name="connsiteX6" fmla="*/ 414364 w 414378"/>
                <a:gd name="connsiteY6" fmla="*/ 21387 h 774824"/>
                <a:gd name="connsiteX7" fmla="*/ 239374 w 414378"/>
                <a:gd name="connsiteY7" fmla="*/ 23973 h 774824"/>
                <a:gd name="connsiteX8" fmla="*/ 145161 w 414378"/>
                <a:gd name="connsiteY8" fmla="*/ 35236 h 774824"/>
                <a:gd name="connsiteX9" fmla="*/ 2504 w 414378"/>
                <a:gd name="connsiteY9" fmla="*/ 104830 h 774824"/>
                <a:gd name="connsiteX0" fmla="*/ 2504 w 311518"/>
                <a:gd name="connsiteY0" fmla="*/ 88626 h 758620"/>
                <a:gd name="connsiteX1" fmla="*/ 56033 w 311518"/>
                <a:gd name="connsiteY1" fmla="*/ 370903 h 758620"/>
                <a:gd name="connsiteX2" fmla="*/ 79479 w 311518"/>
                <a:gd name="connsiteY2" fmla="*/ 593641 h 758620"/>
                <a:gd name="connsiteX3" fmla="*/ 114649 w 311518"/>
                <a:gd name="connsiteY3" fmla="*/ 757764 h 758620"/>
                <a:gd name="connsiteX4" fmla="*/ 220156 w 311518"/>
                <a:gd name="connsiteY4" fmla="*/ 523303 h 758620"/>
                <a:gd name="connsiteX5" fmla="*/ 249116 w 311518"/>
                <a:gd name="connsiteY5" fmla="*/ 305272 h 758620"/>
                <a:gd name="connsiteX6" fmla="*/ 311479 w 311518"/>
                <a:gd name="connsiteY6" fmla="*/ 29551 h 758620"/>
                <a:gd name="connsiteX7" fmla="*/ 239374 w 311518"/>
                <a:gd name="connsiteY7" fmla="*/ 7769 h 758620"/>
                <a:gd name="connsiteX8" fmla="*/ 145161 w 311518"/>
                <a:gd name="connsiteY8" fmla="*/ 19032 h 758620"/>
                <a:gd name="connsiteX9" fmla="*/ 2504 w 311518"/>
                <a:gd name="connsiteY9" fmla="*/ 88626 h 7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518" h="758620">
                  <a:moveTo>
                    <a:pt x="2504" y="88626"/>
                  </a:moveTo>
                  <a:cubicBezTo>
                    <a:pt x="-12351" y="147271"/>
                    <a:pt x="43204" y="286734"/>
                    <a:pt x="56033" y="370903"/>
                  </a:cubicBezTo>
                  <a:cubicBezTo>
                    <a:pt x="68862" y="455072"/>
                    <a:pt x="69710" y="529164"/>
                    <a:pt x="79479" y="593641"/>
                  </a:cubicBezTo>
                  <a:cubicBezTo>
                    <a:pt x="89248" y="658118"/>
                    <a:pt x="91203" y="769487"/>
                    <a:pt x="114649" y="757764"/>
                  </a:cubicBezTo>
                  <a:cubicBezTo>
                    <a:pt x="138095" y="746041"/>
                    <a:pt x="197745" y="598718"/>
                    <a:pt x="220156" y="523303"/>
                  </a:cubicBezTo>
                  <a:cubicBezTo>
                    <a:pt x="242567" y="447888"/>
                    <a:pt x="233896" y="387564"/>
                    <a:pt x="249116" y="305272"/>
                  </a:cubicBezTo>
                  <a:cubicBezTo>
                    <a:pt x="264336" y="222980"/>
                    <a:pt x="313103" y="79135"/>
                    <a:pt x="311479" y="29551"/>
                  </a:cubicBezTo>
                  <a:cubicBezTo>
                    <a:pt x="309855" y="-20033"/>
                    <a:pt x="239374" y="7769"/>
                    <a:pt x="239374" y="7769"/>
                  </a:cubicBezTo>
                  <a:cubicBezTo>
                    <a:pt x="202251" y="13631"/>
                    <a:pt x="184639" y="5556"/>
                    <a:pt x="145161" y="19032"/>
                  </a:cubicBezTo>
                  <a:cubicBezTo>
                    <a:pt x="105683" y="32508"/>
                    <a:pt x="17359" y="29981"/>
                    <a:pt x="2504" y="88626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8" name="Freeform 7"/>
            <p:cNvSpPr/>
            <p:nvPr/>
          </p:nvSpPr>
          <p:spPr>
            <a:xfrm>
              <a:off x="2415945" y="2239575"/>
              <a:ext cx="214391" cy="746002"/>
            </a:xfrm>
            <a:custGeom>
              <a:avLst/>
              <a:gdLst>
                <a:gd name="connsiteX0" fmla="*/ 0 w 393083"/>
                <a:gd name="connsiteY0" fmla="*/ 56156 h 952729"/>
                <a:gd name="connsiteX1" fmla="*/ 23447 w 393083"/>
                <a:gd name="connsiteY1" fmla="*/ 126494 h 952729"/>
                <a:gd name="connsiteX2" fmla="*/ 70339 w 393083"/>
                <a:gd name="connsiteY2" fmla="*/ 489910 h 952729"/>
                <a:gd name="connsiteX3" fmla="*/ 93785 w 393083"/>
                <a:gd name="connsiteY3" fmla="*/ 841602 h 952729"/>
                <a:gd name="connsiteX4" fmla="*/ 128954 w 393083"/>
                <a:gd name="connsiteY4" fmla="*/ 947110 h 952729"/>
                <a:gd name="connsiteX5" fmla="*/ 211016 w 393083"/>
                <a:gd name="connsiteY5" fmla="*/ 700925 h 952729"/>
                <a:gd name="connsiteX6" fmla="*/ 257908 w 393083"/>
                <a:gd name="connsiteY6" fmla="*/ 349233 h 952729"/>
                <a:gd name="connsiteX7" fmla="*/ 339970 w 393083"/>
                <a:gd name="connsiteY7" fmla="*/ 185110 h 952729"/>
                <a:gd name="connsiteX8" fmla="*/ 386862 w 393083"/>
                <a:gd name="connsiteY8" fmla="*/ 9264 h 952729"/>
                <a:gd name="connsiteX9" fmla="*/ 199293 w 393083"/>
                <a:gd name="connsiteY9" fmla="*/ 32710 h 952729"/>
                <a:gd name="connsiteX10" fmla="*/ 35170 w 393083"/>
                <a:gd name="connsiteY10" fmla="*/ 103048 h 952729"/>
                <a:gd name="connsiteX0" fmla="*/ 0 w 393083"/>
                <a:gd name="connsiteY0" fmla="*/ 56156 h 952729"/>
                <a:gd name="connsiteX1" fmla="*/ 23447 w 393083"/>
                <a:gd name="connsiteY1" fmla="*/ 126494 h 952729"/>
                <a:gd name="connsiteX2" fmla="*/ 70339 w 393083"/>
                <a:gd name="connsiteY2" fmla="*/ 489910 h 952729"/>
                <a:gd name="connsiteX3" fmla="*/ 93785 w 393083"/>
                <a:gd name="connsiteY3" fmla="*/ 841602 h 952729"/>
                <a:gd name="connsiteX4" fmla="*/ 128954 w 393083"/>
                <a:gd name="connsiteY4" fmla="*/ 947110 h 952729"/>
                <a:gd name="connsiteX5" fmla="*/ 211016 w 393083"/>
                <a:gd name="connsiteY5" fmla="*/ 700925 h 952729"/>
                <a:gd name="connsiteX6" fmla="*/ 257908 w 393083"/>
                <a:gd name="connsiteY6" fmla="*/ 349233 h 952729"/>
                <a:gd name="connsiteX7" fmla="*/ 339970 w 393083"/>
                <a:gd name="connsiteY7" fmla="*/ 185110 h 952729"/>
                <a:gd name="connsiteX8" fmla="*/ 386862 w 393083"/>
                <a:gd name="connsiteY8" fmla="*/ 9264 h 952729"/>
                <a:gd name="connsiteX9" fmla="*/ 199293 w 393083"/>
                <a:gd name="connsiteY9" fmla="*/ 32710 h 952729"/>
                <a:gd name="connsiteX10" fmla="*/ 68358 w 393083"/>
                <a:gd name="connsiteY10" fmla="*/ 42129 h 952729"/>
                <a:gd name="connsiteX0" fmla="*/ 0 w 391877"/>
                <a:gd name="connsiteY0" fmla="*/ 57749 h 954322"/>
                <a:gd name="connsiteX1" fmla="*/ 23447 w 391877"/>
                <a:gd name="connsiteY1" fmla="*/ 128087 h 954322"/>
                <a:gd name="connsiteX2" fmla="*/ 70339 w 391877"/>
                <a:gd name="connsiteY2" fmla="*/ 491503 h 954322"/>
                <a:gd name="connsiteX3" fmla="*/ 93785 w 391877"/>
                <a:gd name="connsiteY3" fmla="*/ 843195 h 954322"/>
                <a:gd name="connsiteX4" fmla="*/ 128954 w 391877"/>
                <a:gd name="connsiteY4" fmla="*/ 948703 h 954322"/>
                <a:gd name="connsiteX5" fmla="*/ 211016 w 391877"/>
                <a:gd name="connsiteY5" fmla="*/ 702518 h 954322"/>
                <a:gd name="connsiteX6" fmla="*/ 257908 w 391877"/>
                <a:gd name="connsiteY6" fmla="*/ 350826 h 954322"/>
                <a:gd name="connsiteX7" fmla="*/ 339970 w 391877"/>
                <a:gd name="connsiteY7" fmla="*/ 186703 h 954322"/>
                <a:gd name="connsiteX8" fmla="*/ 386862 w 391877"/>
                <a:gd name="connsiteY8" fmla="*/ 10857 h 954322"/>
                <a:gd name="connsiteX9" fmla="*/ 219205 w 391877"/>
                <a:gd name="connsiteY9" fmla="*/ 28212 h 954322"/>
                <a:gd name="connsiteX10" fmla="*/ 68358 w 391877"/>
                <a:gd name="connsiteY10" fmla="*/ 43722 h 954322"/>
                <a:gd name="connsiteX0" fmla="*/ 0 w 410723"/>
                <a:gd name="connsiteY0" fmla="*/ 95379 h 991952"/>
                <a:gd name="connsiteX1" fmla="*/ 23447 w 410723"/>
                <a:gd name="connsiteY1" fmla="*/ 165717 h 991952"/>
                <a:gd name="connsiteX2" fmla="*/ 70339 w 410723"/>
                <a:gd name="connsiteY2" fmla="*/ 529133 h 991952"/>
                <a:gd name="connsiteX3" fmla="*/ 93785 w 410723"/>
                <a:gd name="connsiteY3" fmla="*/ 880825 h 991952"/>
                <a:gd name="connsiteX4" fmla="*/ 128954 w 410723"/>
                <a:gd name="connsiteY4" fmla="*/ 986333 h 991952"/>
                <a:gd name="connsiteX5" fmla="*/ 211016 w 410723"/>
                <a:gd name="connsiteY5" fmla="*/ 740148 h 991952"/>
                <a:gd name="connsiteX6" fmla="*/ 257908 w 410723"/>
                <a:gd name="connsiteY6" fmla="*/ 388456 h 991952"/>
                <a:gd name="connsiteX7" fmla="*/ 339970 w 410723"/>
                <a:gd name="connsiteY7" fmla="*/ 224333 h 991952"/>
                <a:gd name="connsiteX8" fmla="*/ 406775 w 410723"/>
                <a:gd name="connsiteY8" fmla="*/ 5844 h 991952"/>
                <a:gd name="connsiteX9" fmla="*/ 219205 w 410723"/>
                <a:gd name="connsiteY9" fmla="*/ 65842 h 991952"/>
                <a:gd name="connsiteX10" fmla="*/ 68358 w 410723"/>
                <a:gd name="connsiteY10" fmla="*/ 81352 h 991952"/>
                <a:gd name="connsiteX0" fmla="*/ 0 w 410723"/>
                <a:gd name="connsiteY0" fmla="*/ 95379 h 1007260"/>
                <a:gd name="connsiteX1" fmla="*/ 23447 w 410723"/>
                <a:gd name="connsiteY1" fmla="*/ 165717 h 1007260"/>
                <a:gd name="connsiteX2" fmla="*/ 70339 w 410723"/>
                <a:gd name="connsiteY2" fmla="*/ 529133 h 1007260"/>
                <a:gd name="connsiteX3" fmla="*/ 93785 w 410723"/>
                <a:gd name="connsiteY3" fmla="*/ 880825 h 1007260"/>
                <a:gd name="connsiteX4" fmla="*/ 128954 w 410723"/>
                <a:gd name="connsiteY4" fmla="*/ 986333 h 1007260"/>
                <a:gd name="connsiteX5" fmla="*/ 157413 w 410723"/>
                <a:gd name="connsiteY5" fmla="*/ 983547 h 1007260"/>
                <a:gd name="connsiteX6" fmla="*/ 211016 w 410723"/>
                <a:gd name="connsiteY6" fmla="*/ 740148 h 1007260"/>
                <a:gd name="connsiteX7" fmla="*/ 257908 w 410723"/>
                <a:gd name="connsiteY7" fmla="*/ 388456 h 1007260"/>
                <a:gd name="connsiteX8" fmla="*/ 339970 w 410723"/>
                <a:gd name="connsiteY8" fmla="*/ 224333 h 1007260"/>
                <a:gd name="connsiteX9" fmla="*/ 406775 w 410723"/>
                <a:gd name="connsiteY9" fmla="*/ 5844 h 1007260"/>
                <a:gd name="connsiteX10" fmla="*/ 219205 w 410723"/>
                <a:gd name="connsiteY10" fmla="*/ 65842 h 1007260"/>
                <a:gd name="connsiteX11" fmla="*/ 68358 w 410723"/>
                <a:gd name="connsiteY11" fmla="*/ 81352 h 1007260"/>
                <a:gd name="connsiteX0" fmla="*/ 0 w 407205"/>
                <a:gd name="connsiteY0" fmla="*/ 94553 h 1006434"/>
                <a:gd name="connsiteX1" fmla="*/ 23447 w 407205"/>
                <a:gd name="connsiteY1" fmla="*/ 164891 h 1006434"/>
                <a:gd name="connsiteX2" fmla="*/ 70339 w 407205"/>
                <a:gd name="connsiteY2" fmla="*/ 528307 h 1006434"/>
                <a:gd name="connsiteX3" fmla="*/ 93785 w 407205"/>
                <a:gd name="connsiteY3" fmla="*/ 879999 h 1006434"/>
                <a:gd name="connsiteX4" fmla="*/ 128954 w 407205"/>
                <a:gd name="connsiteY4" fmla="*/ 985507 h 1006434"/>
                <a:gd name="connsiteX5" fmla="*/ 157413 w 407205"/>
                <a:gd name="connsiteY5" fmla="*/ 982721 h 1006434"/>
                <a:gd name="connsiteX6" fmla="*/ 211016 w 407205"/>
                <a:gd name="connsiteY6" fmla="*/ 739322 h 1006434"/>
                <a:gd name="connsiteX7" fmla="*/ 257908 w 407205"/>
                <a:gd name="connsiteY7" fmla="*/ 387630 h 1006434"/>
                <a:gd name="connsiteX8" fmla="*/ 270274 w 407205"/>
                <a:gd name="connsiteY8" fmla="*/ 208277 h 1006434"/>
                <a:gd name="connsiteX9" fmla="*/ 406775 w 407205"/>
                <a:gd name="connsiteY9" fmla="*/ 5018 h 1006434"/>
                <a:gd name="connsiteX10" fmla="*/ 219205 w 407205"/>
                <a:gd name="connsiteY10" fmla="*/ 65016 h 1006434"/>
                <a:gd name="connsiteX11" fmla="*/ 68358 w 407205"/>
                <a:gd name="connsiteY11" fmla="*/ 80526 h 1006434"/>
                <a:gd name="connsiteX0" fmla="*/ 0 w 298805"/>
                <a:gd name="connsiteY0" fmla="*/ 42369 h 954250"/>
                <a:gd name="connsiteX1" fmla="*/ 23447 w 298805"/>
                <a:gd name="connsiteY1" fmla="*/ 112707 h 954250"/>
                <a:gd name="connsiteX2" fmla="*/ 70339 w 298805"/>
                <a:gd name="connsiteY2" fmla="*/ 476123 h 954250"/>
                <a:gd name="connsiteX3" fmla="*/ 93785 w 298805"/>
                <a:gd name="connsiteY3" fmla="*/ 827815 h 954250"/>
                <a:gd name="connsiteX4" fmla="*/ 128954 w 298805"/>
                <a:gd name="connsiteY4" fmla="*/ 933323 h 954250"/>
                <a:gd name="connsiteX5" fmla="*/ 157413 w 298805"/>
                <a:gd name="connsiteY5" fmla="*/ 930537 h 954250"/>
                <a:gd name="connsiteX6" fmla="*/ 211016 w 298805"/>
                <a:gd name="connsiteY6" fmla="*/ 687138 h 954250"/>
                <a:gd name="connsiteX7" fmla="*/ 257908 w 298805"/>
                <a:gd name="connsiteY7" fmla="*/ 335446 h 954250"/>
                <a:gd name="connsiteX8" fmla="*/ 270274 w 298805"/>
                <a:gd name="connsiteY8" fmla="*/ 156093 h 954250"/>
                <a:gd name="connsiteX9" fmla="*/ 297253 w 298805"/>
                <a:gd name="connsiteY9" fmla="*/ 16801 h 954250"/>
                <a:gd name="connsiteX10" fmla="*/ 219205 w 298805"/>
                <a:gd name="connsiteY10" fmla="*/ 12832 h 954250"/>
                <a:gd name="connsiteX11" fmla="*/ 68358 w 298805"/>
                <a:gd name="connsiteY11" fmla="*/ 28342 h 95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8805" h="954250">
                  <a:moveTo>
                    <a:pt x="0" y="42369"/>
                  </a:moveTo>
                  <a:cubicBezTo>
                    <a:pt x="5862" y="41392"/>
                    <a:pt x="11724" y="40415"/>
                    <a:pt x="23447" y="112707"/>
                  </a:cubicBezTo>
                  <a:cubicBezTo>
                    <a:pt x="35170" y="184999"/>
                    <a:pt x="58616" y="356938"/>
                    <a:pt x="70339" y="476123"/>
                  </a:cubicBezTo>
                  <a:cubicBezTo>
                    <a:pt x="82062" y="595308"/>
                    <a:pt x="84016" y="751615"/>
                    <a:pt x="93785" y="827815"/>
                  </a:cubicBezTo>
                  <a:cubicBezTo>
                    <a:pt x="103554" y="904015"/>
                    <a:pt x="118349" y="916203"/>
                    <a:pt x="128954" y="933323"/>
                  </a:cubicBezTo>
                  <a:cubicBezTo>
                    <a:pt x="139559" y="950443"/>
                    <a:pt x="143736" y="971568"/>
                    <a:pt x="157413" y="930537"/>
                  </a:cubicBezTo>
                  <a:cubicBezTo>
                    <a:pt x="171090" y="889506"/>
                    <a:pt x="194267" y="786320"/>
                    <a:pt x="211016" y="687138"/>
                  </a:cubicBezTo>
                  <a:cubicBezTo>
                    <a:pt x="227765" y="587956"/>
                    <a:pt x="248032" y="423954"/>
                    <a:pt x="257908" y="335446"/>
                  </a:cubicBezTo>
                  <a:cubicBezTo>
                    <a:pt x="267784" y="246938"/>
                    <a:pt x="263717" y="209200"/>
                    <a:pt x="270274" y="156093"/>
                  </a:cubicBezTo>
                  <a:cubicBezTo>
                    <a:pt x="276831" y="102986"/>
                    <a:pt x="305765" y="40678"/>
                    <a:pt x="297253" y="16801"/>
                  </a:cubicBezTo>
                  <a:cubicBezTo>
                    <a:pt x="288742" y="-7076"/>
                    <a:pt x="277820" y="-2799"/>
                    <a:pt x="219205" y="12832"/>
                  </a:cubicBezTo>
                  <a:cubicBezTo>
                    <a:pt x="160590" y="28463"/>
                    <a:pt x="121112" y="988"/>
                    <a:pt x="68358" y="28342"/>
                  </a:cubicBezTo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3889199" y="2197491"/>
              <a:ext cx="276423" cy="626922"/>
            </a:xfrm>
            <a:custGeom>
              <a:avLst/>
              <a:gdLst>
                <a:gd name="connsiteX0" fmla="*/ 5051 w 519576"/>
                <a:gd name="connsiteY0" fmla="*/ 123999 h 780706"/>
                <a:gd name="connsiteX1" fmla="*/ 87112 w 519576"/>
                <a:gd name="connsiteY1" fmla="*/ 405353 h 780706"/>
                <a:gd name="connsiteX2" fmla="*/ 110559 w 519576"/>
                <a:gd name="connsiteY2" fmla="*/ 569476 h 780706"/>
                <a:gd name="connsiteX3" fmla="*/ 157451 w 519576"/>
                <a:gd name="connsiteY3" fmla="*/ 780491 h 780706"/>
                <a:gd name="connsiteX4" fmla="*/ 227789 w 519576"/>
                <a:gd name="connsiteY4" fmla="*/ 604645 h 780706"/>
                <a:gd name="connsiteX5" fmla="*/ 298128 w 519576"/>
                <a:gd name="connsiteY5" fmla="*/ 381907 h 780706"/>
                <a:gd name="connsiteX6" fmla="*/ 403635 w 519576"/>
                <a:gd name="connsiteY6" fmla="*/ 206061 h 780706"/>
                <a:gd name="connsiteX7" fmla="*/ 497420 w 519576"/>
                <a:gd name="connsiteY7" fmla="*/ 77107 h 780706"/>
                <a:gd name="connsiteX8" fmla="*/ 509143 w 519576"/>
                <a:gd name="connsiteY8" fmla="*/ 6768 h 780706"/>
                <a:gd name="connsiteX9" fmla="*/ 368466 w 519576"/>
                <a:gd name="connsiteY9" fmla="*/ 6768 h 780706"/>
                <a:gd name="connsiteX10" fmla="*/ 251235 w 519576"/>
                <a:gd name="connsiteY10" fmla="*/ 41937 h 780706"/>
                <a:gd name="connsiteX11" fmla="*/ 5051 w 519576"/>
                <a:gd name="connsiteY11" fmla="*/ 123999 h 780706"/>
                <a:gd name="connsiteX0" fmla="*/ 19986 w 534511"/>
                <a:gd name="connsiteY0" fmla="*/ 123999 h 780706"/>
                <a:gd name="connsiteX1" fmla="*/ 24241 w 534511"/>
                <a:gd name="connsiteY1" fmla="*/ 74005 h 780706"/>
                <a:gd name="connsiteX2" fmla="*/ 102047 w 534511"/>
                <a:gd name="connsiteY2" fmla="*/ 405353 h 780706"/>
                <a:gd name="connsiteX3" fmla="*/ 125494 w 534511"/>
                <a:gd name="connsiteY3" fmla="*/ 569476 h 780706"/>
                <a:gd name="connsiteX4" fmla="*/ 172386 w 534511"/>
                <a:gd name="connsiteY4" fmla="*/ 780491 h 780706"/>
                <a:gd name="connsiteX5" fmla="*/ 242724 w 534511"/>
                <a:gd name="connsiteY5" fmla="*/ 604645 h 780706"/>
                <a:gd name="connsiteX6" fmla="*/ 313063 w 534511"/>
                <a:gd name="connsiteY6" fmla="*/ 381907 h 780706"/>
                <a:gd name="connsiteX7" fmla="*/ 418570 w 534511"/>
                <a:gd name="connsiteY7" fmla="*/ 206061 h 780706"/>
                <a:gd name="connsiteX8" fmla="*/ 512355 w 534511"/>
                <a:gd name="connsiteY8" fmla="*/ 77107 h 780706"/>
                <a:gd name="connsiteX9" fmla="*/ 524078 w 534511"/>
                <a:gd name="connsiteY9" fmla="*/ 6768 h 780706"/>
                <a:gd name="connsiteX10" fmla="*/ 383401 w 534511"/>
                <a:gd name="connsiteY10" fmla="*/ 6768 h 780706"/>
                <a:gd name="connsiteX11" fmla="*/ 266170 w 534511"/>
                <a:gd name="connsiteY11" fmla="*/ 41937 h 780706"/>
                <a:gd name="connsiteX12" fmla="*/ 19986 w 534511"/>
                <a:gd name="connsiteY12" fmla="*/ 123999 h 780706"/>
                <a:gd name="connsiteX0" fmla="*/ 18525 w 533050"/>
                <a:gd name="connsiteY0" fmla="*/ 123999 h 780706"/>
                <a:gd name="connsiteX1" fmla="*/ 22780 w 533050"/>
                <a:gd name="connsiteY1" fmla="*/ 74005 h 780706"/>
                <a:gd name="connsiteX2" fmla="*/ 100586 w 533050"/>
                <a:gd name="connsiteY2" fmla="*/ 405353 h 780706"/>
                <a:gd name="connsiteX3" fmla="*/ 124033 w 533050"/>
                <a:gd name="connsiteY3" fmla="*/ 569476 h 780706"/>
                <a:gd name="connsiteX4" fmla="*/ 170925 w 533050"/>
                <a:gd name="connsiteY4" fmla="*/ 780491 h 780706"/>
                <a:gd name="connsiteX5" fmla="*/ 241263 w 533050"/>
                <a:gd name="connsiteY5" fmla="*/ 604645 h 780706"/>
                <a:gd name="connsiteX6" fmla="*/ 311602 w 533050"/>
                <a:gd name="connsiteY6" fmla="*/ 381907 h 780706"/>
                <a:gd name="connsiteX7" fmla="*/ 417109 w 533050"/>
                <a:gd name="connsiteY7" fmla="*/ 206061 h 780706"/>
                <a:gd name="connsiteX8" fmla="*/ 510894 w 533050"/>
                <a:gd name="connsiteY8" fmla="*/ 77107 h 780706"/>
                <a:gd name="connsiteX9" fmla="*/ 522617 w 533050"/>
                <a:gd name="connsiteY9" fmla="*/ 6768 h 780706"/>
                <a:gd name="connsiteX10" fmla="*/ 381940 w 533050"/>
                <a:gd name="connsiteY10" fmla="*/ 6768 h 780706"/>
                <a:gd name="connsiteX11" fmla="*/ 244796 w 533050"/>
                <a:gd name="connsiteY11" fmla="*/ 84581 h 780706"/>
                <a:gd name="connsiteX12" fmla="*/ 18525 w 533050"/>
                <a:gd name="connsiteY12" fmla="*/ 123999 h 780706"/>
                <a:gd name="connsiteX0" fmla="*/ 18525 w 533050"/>
                <a:gd name="connsiteY0" fmla="*/ 117822 h 774529"/>
                <a:gd name="connsiteX1" fmla="*/ 22780 w 533050"/>
                <a:gd name="connsiteY1" fmla="*/ 67828 h 774529"/>
                <a:gd name="connsiteX2" fmla="*/ 100586 w 533050"/>
                <a:gd name="connsiteY2" fmla="*/ 399176 h 774529"/>
                <a:gd name="connsiteX3" fmla="*/ 124033 w 533050"/>
                <a:gd name="connsiteY3" fmla="*/ 563299 h 774529"/>
                <a:gd name="connsiteX4" fmla="*/ 170925 w 533050"/>
                <a:gd name="connsiteY4" fmla="*/ 774314 h 774529"/>
                <a:gd name="connsiteX5" fmla="*/ 241263 w 533050"/>
                <a:gd name="connsiteY5" fmla="*/ 598468 h 774529"/>
                <a:gd name="connsiteX6" fmla="*/ 311602 w 533050"/>
                <a:gd name="connsiteY6" fmla="*/ 375730 h 774529"/>
                <a:gd name="connsiteX7" fmla="*/ 417109 w 533050"/>
                <a:gd name="connsiteY7" fmla="*/ 199884 h 774529"/>
                <a:gd name="connsiteX8" fmla="*/ 510894 w 533050"/>
                <a:gd name="connsiteY8" fmla="*/ 70930 h 774529"/>
                <a:gd name="connsiteX9" fmla="*/ 522617 w 533050"/>
                <a:gd name="connsiteY9" fmla="*/ 591 h 774529"/>
                <a:gd name="connsiteX10" fmla="*/ 381941 w 533050"/>
                <a:gd name="connsiteY10" fmla="*/ 37143 h 774529"/>
                <a:gd name="connsiteX11" fmla="*/ 244796 w 533050"/>
                <a:gd name="connsiteY11" fmla="*/ 78404 h 774529"/>
                <a:gd name="connsiteX12" fmla="*/ 18525 w 533050"/>
                <a:gd name="connsiteY12" fmla="*/ 117822 h 774529"/>
                <a:gd name="connsiteX0" fmla="*/ 64930 w 513078"/>
                <a:gd name="connsiteY0" fmla="*/ 69087 h 774529"/>
                <a:gd name="connsiteX1" fmla="*/ 2808 w 513078"/>
                <a:gd name="connsiteY1" fmla="*/ 67828 h 774529"/>
                <a:gd name="connsiteX2" fmla="*/ 80614 w 513078"/>
                <a:gd name="connsiteY2" fmla="*/ 399176 h 774529"/>
                <a:gd name="connsiteX3" fmla="*/ 104061 w 513078"/>
                <a:gd name="connsiteY3" fmla="*/ 563299 h 774529"/>
                <a:gd name="connsiteX4" fmla="*/ 150953 w 513078"/>
                <a:gd name="connsiteY4" fmla="*/ 774314 h 774529"/>
                <a:gd name="connsiteX5" fmla="*/ 221291 w 513078"/>
                <a:gd name="connsiteY5" fmla="*/ 598468 h 774529"/>
                <a:gd name="connsiteX6" fmla="*/ 291630 w 513078"/>
                <a:gd name="connsiteY6" fmla="*/ 375730 h 774529"/>
                <a:gd name="connsiteX7" fmla="*/ 397137 w 513078"/>
                <a:gd name="connsiteY7" fmla="*/ 199884 h 774529"/>
                <a:gd name="connsiteX8" fmla="*/ 490922 w 513078"/>
                <a:gd name="connsiteY8" fmla="*/ 70930 h 774529"/>
                <a:gd name="connsiteX9" fmla="*/ 502645 w 513078"/>
                <a:gd name="connsiteY9" fmla="*/ 591 h 774529"/>
                <a:gd name="connsiteX10" fmla="*/ 361969 w 513078"/>
                <a:gd name="connsiteY10" fmla="*/ 37143 h 774529"/>
                <a:gd name="connsiteX11" fmla="*/ 224824 w 513078"/>
                <a:gd name="connsiteY11" fmla="*/ 78404 h 774529"/>
                <a:gd name="connsiteX12" fmla="*/ 64930 w 513078"/>
                <a:gd name="connsiteY12" fmla="*/ 69087 h 774529"/>
                <a:gd name="connsiteX0" fmla="*/ 65108 w 513256"/>
                <a:gd name="connsiteY0" fmla="*/ 69087 h 774529"/>
                <a:gd name="connsiteX1" fmla="*/ 2986 w 513256"/>
                <a:gd name="connsiteY1" fmla="*/ 67828 h 774529"/>
                <a:gd name="connsiteX2" fmla="*/ 80792 w 513256"/>
                <a:gd name="connsiteY2" fmla="*/ 399176 h 774529"/>
                <a:gd name="connsiteX3" fmla="*/ 104239 w 513256"/>
                <a:gd name="connsiteY3" fmla="*/ 563299 h 774529"/>
                <a:gd name="connsiteX4" fmla="*/ 151131 w 513256"/>
                <a:gd name="connsiteY4" fmla="*/ 774314 h 774529"/>
                <a:gd name="connsiteX5" fmla="*/ 221469 w 513256"/>
                <a:gd name="connsiteY5" fmla="*/ 598468 h 774529"/>
                <a:gd name="connsiteX6" fmla="*/ 291808 w 513256"/>
                <a:gd name="connsiteY6" fmla="*/ 375730 h 774529"/>
                <a:gd name="connsiteX7" fmla="*/ 397315 w 513256"/>
                <a:gd name="connsiteY7" fmla="*/ 199884 h 774529"/>
                <a:gd name="connsiteX8" fmla="*/ 491100 w 513256"/>
                <a:gd name="connsiteY8" fmla="*/ 70930 h 774529"/>
                <a:gd name="connsiteX9" fmla="*/ 502823 w 513256"/>
                <a:gd name="connsiteY9" fmla="*/ 591 h 774529"/>
                <a:gd name="connsiteX10" fmla="*/ 362147 w 513256"/>
                <a:gd name="connsiteY10" fmla="*/ 37143 h 774529"/>
                <a:gd name="connsiteX11" fmla="*/ 244916 w 513256"/>
                <a:gd name="connsiteY11" fmla="*/ 66220 h 774529"/>
                <a:gd name="connsiteX12" fmla="*/ 65108 w 513256"/>
                <a:gd name="connsiteY12" fmla="*/ 69087 h 774529"/>
                <a:gd name="connsiteX0" fmla="*/ 65108 w 513256"/>
                <a:gd name="connsiteY0" fmla="*/ 69087 h 804950"/>
                <a:gd name="connsiteX1" fmla="*/ 2986 w 513256"/>
                <a:gd name="connsiteY1" fmla="*/ 67828 h 804950"/>
                <a:gd name="connsiteX2" fmla="*/ 80792 w 513256"/>
                <a:gd name="connsiteY2" fmla="*/ 399176 h 804950"/>
                <a:gd name="connsiteX3" fmla="*/ 104239 w 513256"/>
                <a:gd name="connsiteY3" fmla="*/ 563299 h 804950"/>
                <a:gd name="connsiteX4" fmla="*/ 151132 w 513256"/>
                <a:gd name="connsiteY4" fmla="*/ 804773 h 804950"/>
                <a:gd name="connsiteX5" fmla="*/ 221469 w 513256"/>
                <a:gd name="connsiteY5" fmla="*/ 598468 h 804950"/>
                <a:gd name="connsiteX6" fmla="*/ 291808 w 513256"/>
                <a:gd name="connsiteY6" fmla="*/ 375730 h 804950"/>
                <a:gd name="connsiteX7" fmla="*/ 397315 w 513256"/>
                <a:gd name="connsiteY7" fmla="*/ 199884 h 804950"/>
                <a:gd name="connsiteX8" fmla="*/ 491100 w 513256"/>
                <a:gd name="connsiteY8" fmla="*/ 70930 h 804950"/>
                <a:gd name="connsiteX9" fmla="*/ 502823 w 513256"/>
                <a:gd name="connsiteY9" fmla="*/ 591 h 804950"/>
                <a:gd name="connsiteX10" fmla="*/ 362147 w 513256"/>
                <a:gd name="connsiteY10" fmla="*/ 37143 h 804950"/>
                <a:gd name="connsiteX11" fmla="*/ 244916 w 513256"/>
                <a:gd name="connsiteY11" fmla="*/ 66220 h 804950"/>
                <a:gd name="connsiteX12" fmla="*/ 65108 w 513256"/>
                <a:gd name="connsiteY12" fmla="*/ 69087 h 804950"/>
                <a:gd name="connsiteX0" fmla="*/ 65108 w 513256"/>
                <a:gd name="connsiteY0" fmla="*/ 69087 h 823549"/>
                <a:gd name="connsiteX1" fmla="*/ 2986 w 513256"/>
                <a:gd name="connsiteY1" fmla="*/ 67828 h 823549"/>
                <a:gd name="connsiteX2" fmla="*/ 80792 w 513256"/>
                <a:gd name="connsiteY2" fmla="*/ 399176 h 823549"/>
                <a:gd name="connsiteX3" fmla="*/ 104239 w 513256"/>
                <a:gd name="connsiteY3" fmla="*/ 563299 h 823549"/>
                <a:gd name="connsiteX4" fmla="*/ 115827 w 513256"/>
                <a:gd name="connsiteY4" fmla="*/ 786679 h 823549"/>
                <a:gd name="connsiteX5" fmla="*/ 151132 w 513256"/>
                <a:gd name="connsiteY5" fmla="*/ 804773 h 823549"/>
                <a:gd name="connsiteX6" fmla="*/ 221469 w 513256"/>
                <a:gd name="connsiteY6" fmla="*/ 598468 h 823549"/>
                <a:gd name="connsiteX7" fmla="*/ 291808 w 513256"/>
                <a:gd name="connsiteY7" fmla="*/ 375730 h 823549"/>
                <a:gd name="connsiteX8" fmla="*/ 397315 w 513256"/>
                <a:gd name="connsiteY8" fmla="*/ 199884 h 823549"/>
                <a:gd name="connsiteX9" fmla="*/ 491100 w 513256"/>
                <a:gd name="connsiteY9" fmla="*/ 70930 h 823549"/>
                <a:gd name="connsiteX10" fmla="*/ 502823 w 513256"/>
                <a:gd name="connsiteY10" fmla="*/ 591 h 823549"/>
                <a:gd name="connsiteX11" fmla="*/ 362147 w 513256"/>
                <a:gd name="connsiteY11" fmla="*/ 37143 h 823549"/>
                <a:gd name="connsiteX12" fmla="*/ 244916 w 513256"/>
                <a:gd name="connsiteY12" fmla="*/ 66220 h 823549"/>
                <a:gd name="connsiteX13" fmla="*/ 65108 w 513256"/>
                <a:gd name="connsiteY13" fmla="*/ 69087 h 823549"/>
                <a:gd name="connsiteX0" fmla="*/ 65108 w 515759"/>
                <a:gd name="connsiteY0" fmla="*/ 69087 h 823549"/>
                <a:gd name="connsiteX1" fmla="*/ 2986 w 515759"/>
                <a:gd name="connsiteY1" fmla="*/ 67828 h 823549"/>
                <a:gd name="connsiteX2" fmla="*/ 80792 w 515759"/>
                <a:gd name="connsiteY2" fmla="*/ 399176 h 823549"/>
                <a:gd name="connsiteX3" fmla="*/ 104239 w 515759"/>
                <a:gd name="connsiteY3" fmla="*/ 563299 h 823549"/>
                <a:gd name="connsiteX4" fmla="*/ 115827 w 515759"/>
                <a:gd name="connsiteY4" fmla="*/ 786679 h 823549"/>
                <a:gd name="connsiteX5" fmla="*/ 151132 w 515759"/>
                <a:gd name="connsiteY5" fmla="*/ 804773 h 823549"/>
                <a:gd name="connsiteX6" fmla="*/ 221469 w 515759"/>
                <a:gd name="connsiteY6" fmla="*/ 598468 h 823549"/>
                <a:gd name="connsiteX7" fmla="*/ 291808 w 515759"/>
                <a:gd name="connsiteY7" fmla="*/ 375730 h 823549"/>
                <a:gd name="connsiteX8" fmla="*/ 340895 w 515759"/>
                <a:gd name="connsiteY8" fmla="*/ 190746 h 823549"/>
                <a:gd name="connsiteX9" fmla="*/ 491100 w 515759"/>
                <a:gd name="connsiteY9" fmla="*/ 70930 h 823549"/>
                <a:gd name="connsiteX10" fmla="*/ 502823 w 515759"/>
                <a:gd name="connsiteY10" fmla="*/ 591 h 823549"/>
                <a:gd name="connsiteX11" fmla="*/ 362147 w 515759"/>
                <a:gd name="connsiteY11" fmla="*/ 37143 h 823549"/>
                <a:gd name="connsiteX12" fmla="*/ 244916 w 515759"/>
                <a:gd name="connsiteY12" fmla="*/ 66220 h 823549"/>
                <a:gd name="connsiteX13" fmla="*/ 65108 w 515759"/>
                <a:gd name="connsiteY13" fmla="*/ 69087 h 823549"/>
                <a:gd name="connsiteX0" fmla="*/ 65108 w 502822"/>
                <a:gd name="connsiteY0" fmla="*/ 69739 h 824201"/>
                <a:gd name="connsiteX1" fmla="*/ 2986 w 502822"/>
                <a:gd name="connsiteY1" fmla="*/ 68480 h 824201"/>
                <a:gd name="connsiteX2" fmla="*/ 80792 w 502822"/>
                <a:gd name="connsiteY2" fmla="*/ 399828 h 824201"/>
                <a:gd name="connsiteX3" fmla="*/ 104239 w 502822"/>
                <a:gd name="connsiteY3" fmla="*/ 563951 h 824201"/>
                <a:gd name="connsiteX4" fmla="*/ 115827 w 502822"/>
                <a:gd name="connsiteY4" fmla="*/ 787331 h 824201"/>
                <a:gd name="connsiteX5" fmla="*/ 151132 w 502822"/>
                <a:gd name="connsiteY5" fmla="*/ 805425 h 824201"/>
                <a:gd name="connsiteX6" fmla="*/ 221469 w 502822"/>
                <a:gd name="connsiteY6" fmla="*/ 599120 h 824201"/>
                <a:gd name="connsiteX7" fmla="*/ 291808 w 502822"/>
                <a:gd name="connsiteY7" fmla="*/ 376382 h 824201"/>
                <a:gd name="connsiteX8" fmla="*/ 340895 w 502822"/>
                <a:gd name="connsiteY8" fmla="*/ 191398 h 824201"/>
                <a:gd name="connsiteX9" fmla="*/ 361666 w 502822"/>
                <a:gd name="connsiteY9" fmla="*/ 89857 h 824201"/>
                <a:gd name="connsiteX10" fmla="*/ 502823 w 502822"/>
                <a:gd name="connsiteY10" fmla="*/ 1243 h 824201"/>
                <a:gd name="connsiteX11" fmla="*/ 362147 w 502822"/>
                <a:gd name="connsiteY11" fmla="*/ 37795 h 824201"/>
                <a:gd name="connsiteX12" fmla="*/ 244916 w 502822"/>
                <a:gd name="connsiteY12" fmla="*/ 66872 h 824201"/>
                <a:gd name="connsiteX13" fmla="*/ 65108 w 502822"/>
                <a:gd name="connsiteY13" fmla="*/ 69739 h 824201"/>
                <a:gd name="connsiteX0" fmla="*/ 64580 w 502295"/>
                <a:gd name="connsiteY0" fmla="*/ 69739 h 824201"/>
                <a:gd name="connsiteX1" fmla="*/ 2458 w 502295"/>
                <a:gd name="connsiteY1" fmla="*/ 68480 h 824201"/>
                <a:gd name="connsiteX2" fmla="*/ 80264 w 502295"/>
                <a:gd name="connsiteY2" fmla="*/ 399828 h 824201"/>
                <a:gd name="connsiteX3" fmla="*/ 103711 w 502295"/>
                <a:gd name="connsiteY3" fmla="*/ 563951 h 824201"/>
                <a:gd name="connsiteX4" fmla="*/ 115299 w 502295"/>
                <a:gd name="connsiteY4" fmla="*/ 787331 h 824201"/>
                <a:gd name="connsiteX5" fmla="*/ 150604 w 502295"/>
                <a:gd name="connsiteY5" fmla="*/ 805425 h 824201"/>
                <a:gd name="connsiteX6" fmla="*/ 220941 w 502295"/>
                <a:gd name="connsiteY6" fmla="*/ 599120 h 824201"/>
                <a:gd name="connsiteX7" fmla="*/ 291280 w 502295"/>
                <a:gd name="connsiteY7" fmla="*/ 376382 h 824201"/>
                <a:gd name="connsiteX8" fmla="*/ 340367 w 502295"/>
                <a:gd name="connsiteY8" fmla="*/ 191398 h 824201"/>
                <a:gd name="connsiteX9" fmla="*/ 361138 w 502295"/>
                <a:gd name="connsiteY9" fmla="*/ 89857 h 824201"/>
                <a:gd name="connsiteX10" fmla="*/ 502295 w 502295"/>
                <a:gd name="connsiteY10" fmla="*/ 1243 h 824201"/>
                <a:gd name="connsiteX11" fmla="*/ 361619 w 502295"/>
                <a:gd name="connsiteY11" fmla="*/ 37795 h 824201"/>
                <a:gd name="connsiteX12" fmla="*/ 178011 w 502295"/>
                <a:gd name="connsiteY12" fmla="*/ 69917 h 824201"/>
                <a:gd name="connsiteX13" fmla="*/ 64580 w 502295"/>
                <a:gd name="connsiteY13" fmla="*/ 69739 h 824201"/>
                <a:gd name="connsiteX0" fmla="*/ 64580 w 504001"/>
                <a:gd name="connsiteY0" fmla="*/ 68691 h 823153"/>
                <a:gd name="connsiteX1" fmla="*/ 2458 w 504001"/>
                <a:gd name="connsiteY1" fmla="*/ 67432 h 823153"/>
                <a:gd name="connsiteX2" fmla="*/ 80264 w 504001"/>
                <a:gd name="connsiteY2" fmla="*/ 398780 h 823153"/>
                <a:gd name="connsiteX3" fmla="*/ 103711 w 504001"/>
                <a:gd name="connsiteY3" fmla="*/ 562903 h 823153"/>
                <a:gd name="connsiteX4" fmla="*/ 115299 w 504001"/>
                <a:gd name="connsiteY4" fmla="*/ 786283 h 823153"/>
                <a:gd name="connsiteX5" fmla="*/ 150604 w 504001"/>
                <a:gd name="connsiteY5" fmla="*/ 804377 h 823153"/>
                <a:gd name="connsiteX6" fmla="*/ 220941 w 504001"/>
                <a:gd name="connsiteY6" fmla="*/ 598072 h 823153"/>
                <a:gd name="connsiteX7" fmla="*/ 291280 w 504001"/>
                <a:gd name="connsiteY7" fmla="*/ 375334 h 823153"/>
                <a:gd name="connsiteX8" fmla="*/ 340367 w 504001"/>
                <a:gd name="connsiteY8" fmla="*/ 190350 h 823153"/>
                <a:gd name="connsiteX9" fmla="*/ 361138 w 504001"/>
                <a:gd name="connsiteY9" fmla="*/ 88809 h 823153"/>
                <a:gd name="connsiteX10" fmla="*/ 502295 w 504001"/>
                <a:gd name="connsiteY10" fmla="*/ 195 h 823153"/>
                <a:gd name="connsiteX11" fmla="*/ 252098 w 504001"/>
                <a:gd name="connsiteY11" fmla="*/ 64160 h 823153"/>
                <a:gd name="connsiteX12" fmla="*/ 178011 w 504001"/>
                <a:gd name="connsiteY12" fmla="*/ 68869 h 823153"/>
                <a:gd name="connsiteX13" fmla="*/ 64580 w 504001"/>
                <a:gd name="connsiteY13" fmla="*/ 68691 h 823153"/>
                <a:gd name="connsiteX0" fmla="*/ 64580 w 364642"/>
                <a:gd name="connsiteY0" fmla="*/ 23456 h 777918"/>
                <a:gd name="connsiteX1" fmla="*/ 2458 w 364642"/>
                <a:gd name="connsiteY1" fmla="*/ 22197 h 777918"/>
                <a:gd name="connsiteX2" fmla="*/ 80264 w 364642"/>
                <a:gd name="connsiteY2" fmla="*/ 353545 h 777918"/>
                <a:gd name="connsiteX3" fmla="*/ 103711 w 364642"/>
                <a:gd name="connsiteY3" fmla="*/ 517668 h 777918"/>
                <a:gd name="connsiteX4" fmla="*/ 115299 w 364642"/>
                <a:gd name="connsiteY4" fmla="*/ 741048 h 777918"/>
                <a:gd name="connsiteX5" fmla="*/ 150604 w 364642"/>
                <a:gd name="connsiteY5" fmla="*/ 759142 h 777918"/>
                <a:gd name="connsiteX6" fmla="*/ 220941 w 364642"/>
                <a:gd name="connsiteY6" fmla="*/ 552837 h 777918"/>
                <a:gd name="connsiteX7" fmla="*/ 291280 w 364642"/>
                <a:gd name="connsiteY7" fmla="*/ 330099 h 777918"/>
                <a:gd name="connsiteX8" fmla="*/ 340367 w 364642"/>
                <a:gd name="connsiteY8" fmla="*/ 145115 h 777918"/>
                <a:gd name="connsiteX9" fmla="*/ 361138 w 364642"/>
                <a:gd name="connsiteY9" fmla="*/ 43574 h 777918"/>
                <a:gd name="connsiteX10" fmla="*/ 352946 w 364642"/>
                <a:gd name="connsiteY10" fmla="*/ 649 h 777918"/>
                <a:gd name="connsiteX11" fmla="*/ 252098 w 364642"/>
                <a:gd name="connsiteY11" fmla="*/ 18925 h 777918"/>
                <a:gd name="connsiteX12" fmla="*/ 178011 w 364642"/>
                <a:gd name="connsiteY12" fmla="*/ 23634 h 777918"/>
                <a:gd name="connsiteX13" fmla="*/ 64580 w 364642"/>
                <a:gd name="connsiteY13" fmla="*/ 23456 h 777918"/>
                <a:gd name="connsiteX0" fmla="*/ 64580 w 385261"/>
                <a:gd name="connsiteY0" fmla="*/ 47464 h 801926"/>
                <a:gd name="connsiteX1" fmla="*/ 2458 w 385261"/>
                <a:gd name="connsiteY1" fmla="*/ 46205 h 801926"/>
                <a:gd name="connsiteX2" fmla="*/ 80264 w 385261"/>
                <a:gd name="connsiteY2" fmla="*/ 377553 h 801926"/>
                <a:gd name="connsiteX3" fmla="*/ 103711 w 385261"/>
                <a:gd name="connsiteY3" fmla="*/ 541676 h 801926"/>
                <a:gd name="connsiteX4" fmla="*/ 115299 w 385261"/>
                <a:gd name="connsiteY4" fmla="*/ 765056 h 801926"/>
                <a:gd name="connsiteX5" fmla="*/ 150604 w 385261"/>
                <a:gd name="connsiteY5" fmla="*/ 783150 h 801926"/>
                <a:gd name="connsiteX6" fmla="*/ 220941 w 385261"/>
                <a:gd name="connsiteY6" fmla="*/ 576845 h 801926"/>
                <a:gd name="connsiteX7" fmla="*/ 291280 w 385261"/>
                <a:gd name="connsiteY7" fmla="*/ 354107 h 801926"/>
                <a:gd name="connsiteX8" fmla="*/ 340367 w 385261"/>
                <a:gd name="connsiteY8" fmla="*/ 169123 h 801926"/>
                <a:gd name="connsiteX9" fmla="*/ 361138 w 385261"/>
                <a:gd name="connsiteY9" fmla="*/ 67582 h 801926"/>
                <a:gd name="connsiteX10" fmla="*/ 379496 w 385261"/>
                <a:gd name="connsiteY10" fmla="*/ 289 h 801926"/>
                <a:gd name="connsiteX11" fmla="*/ 252098 w 385261"/>
                <a:gd name="connsiteY11" fmla="*/ 42933 h 801926"/>
                <a:gd name="connsiteX12" fmla="*/ 178011 w 385261"/>
                <a:gd name="connsiteY12" fmla="*/ 47642 h 801926"/>
                <a:gd name="connsiteX13" fmla="*/ 64580 w 385261"/>
                <a:gd name="connsiteY13" fmla="*/ 47464 h 80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1" h="801926">
                  <a:moveTo>
                    <a:pt x="64580" y="47464"/>
                  </a:moveTo>
                  <a:cubicBezTo>
                    <a:pt x="35321" y="47225"/>
                    <a:pt x="-11219" y="-687"/>
                    <a:pt x="2458" y="46205"/>
                  </a:cubicBezTo>
                  <a:cubicBezTo>
                    <a:pt x="16135" y="93097"/>
                    <a:pt x="63388" y="294974"/>
                    <a:pt x="80264" y="377553"/>
                  </a:cubicBezTo>
                  <a:cubicBezTo>
                    <a:pt x="97140" y="460132"/>
                    <a:pt x="97872" y="477092"/>
                    <a:pt x="103711" y="541676"/>
                  </a:cubicBezTo>
                  <a:cubicBezTo>
                    <a:pt x="109550" y="606260"/>
                    <a:pt x="107484" y="724810"/>
                    <a:pt x="115299" y="765056"/>
                  </a:cubicBezTo>
                  <a:cubicBezTo>
                    <a:pt x="123114" y="805302"/>
                    <a:pt x="132997" y="814518"/>
                    <a:pt x="150604" y="783150"/>
                  </a:cubicBezTo>
                  <a:cubicBezTo>
                    <a:pt x="168211" y="751782"/>
                    <a:pt x="197495" y="648352"/>
                    <a:pt x="220941" y="576845"/>
                  </a:cubicBezTo>
                  <a:cubicBezTo>
                    <a:pt x="244387" y="505338"/>
                    <a:pt x="271376" y="422061"/>
                    <a:pt x="291280" y="354107"/>
                  </a:cubicBezTo>
                  <a:cubicBezTo>
                    <a:pt x="311184" y="286153"/>
                    <a:pt x="328724" y="216877"/>
                    <a:pt x="340367" y="169123"/>
                  </a:cubicBezTo>
                  <a:cubicBezTo>
                    <a:pt x="352010" y="121369"/>
                    <a:pt x="354617" y="95721"/>
                    <a:pt x="361138" y="67582"/>
                  </a:cubicBezTo>
                  <a:cubicBezTo>
                    <a:pt x="367659" y="39443"/>
                    <a:pt x="397669" y="4397"/>
                    <a:pt x="379496" y="289"/>
                  </a:cubicBezTo>
                  <a:cubicBezTo>
                    <a:pt x="361323" y="-3819"/>
                    <a:pt x="295083" y="37071"/>
                    <a:pt x="252098" y="42933"/>
                  </a:cubicBezTo>
                  <a:cubicBezTo>
                    <a:pt x="209113" y="48795"/>
                    <a:pt x="209264" y="46887"/>
                    <a:pt x="178011" y="47642"/>
                  </a:cubicBezTo>
                  <a:cubicBezTo>
                    <a:pt x="146758" y="48397"/>
                    <a:pt x="93839" y="47703"/>
                    <a:pt x="64580" y="47464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657735" y="2369688"/>
              <a:ext cx="922911" cy="694020"/>
            </a:xfrm>
            <a:custGeom>
              <a:avLst/>
              <a:gdLst>
                <a:gd name="connsiteX0" fmla="*/ 258318 w 760144"/>
                <a:gd name="connsiteY0" fmla="*/ 0 h 565675"/>
                <a:gd name="connsiteX1" fmla="*/ 141087 w 760144"/>
                <a:gd name="connsiteY1" fmla="*/ 222739 h 565675"/>
                <a:gd name="connsiteX2" fmla="*/ 411 w 760144"/>
                <a:gd name="connsiteY2" fmla="*/ 422031 h 565675"/>
                <a:gd name="connsiteX3" fmla="*/ 187980 w 760144"/>
                <a:gd name="connsiteY3" fmla="*/ 363416 h 565675"/>
                <a:gd name="connsiteX4" fmla="*/ 387272 w 760144"/>
                <a:gd name="connsiteY4" fmla="*/ 422031 h 565675"/>
                <a:gd name="connsiteX5" fmla="*/ 375549 w 760144"/>
                <a:gd name="connsiteY5" fmla="*/ 550985 h 565675"/>
                <a:gd name="connsiteX6" fmla="*/ 445887 w 760144"/>
                <a:gd name="connsiteY6" fmla="*/ 550985 h 565675"/>
                <a:gd name="connsiteX7" fmla="*/ 516226 w 760144"/>
                <a:gd name="connsiteY7" fmla="*/ 445477 h 565675"/>
                <a:gd name="connsiteX8" fmla="*/ 656903 w 760144"/>
                <a:gd name="connsiteY8" fmla="*/ 504092 h 565675"/>
                <a:gd name="connsiteX9" fmla="*/ 727241 w 760144"/>
                <a:gd name="connsiteY9" fmla="*/ 504092 h 565675"/>
                <a:gd name="connsiteX10" fmla="*/ 738964 w 760144"/>
                <a:gd name="connsiteY10" fmla="*/ 281354 h 565675"/>
                <a:gd name="connsiteX11" fmla="*/ 727241 w 760144"/>
                <a:gd name="connsiteY11" fmla="*/ 46892 h 565675"/>
                <a:gd name="connsiteX12" fmla="*/ 340380 w 760144"/>
                <a:gd name="connsiteY12" fmla="*/ 11723 h 565675"/>
                <a:gd name="connsiteX0" fmla="*/ 258863 w 760689"/>
                <a:gd name="connsiteY0" fmla="*/ 0 h 565675"/>
                <a:gd name="connsiteX1" fmla="*/ 121720 w 760689"/>
                <a:gd name="connsiteY1" fmla="*/ 228830 h 565675"/>
                <a:gd name="connsiteX2" fmla="*/ 956 w 760689"/>
                <a:gd name="connsiteY2" fmla="*/ 422031 h 565675"/>
                <a:gd name="connsiteX3" fmla="*/ 188525 w 760689"/>
                <a:gd name="connsiteY3" fmla="*/ 363416 h 565675"/>
                <a:gd name="connsiteX4" fmla="*/ 387817 w 760689"/>
                <a:gd name="connsiteY4" fmla="*/ 422031 h 565675"/>
                <a:gd name="connsiteX5" fmla="*/ 376094 w 760689"/>
                <a:gd name="connsiteY5" fmla="*/ 550985 h 565675"/>
                <a:gd name="connsiteX6" fmla="*/ 446432 w 760689"/>
                <a:gd name="connsiteY6" fmla="*/ 550985 h 565675"/>
                <a:gd name="connsiteX7" fmla="*/ 516771 w 760689"/>
                <a:gd name="connsiteY7" fmla="*/ 445477 h 565675"/>
                <a:gd name="connsiteX8" fmla="*/ 657448 w 760689"/>
                <a:gd name="connsiteY8" fmla="*/ 504092 h 565675"/>
                <a:gd name="connsiteX9" fmla="*/ 727786 w 760689"/>
                <a:gd name="connsiteY9" fmla="*/ 504092 h 565675"/>
                <a:gd name="connsiteX10" fmla="*/ 739509 w 760689"/>
                <a:gd name="connsiteY10" fmla="*/ 281354 h 565675"/>
                <a:gd name="connsiteX11" fmla="*/ 727786 w 760689"/>
                <a:gd name="connsiteY11" fmla="*/ 46892 h 565675"/>
                <a:gd name="connsiteX12" fmla="*/ 340925 w 760689"/>
                <a:gd name="connsiteY12" fmla="*/ 11723 h 565675"/>
                <a:gd name="connsiteX0" fmla="*/ 258863 w 760689"/>
                <a:gd name="connsiteY0" fmla="*/ 0 h 564886"/>
                <a:gd name="connsiteX1" fmla="*/ 121720 w 760689"/>
                <a:gd name="connsiteY1" fmla="*/ 228830 h 564886"/>
                <a:gd name="connsiteX2" fmla="*/ 956 w 760689"/>
                <a:gd name="connsiteY2" fmla="*/ 422031 h 564886"/>
                <a:gd name="connsiteX3" fmla="*/ 188525 w 760689"/>
                <a:gd name="connsiteY3" fmla="*/ 363416 h 564886"/>
                <a:gd name="connsiteX4" fmla="*/ 341354 w 760689"/>
                <a:gd name="connsiteY4" fmla="*/ 434215 h 564886"/>
                <a:gd name="connsiteX5" fmla="*/ 376094 w 760689"/>
                <a:gd name="connsiteY5" fmla="*/ 550985 h 564886"/>
                <a:gd name="connsiteX6" fmla="*/ 446432 w 760689"/>
                <a:gd name="connsiteY6" fmla="*/ 550985 h 564886"/>
                <a:gd name="connsiteX7" fmla="*/ 516771 w 760689"/>
                <a:gd name="connsiteY7" fmla="*/ 445477 h 564886"/>
                <a:gd name="connsiteX8" fmla="*/ 657448 w 760689"/>
                <a:gd name="connsiteY8" fmla="*/ 504092 h 564886"/>
                <a:gd name="connsiteX9" fmla="*/ 727786 w 760689"/>
                <a:gd name="connsiteY9" fmla="*/ 504092 h 564886"/>
                <a:gd name="connsiteX10" fmla="*/ 739509 w 760689"/>
                <a:gd name="connsiteY10" fmla="*/ 281354 h 564886"/>
                <a:gd name="connsiteX11" fmla="*/ 727786 w 760689"/>
                <a:gd name="connsiteY11" fmla="*/ 46892 h 564886"/>
                <a:gd name="connsiteX12" fmla="*/ 340925 w 760689"/>
                <a:gd name="connsiteY12" fmla="*/ 11723 h 564886"/>
                <a:gd name="connsiteX0" fmla="*/ 258863 w 760689"/>
                <a:gd name="connsiteY0" fmla="*/ 0 h 563366"/>
                <a:gd name="connsiteX1" fmla="*/ 121720 w 760689"/>
                <a:gd name="connsiteY1" fmla="*/ 228830 h 563366"/>
                <a:gd name="connsiteX2" fmla="*/ 956 w 760689"/>
                <a:gd name="connsiteY2" fmla="*/ 422031 h 563366"/>
                <a:gd name="connsiteX3" fmla="*/ 188525 w 760689"/>
                <a:gd name="connsiteY3" fmla="*/ 363416 h 563366"/>
                <a:gd name="connsiteX4" fmla="*/ 321440 w 760689"/>
                <a:gd name="connsiteY4" fmla="*/ 458583 h 563366"/>
                <a:gd name="connsiteX5" fmla="*/ 376094 w 760689"/>
                <a:gd name="connsiteY5" fmla="*/ 550985 h 563366"/>
                <a:gd name="connsiteX6" fmla="*/ 446432 w 760689"/>
                <a:gd name="connsiteY6" fmla="*/ 550985 h 563366"/>
                <a:gd name="connsiteX7" fmla="*/ 516771 w 760689"/>
                <a:gd name="connsiteY7" fmla="*/ 445477 h 563366"/>
                <a:gd name="connsiteX8" fmla="*/ 657448 w 760689"/>
                <a:gd name="connsiteY8" fmla="*/ 504092 h 563366"/>
                <a:gd name="connsiteX9" fmla="*/ 727786 w 760689"/>
                <a:gd name="connsiteY9" fmla="*/ 504092 h 563366"/>
                <a:gd name="connsiteX10" fmla="*/ 739509 w 760689"/>
                <a:gd name="connsiteY10" fmla="*/ 281354 h 563366"/>
                <a:gd name="connsiteX11" fmla="*/ 727786 w 760689"/>
                <a:gd name="connsiteY11" fmla="*/ 46892 h 563366"/>
                <a:gd name="connsiteX12" fmla="*/ 340925 w 760689"/>
                <a:gd name="connsiteY12" fmla="*/ 11723 h 563366"/>
                <a:gd name="connsiteX0" fmla="*/ 258863 w 760689"/>
                <a:gd name="connsiteY0" fmla="*/ 0 h 560102"/>
                <a:gd name="connsiteX1" fmla="*/ 121720 w 760689"/>
                <a:gd name="connsiteY1" fmla="*/ 228830 h 560102"/>
                <a:gd name="connsiteX2" fmla="*/ 956 w 760689"/>
                <a:gd name="connsiteY2" fmla="*/ 422031 h 560102"/>
                <a:gd name="connsiteX3" fmla="*/ 188525 w 760689"/>
                <a:gd name="connsiteY3" fmla="*/ 363416 h 560102"/>
                <a:gd name="connsiteX4" fmla="*/ 281614 w 760689"/>
                <a:gd name="connsiteY4" fmla="*/ 519503 h 560102"/>
                <a:gd name="connsiteX5" fmla="*/ 376094 w 760689"/>
                <a:gd name="connsiteY5" fmla="*/ 550985 h 560102"/>
                <a:gd name="connsiteX6" fmla="*/ 446432 w 760689"/>
                <a:gd name="connsiteY6" fmla="*/ 550985 h 560102"/>
                <a:gd name="connsiteX7" fmla="*/ 516771 w 760689"/>
                <a:gd name="connsiteY7" fmla="*/ 445477 h 560102"/>
                <a:gd name="connsiteX8" fmla="*/ 657448 w 760689"/>
                <a:gd name="connsiteY8" fmla="*/ 504092 h 560102"/>
                <a:gd name="connsiteX9" fmla="*/ 727786 w 760689"/>
                <a:gd name="connsiteY9" fmla="*/ 504092 h 560102"/>
                <a:gd name="connsiteX10" fmla="*/ 739509 w 760689"/>
                <a:gd name="connsiteY10" fmla="*/ 281354 h 560102"/>
                <a:gd name="connsiteX11" fmla="*/ 727786 w 760689"/>
                <a:gd name="connsiteY11" fmla="*/ 46892 h 560102"/>
                <a:gd name="connsiteX12" fmla="*/ 340925 w 760689"/>
                <a:gd name="connsiteY12" fmla="*/ 11723 h 560102"/>
                <a:gd name="connsiteX0" fmla="*/ 258863 w 760689"/>
                <a:gd name="connsiteY0" fmla="*/ 0 h 636602"/>
                <a:gd name="connsiteX1" fmla="*/ 121720 w 760689"/>
                <a:gd name="connsiteY1" fmla="*/ 228830 h 636602"/>
                <a:gd name="connsiteX2" fmla="*/ 956 w 760689"/>
                <a:gd name="connsiteY2" fmla="*/ 422031 h 636602"/>
                <a:gd name="connsiteX3" fmla="*/ 188525 w 760689"/>
                <a:gd name="connsiteY3" fmla="*/ 363416 h 636602"/>
                <a:gd name="connsiteX4" fmla="*/ 281614 w 760689"/>
                <a:gd name="connsiteY4" fmla="*/ 519503 h 636602"/>
                <a:gd name="connsiteX5" fmla="*/ 336268 w 760689"/>
                <a:gd name="connsiteY5" fmla="*/ 636273 h 636602"/>
                <a:gd name="connsiteX6" fmla="*/ 446432 w 760689"/>
                <a:gd name="connsiteY6" fmla="*/ 550985 h 636602"/>
                <a:gd name="connsiteX7" fmla="*/ 516771 w 760689"/>
                <a:gd name="connsiteY7" fmla="*/ 445477 h 636602"/>
                <a:gd name="connsiteX8" fmla="*/ 657448 w 760689"/>
                <a:gd name="connsiteY8" fmla="*/ 504092 h 636602"/>
                <a:gd name="connsiteX9" fmla="*/ 727786 w 760689"/>
                <a:gd name="connsiteY9" fmla="*/ 504092 h 636602"/>
                <a:gd name="connsiteX10" fmla="*/ 739509 w 760689"/>
                <a:gd name="connsiteY10" fmla="*/ 281354 h 636602"/>
                <a:gd name="connsiteX11" fmla="*/ 727786 w 760689"/>
                <a:gd name="connsiteY11" fmla="*/ 46892 h 636602"/>
                <a:gd name="connsiteX12" fmla="*/ 340925 w 760689"/>
                <a:gd name="connsiteY12" fmla="*/ 11723 h 636602"/>
                <a:gd name="connsiteX0" fmla="*/ 258863 w 760689"/>
                <a:gd name="connsiteY0" fmla="*/ 0 h 639650"/>
                <a:gd name="connsiteX1" fmla="*/ 121720 w 760689"/>
                <a:gd name="connsiteY1" fmla="*/ 228830 h 639650"/>
                <a:gd name="connsiteX2" fmla="*/ 956 w 760689"/>
                <a:gd name="connsiteY2" fmla="*/ 422031 h 639650"/>
                <a:gd name="connsiteX3" fmla="*/ 188525 w 760689"/>
                <a:gd name="connsiteY3" fmla="*/ 363416 h 639650"/>
                <a:gd name="connsiteX4" fmla="*/ 281614 w 760689"/>
                <a:gd name="connsiteY4" fmla="*/ 519503 h 639650"/>
                <a:gd name="connsiteX5" fmla="*/ 336268 w 760689"/>
                <a:gd name="connsiteY5" fmla="*/ 636273 h 639650"/>
                <a:gd name="connsiteX6" fmla="*/ 459708 w 760689"/>
                <a:gd name="connsiteY6" fmla="*/ 593629 h 639650"/>
                <a:gd name="connsiteX7" fmla="*/ 516771 w 760689"/>
                <a:gd name="connsiteY7" fmla="*/ 445477 h 639650"/>
                <a:gd name="connsiteX8" fmla="*/ 657448 w 760689"/>
                <a:gd name="connsiteY8" fmla="*/ 504092 h 639650"/>
                <a:gd name="connsiteX9" fmla="*/ 727786 w 760689"/>
                <a:gd name="connsiteY9" fmla="*/ 504092 h 639650"/>
                <a:gd name="connsiteX10" fmla="*/ 739509 w 760689"/>
                <a:gd name="connsiteY10" fmla="*/ 281354 h 639650"/>
                <a:gd name="connsiteX11" fmla="*/ 727786 w 760689"/>
                <a:gd name="connsiteY11" fmla="*/ 46892 h 639650"/>
                <a:gd name="connsiteX12" fmla="*/ 340925 w 760689"/>
                <a:gd name="connsiteY12" fmla="*/ 11723 h 639650"/>
                <a:gd name="connsiteX0" fmla="*/ 258863 w 760689"/>
                <a:gd name="connsiteY0" fmla="*/ 0 h 651000"/>
                <a:gd name="connsiteX1" fmla="*/ 121720 w 760689"/>
                <a:gd name="connsiteY1" fmla="*/ 228830 h 651000"/>
                <a:gd name="connsiteX2" fmla="*/ 956 w 760689"/>
                <a:gd name="connsiteY2" fmla="*/ 422031 h 651000"/>
                <a:gd name="connsiteX3" fmla="*/ 188525 w 760689"/>
                <a:gd name="connsiteY3" fmla="*/ 363416 h 651000"/>
                <a:gd name="connsiteX4" fmla="*/ 281614 w 760689"/>
                <a:gd name="connsiteY4" fmla="*/ 519503 h 651000"/>
                <a:gd name="connsiteX5" fmla="*/ 336268 w 760689"/>
                <a:gd name="connsiteY5" fmla="*/ 636273 h 651000"/>
                <a:gd name="connsiteX6" fmla="*/ 459708 w 760689"/>
                <a:gd name="connsiteY6" fmla="*/ 593629 h 651000"/>
                <a:gd name="connsiteX7" fmla="*/ 516771 w 760689"/>
                <a:gd name="connsiteY7" fmla="*/ 445477 h 651000"/>
                <a:gd name="connsiteX8" fmla="*/ 730462 w 760689"/>
                <a:gd name="connsiteY8" fmla="*/ 650299 h 651000"/>
                <a:gd name="connsiteX9" fmla="*/ 727786 w 760689"/>
                <a:gd name="connsiteY9" fmla="*/ 504092 h 651000"/>
                <a:gd name="connsiteX10" fmla="*/ 739509 w 760689"/>
                <a:gd name="connsiteY10" fmla="*/ 281354 h 651000"/>
                <a:gd name="connsiteX11" fmla="*/ 727786 w 760689"/>
                <a:gd name="connsiteY11" fmla="*/ 46892 h 651000"/>
                <a:gd name="connsiteX12" fmla="*/ 340925 w 760689"/>
                <a:gd name="connsiteY12" fmla="*/ 11723 h 651000"/>
                <a:gd name="connsiteX0" fmla="*/ 258863 w 760689"/>
                <a:gd name="connsiteY0" fmla="*/ 0 h 650367"/>
                <a:gd name="connsiteX1" fmla="*/ 121720 w 760689"/>
                <a:gd name="connsiteY1" fmla="*/ 228830 h 650367"/>
                <a:gd name="connsiteX2" fmla="*/ 956 w 760689"/>
                <a:gd name="connsiteY2" fmla="*/ 422031 h 650367"/>
                <a:gd name="connsiteX3" fmla="*/ 188525 w 760689"/>
                <a:gd name="connsiteY3" fmla="*/ 363416 h 650367"/>
                <a:gd name="connsiteX4" fmla="*/ 281614 w 760689"/>
                <a:gd name="connsiteY4" fmla="*/ 519503 h 650367"/>
                <a:gd name="connsiteX5" fmla="*/ 336268 w 760689"/>
                <a:gd name="connsiteY5" fmla="*/ 636273 h 650367"/>
                <a:gd name="connsiteX6" fmla="*/ 459708 w 760689"/>
                <a:gd name="connsiteY6" fmla="*/ 593629 h 650367"/>
                <a:gd name="connsiteX7" fmla="*/ 516771 w 760689"/>
                <a:gd name="connsiteY7" fmla="*/ 445477 h 650367"/>
                <a:gd name="connsiteX8" fmla="*/ 648200 w 760689"/>
                <a:gd name="connsiteY8" fmla="*/ 486917 h 650367"/>
                <a:gd name="connsiteX9" fmla="*/ 730462 w 760689"/>
                <a:gd name="connsiteY9" fmla="*/ 650299 h 650367"/>
                <a:gd name="connsiteX10" fmla="*/ 727786 w 760689"/>
                <a:gd name="connsiteY10" fmla="*/ 504092 h 650367"/>
                <a:gd name="connsiteX11" fmla="*/ 739509 w 760689"/>
                <a:gd name="connsiteY11" fmla="*/ 281354 h 650367"/>
                <a:gd name="connsiteX12" fmla="*/ 727786 w 760689"/>
                <a:gd name="connsiteY12" fmla="*/ 46892 h 650367"/>
                <a:gd name="connsiteX13" fmla="*/ 340925 w 760689"/>
                <a:gd name="connsiteY13" fmla="*/ 11723 h 650367"/>
                <a:gd name="connsiteX0" fmla="*/ 258863 w 743531"/>
                <a:gd name="connsiteY0" fmla="*/ 7449 h 657816"/>
                <a:gd name="connsiteX1" fmla="*/ 121720 w 743531"/>
                <a:gd name="connsiteY1" fmla="*/ 236279 h 657816"/>
                <a:gd name="connsiteX2" fmla="*/ 956 w 743531"/>
                <a:gd name="connsiteY2" fmla="*/ 429480 h 657816"/>
                <a:gd name="connsiteX3" fmla="*/ 188525 w 743531"/>
                <a:gd name="connsiteY3" fmla="*/ 370865 h 657816"/>
                <a:gd name="connsiteX4" fmla="*/ 281614 w 743531"/>
                <a:gd name="connsiteY4" fmla="*/ 526952 h 657816"/>
                <a:gd name="connsiteX5" fmla="*/ 336268 w 743531"/>
                <a:gd name="connsiteY5" fmla="*/ 643722 h 657816"/>
                <a:gd name="connsiteX6" fmla="*/ 459708 w 743531"/>
                <a:gd name="connsiteY6" fmla="*/ 601078 h 657816"/>
                <a:gd name="connsiteX7" fmla="*/ 516771 w 743531"/>
                <a:gd name="connsiteY7" fmla="*/ 452926 h 657816"/>
                <a:gd name="connsiteX8" fmla="*/ 648200 w 743531"/>
                <a:gd name="connsiteY8" fmla="*/ 494366 h 657816"/>
                <a:gd name="connsiteX9" fmla="*/ 730462 w 743531"/>
                <a:gd name="connsiteY9" fmla="*/ 657748 h 657816"/>
                <a:gd name="connsiteX10" fmla="*/ 727786 w 743531"/>
                <a:gd name="connsiteY10" fmla="*/ 511541 h 657816"/>
                <a:gd name="connsiteX11" fmla="*/ 739509 w 743531"/>
                <a:gd name="connsiteY11" fmla="*/ 288803 h 657816"/>
                <a:gd name="connsiteX12" fmla="*/ 727786 w 743531"/>
                <a:gd name="connsiteY12" fmla="*/ 54341 h 657816"/>
                <a:gd name="connsiteX13" fmla="*/ 621649 w 743531"/>
                <a:gd name="connsiteY13" fmla="*/ 918 h 657816"/>
                <a:gd name="connsiteX14" fmla="*/ 340925 w 743531"/>
                <a:gd name="connsiteY14" fmla="*/ 19172 h 657816"/>
                <a:gd name="connsiteX0" fmla="*/ 258863 w 752830"/>
                <a:gd name="connsiteY0" fmla="*/ 7449 h 657816"/>
                <a:gd name="connsiteX1" fmla="*/ 121720 w 752830"/>
                <a:gd name="connsiteY1" fmla="*/ 236279 h 657816"/>
                <a:gd name="connsiteX2" fmla="*/ 956 w 752830"/>
                <a:gd name="connsiteY2" fmla="*/ 429480 h 657816"/>
                <a:gd name="connsiteX3" fmla="*/ 188525 w 752830"/>
                <a:gd name="connsiteY3" fmla="*/ 370865 h 657816"/>
                <a:gd name="connsiteX4" fmla="*/ 281614 w 752830"/>
                <a:gd name="connsiteY4" fmla="*/ 526952 h 657816"/>
                <a:gd name="connsiteX5" fmla="*/ 336268 w 752830"/>
                <a:gd name="connsiteY5" fmla="*/ 643722 h 657816"/>
                <a:gd name="connsiteX6" fmla="*/ 459708 w 752830"/>
                <a:gd name="connsiteY6" fmla="*/ 601078 h 657816"/>
                <a:gd name="connsiteX7" fmla="*/ 516771 w 752830"/>
                <a:gd name="connsiteY7" fmla="*/ 452926 h 657816"/>
                <a:gd name="connsiteX8" fmla="*/ 648200 w 752830"/>
                <a:gd name="connsiteY8" fmla="*/ 494366 h 657816"/>
                <a:gd name="connsiteX9" fmla="*/ 730462 w 752830"/>
                <a:gd name="connsiteY9" fmla="*/ 657748 h 657816"/>
                <a:gd name="connsiteX10" fmla="*/ 727786 w 752830"/>
                <a:gd name="connsiteY10" fmla="*/ 511541 h 657816"/>
                <a:gd name="connsiteX11" fmla="*/ 739509 w 752830"/>
                <a:gd name="connsiteY11" fmla="*/ 288803 h 657816"/>
                <a:gd name="connsiteX12" fmla="*/ 741061 w 752830"/>
                <a:gd name="connsiteY12" fmla="*/ 29973 h 657816"/>
                <a:gd name="connsiteX13" fmla="*/ 621649 w 752830"/>
                <a:gd name="connsiteY13" fmla="*/ 918 h 657816"/>
                <a:gd name="connsiteX14" fmla="*/ 340925 w 752830"/>
                <a:gd name="connsiteY14" fmla="*/ 19172 h 657816"/>
                <a:gd name="connsiteX0" fmla="*/ 258863 w 752830"/>
                <a:gd name="connsiteY0" fmla="*/ 8492 h 658859"/>
                <a:gd name="connsiteX1" fmla="*/ 121720 w 752830"/>
                <a:gd name="connsiteY1" fmla="*/ 237322 h 658859"/>
                <a:gd name="connsiteX2" fmla="*/ 956 w 752830"/>
                <a:gd name="connsiteY2" fmla="*/ 430523 h 658859"/>
                <a:gd name="connsiteX3" fmla="*/ 188525 w 752830"/>
                <a:gd name="connsiteY3" fmla="*/ 371908 h 658859"/>
                <a:gd name="connsiteX4" fmla="*/ 281614 w 752830"/>
                <a:gd name="connsiteY4" fmla="*/ 527995 h 658859"/>
                <a:gd name="connsiteX5" fmla="*/ 336268 w 752830"/>
                <a:gd name="connsiteY5" fmla="*/ 644765 h 658859"/>
                <a:gd name="connsiteX6" fmla="*/ 459708 w 752830"/>
                <a:gd name="connsiteY6" fmla="*/ 602121 h 658859"/>
                <a:gd name="connsiteX7" fmla="*/ 516771 w 752830"/>
                <a:gd name="connsiteY7" fmla="*/ 453969 h 658859"/>
                <a:gd name="connsiteX8" fmla="*/ 648200 w 752830"/>
                <a:gd name="connsiteY8" fmla="*/ 495409 h 658859"/>
                <a:gd name="connsiteX9" fmla="*/ 730462 w 752830"/>
                <a:gd name="connsiteY9" fmla="*/ 658791 h 658859"/>
                <a:gd name="connsiteX10" fmla="*/ 727786 w 752830"/>
                <a:gd name="connsiteY10" fmla="*/ 512584 h 658859"/>
                <a:gd name="connsiteX11" fmla="*/ 739509 w 752830"/>
                <a:gd name="connsiteY11" fmla="*/ 289846 h 658859"/>
                <a:gd name="connsiteX12" fmla="*/ 741061 w 752830"/>
                <a:gd name="connsiteY12" fmla="*/ 31016 h 658859"/>
                <a:gd name="connsiteX13" fmla="*/ 621649 w 752830"/>
                <a:gd name="connsiteY13" fmla="*/ 1961 h 658859"/>
                <a:gd name="connsiteX14" fmla="*/ 429157 w 752830"/>
                <a:gd name="connsiteY14" fmla="*/ 8053 h 658859"/>
                <a:gd name="connsiteX15" fmla="*/ 340925 w 752830"/>
                <a:gd name="connsiteY15" fmla="*/ 20215 h 658859"/>
                <a:gd name="connsiteX0" fmla="*/ 258863 w 752830"/>
                <a:gd name="connsiteY0" fmla="*/ 8492 h 658859"/>
                <a:gd name="connsiteX1" fmla="*/ 121720 w 752830"/>
                <a:gd name="connsiteY1" fmla="*/ 237322 h 658859"/>
                <a:gd name="connsiteX2" fmla="*/ 956 w 752830"/>
                <a:gd name="connsiteY2" fmla="*/ 430523 h 658859"/>
                <a:gd name="connsiteX3" fmla="*/ 188525 w 752830"/>
                <a:gd name="connsiteY3" fmla="*/ 371908 h 658859"/>
                <a:gd name="connsiteX4" fmla="*/ 167242 w 752830"/>
                <a:gd name="connsiteY4" fmla="*/ 557986 h 658859"/>
                <a:gd name="connsiteX5" fmla="*/ 336268 w 752830"/>
                <a:gd name="connsiteY5" fmla="*/ 644765 h 658859"/>
                <a:gd name="connsiteX6" fmla="*/ 459708 w 752830"/>
                <a:gd name="connsiteY6" fmla="*/ 602121 h 658859"/>
                <a:gd name="connsiteX7" fmla="*/ 516771 w 752830"/>
                <a:gd name="connsiteY7" fmla="*/ 453969 h 658859"/>
                <a:gd name="connsiteX8" fmla="*/ 648200 w 752830"/>
                <a:gd name="connsiteY8" fmla="*/ 495409 h 658859"/>
                <a:gd name="connsiteX9" fmla="*/ 730462 w 752830"/>
                <a:gd name="connsiteY9" fmla="*/ 658791 h 658859"/>
                <a:gd name="connsiteX10" fmla="*/ 727786 w 752830"/>
                <a:gd name="connsiteY10" fmla="*/ 512584 h 658859"/>
                <a:gd name="connsiteX11" fmla="*/ 739509 w 752830"/>
                <a:gd name="connsiteY11" fmla="*/ 289846 h 658859"/>
                <a:gd name="connsiteX12" fmla="*/ 741061 w 752830"/>
                <a:gd name="connsiteY12" fmla="*/ 31016 h 658859"/>
                <a:gd name="connsiteX13" fmla="*/ 621649 w 752830"/>
                <a:gd name="connsiteY13" fmla="*/ 1961 h 658859"/>
                <a:gd name="connsiteX14" fmla="*/ 429157 w 752830"/>
                <a:gd name="connsiteY14" fmla="*/ 8053 h 658859"/>
                <a:gd name="connsiteX15" fmla="*/ 340925 w 752830"/>
                <a:gd name="connsiteY15" fmla="*/ 20215 h 658859"/>
                <a:gd name="connsiteX0" fmla="*/ 258863 w 752830"/>
                <a:gd name="connsiteY0" fmla="*/ 8492 h 675581"/>
                <a:gd name="connsiteX1" fmla="*/ 121720 w 752830"/>
                <a:gd name="connsiteY1" fmla="*/ 237322 h 675581"/>
                <a:gd name="connsiteX2" fmla="*/ 956 w 752830"/>
                <a:gd name="connsiteY2" fmla="*/ 430523 h 675581"/>
                <a:gd name="connsiteX3" fmla="*/ 188525 w 752830"/>
                <a:gd name="connsiteY3" fmla="*/ 371908 h 675581"/>
                <a:gd name="connsiteX4" fmla="*/ 167242 w 752830"/>
                <a:gd name="connsiteY4" fmla="*/ 557986 h 675581"/>
                <a:gd name="connsiteX5" fmla="*/ 287252 w 752830"/>
                <a:gd name="connsiteY5" fmla="*/ 674756 h 675581"/>
                <a:gd name="connsiteX6" fmla="*/ 459708 w 752830"/>
                <a:gd name="connsiteY6" fmla="*/ 602121 h 675581"/>
                <a:gd name="connsiteX7" fmla="*/ 516771 w 752830"/>
                <a:gd name="connsiteY7" fmla="*/ 453969 h 675581"/>
                <a:gd name="connsiteX8" fmla="*/ 648200 w 752830"/>
                <a:gd name="connsiteY8" fmla="*/ 495409 h 675581"/>
                <a:gd name="connsiteX9" fmla="*/ 730462 w 752830"/>
                <a:gd name="connsiteY9" fmla="*/ 658791 h 675581"/>
                <a:gd name="connsiteX10" fmla="*/ 727786 w 752830"/>
                <a:gd name="connsiteY10" fmla="*/ 512584 h 675581"/>
                <a:gd name="connsiteX11" fmla="*/ 739509 w 752830"/>
                <a:gd name="connsiteY11" fmla="*/ 289846 h 675581"/>
                <a:gd name="connsiteX12" fmla="*/ 741061 w 752830"/>
                <a:gd name="connsiteY12" fmla="*/ 31016 h 675581"/>
                <a:gd name="connsiteX13" fmla="*/ 621649 w 752830"/>
                <a:gd name="connsiteY13" fmla="*/ 1961 h 675581"/>
                <a:gd name="connsiteX14" fmla="*/ 429157 w 752830"/>
                <a:gd name="connsiteY14" fmla="*/ 8053 h 675581"/>
                <a:gd name="connsiteX15" fmla="*/ 340925 w 752830"/>
                <a:gd name="connsiteY15" fmla="*/ 20215 h 675581"/>
                <a:gd name="connsiteX0" fmla="*/ 258863 w 752830"/>
                <a:gd name="connsiteY0" fmla="*/ 18737 h 685827"/>
                <a:gd name="connsiteX1" fmla="*/ 121720 w 752830"/>
                <a:gd name="connsiteY1" fmla="*/ 247567 h 685827"/>
                <a:gd name="connsiteX2" fmla="*/ 956 w 752830"/>
                <a:gd name="connsiteY2" fmla="*/ 440768 h 685827"/>
                <a:gd name="connsiteX3" fmla="*/ 188525 w 752830"/>
                <a:gd name="connsiteY3" fmla="*/ 382153 h 685827"/>
                <a:gd name="connsiteX4" fmla="*/ 167242 w 752830"/>
                <a:gd name="connsiteY4" fmla="*/ 568231 h 685827"/>
                <a:gd name="connsiteX5" fmla="*/ 287252 w 752830"/>
                <a:gd name="connsiteY5" fmla="*/ 685001 h 685827"/>
                <a:gd name="connsiteX6" fmla="*/ 459708 w 752830"/>
                <a:gd name="connsiteY6" fmla="*/ 612366 h 685827"/>
                <a:gd name="connsiteX7" fmla="*/ 516771 w 752830"/>
                <a:gd name="connsiteY7" fmla="*/ 464214 h 685827"/>
                <a:gd name="connsiteX8" fmla="*/ 648200 w 752830"/>
                <a:gd name="connsiteY8" fmla="*/ 505654 h 685827"/>
                <a:gd name="connsiteX9" fmla="*/ 730462 w 752830"/>
                <a:gd name="connsiteY9" fmla="*/ 669036 h 685827"/>
                <a:gd name="connsiteX10" fmla="*/ 727786 w 752830"/>
                <a:gd name="connsiteY10" fmla="*/ 522829 h 685827"/>
                <a:gd name="connsiteX11" fmla="*/ 739509 w 752830"/>
                <a:gd name="connsiteY11" fmla="*/ 300091 h 685827"/>
                <a:gd name="connsiteX12" fmla="*/ 741061 w 752830"/>
                <a:gd name="connsiteY12" fmla="*/ 41261 h 685827"/>
                <a:gd name="connsiteX13" fmla="*/ 621649 w 752830"/>
                <a:gd name="connsiteY13" fmla="*/ 12206 h 685827"/>
                <a:gd name="connsiteX14" fmla="*/ 429157 w 752830"/>
                <a:gd name="connsiteY14" fmla="*/ 18298 h 685827"/>
                <a:gd name="connsiteX15" fmla="*/ 321011 w 752830"/>
                <a:gd name="connsiteY15" fmla="*/ 0 h 685827"/>
                <a:gd name="connsiteX0" fmla="*/ 258863 w 752830"/>
                <a:gd name="connsiteY0" fmla="*/ 18737 h 685370"/>
                <a:gd name="connsiteX1" fmla="*/ 121720 w 752830"/>
                <a:gd name="connsiteY1" fmla="*/ 247567 h 685370"/>
                <a:gd name="connsiteX2" fmla="*/ 956 w 752830"/>
                <a:gd name="connsiteY2" fmla="*/ 440768 h 685370"/>
                <a:gd name="connsiteX3" fmla="*/ 188525 w 752830"/>
                <a:gd name="connsiteY3" fmla="*/ 382153 h 685370"/>
                <a:gd name="connsiteX4" fmla="*/ 167242 w 752830"/>
                <a:gd name="connsiteY4" fmla="*/ 568231 h 685370"/>
                <a:gd name="connsiteX5" fmla="*/ 287252 w 752830"/>
                <a:gd name="connsiteY5" fmla="*/ 685001 h 685370"/>
                <a:gd name="connsiteX6" fmla="*/ 419882 w 752830"/>
                <a:gd name="connsiteY6" fmla="*/ 600183 h 685370"/>
                <a:gd name="connsiteX7" fmla="*/ 516771 w 752830"/>
                <a:gd name="connsiteY7" fmla="*/ 464214 h 685370"/>
                <a:gd name="connsiteX8" fmla="*/ 648200 w 752830"/>
                <a:gd name="connsiteY8" fmla="*/ 505654 h 685370"/>
                <a:gd name="connsiteX9" fmla="*/ 730462 w 752830"/>
                <a:gd name="connsiteY9" fmla="*/ 669036 h 685370"/>
                <a:gd name="connsiteX10" fmla="*/ 727786 w 752830"/>
                <a:gd name="connsiteY10" fmla="*/ 522829 h 685370"/>
                <a:gd name="connsiteX11" fmla="*/ 739509 w 752830"/>
                <a:gd name="connsiteY11" fmla="*/ 300091 h 685370"/>
                <a:gd name="connsiteX12" fmla="*/ 741061 w 752830"/>
                <a:gd name="connsiteY12" fmla="*/ 41261 h 685370"/>
                <a:gd name="connsiteX13" fmla="*/ 621649 w 752830"/>
                <a:gd name="connsiteY13" fmla="*/ 12206 h 685370"/>
                <a:gd name="connsiteX14" fmla="*/ 429157 w 752830"/>
                <a:gd name="connsiteY14" fmla="*/ 18298 h 685370"/>
                <a:gd name="connsiteX15" fmla="*/ 321011 w 752830"/>
                <a:gd name="connsiteY15" fmla="*/ 0 h 685370"/>
                <a:gd name="connsiteX0" fmla="*/ 258863 w 752830"/>
                <a:gd name="connsiteY0" fmla="*/ 18737 h 686121"/>
                <a:gd name="connsiteX1" fmla="*/ 121720 w 752830"/>
                <a:gd name="connsiteY1" fmla="*/ 247567 h 686121"/>
                <a:gd name="connsiteX2" fmla="*/ 956 w 752830"/>
                <a:gd name="connsiteY2" fmla="*/ 440768 h 686121"/>
                <a:gd name="connsiteX3" fmla="*/ 188525 w 752830"/>
                <a:gd name="connsiteY3" fmla="*/ 382153 h 686121"/>
                <a:gd name="connsiteX4" fmla="*/ 203750 w 752830"/>
                <a:gd name="connsiteY4" fmla="*/ 540817 h 686121"/>
                <a:gd name="connsiteX5" fmla="*/ 287252 w 752830"/>
                <a:gd name="connsiteY5" fmla="*/ 685001 h 686121"/>
                <a:gd name="connsiteX6" fmla="*/ 419882 w 752830"/>
                <a:gd name="connsiteY6" fmla="*/ 600183 h 686121"/>
                <a:gd name="connsiteX7" fmla="*/ 516771 w 752830"/>
                <a:gd name="connsiteY7" fmla="*/ 464214 h 686121"/>
                <a:gd name="connsiteX8" fmla="*/ 648200 w 752830"/>
                <a:gd name="connsiteY8" fmla="*/ 505654 h 686121"/>
                <a:gd name="connsiteX9" fmla="*/ 730462 w 752830"/>
                <a:gd name="connsiteY9" fmla="*/ 669036 h 686121"/>
                <a:gd name="connsiteX10" fmla="*/ 727786 w 752830"/>
                <a:gd name="connsiteY10" fmla="*/ 522829 h 686121"/>
                <a:gd name="connsiteX11" fmla="*/ 739509 w 752830"/>
                <a:gd name="connsiteY11" fmla="*/ 300091 h 686121"/>
                <a:gd name="connsiteX12" fmla="*/ 741061 w 752830"/>
                <a:gd name="connsiteY12" fmla="*/ 41261 h 686121"/>
                <a:gd name="connsiteX13" fmla="*/ 621649 w 752830"/>
                <a:gd name="connsiteY13" fmla="*/ 12206 h 686121"/>
                <a:gd name="connsiteX14" fmla="*/ 429157 w 752830"/>
                <a:gd name="connsiteY14" fmla="*/ 18298 h 686121"/>
                <a:gd name="connsiteX15" fmla="*/ 321011 w 752830"/>
                <a:gd name="connsiteY15" fmla="*/ 0 h 686121"/>
                <a:gd name="connsiteX0" fmla="*/ 258863 w 752830"/>
                <a:gd name="connsiteY0" fmla="*/ 18737 h 686121"/>
                <a:gd name="connsiteX1" fmla="*/ 121720 w 752830"/>
                <a:gd name="connsiteY1" fmla="*/ 247567 h 686121"/>
                <a:gd name="connsiteX2" fmla="*/ 956 w 752830"/>
                <a:gd name="connsiteY2" fmla="*/ 440768 h 686121"/>
                <a:gd name="connsiteX3" fmla="*/ 188525 w 752830"/>
                <a:gd name="connsiteY3" fmla="*/ 382153 h 686121"/>
                <a:gd name="connsiteX4" fmla="*/ 236663 w 752830"/>
                <a:gd name="connsiteY4" fmla="*/ 408183 h 686121"/>
                <a:gd name="connsiteX5" fmla="*/ 203750 w 752830"/>
                <a:gd name="connsiteY5" fmla="*/ 540817 h 686121"/>
                <a:gd name="connsiteX6" fmla="*/ 287252 w 752830"/>
                <a:gd name="connsiteY6" fmla="*/ 685001 h 686121"/>
                <a:gd name="connsiteX7" fmla="*/ 419882 w 752830"/>
                <a:gd name="connsiteY7" fmla="*/ 600183 h 686121"/>
                <a:gd name="connsiteX8" fmla="*/ 516771 w 752830"/>
                <a:gd name="connsiteY8" fmla="*/ 464214 h 686121"/>
                <a:gd name="connsiteX9" fmla="*/ 648200 w 752830"/>
                <a:gd name="connsiteY9" fmla="*/ 505654 h 686121"/>
                <a:gd name="connsiteX10" fmla="*/ 730462 w 752830"/>
                <a:gd name="connsiteY10" fmla="*/ 669036 h 686121"/>
                <a:gd name="connsiteX11" fmla="*/ 727786 w 752830"/>
                <a:gd name="connsiteY11" fmla="*/ 522829 h 686121"/>
                <a:gd name="connsiteX12" fmla="*/ 739509 w 752830"/>
                <a:gd name="connsiteY12" fmla="*/ 300091 h 686121"/>
                <a:gd name="connsiteX13" fmla="*/ 741061 w 752830"/>
                <a:gd name="connsiteY13" fmla="*/ 41261 h 686121"/>
                <a:gd name="connsiteX14" fmla="*/ 621649 w 752830"/>
                <a:gd name="connsiteY14" fmla="*/ 12206 h 686121"/>
                <a:gd name="connsiteX15" fmla="*/ 429157 w 752830"/>
                <a:gd name="connsiteY15" fmla="*/ 18298 h 686121"/>
                <a:gd name="connsiteX16" fmla="*/ 321011 w 752830"/>
                <a:gd name="connsiteY16" fmla="*/ 0 h 686121"/>
                <a:gd name="connsiteX0" fmla="*/ 792411 w 1286378"/>
                <a:gd name="connsiteY0" fmla="*/ 18737 h 686121"/>
                <a:gd name="connsiteX1" fmla="*/ 655268 w 1286378"/>
                <a:gd name="connsiteY1" fmla="*/ 247567 h 686121"/>
                <a:gd name="connsiteX2" fmla="*/ 170 w 1286378"/>
                <a:gd name="connsiteY2" fmla="*/ 376803 h 686121"/>
                <a:gd name="connsiteX3" fmla="*/ 722073 w 1286378"/>
                <a:gd name="connsiteY3" fmla="*/ 382153 h 686121"/>
                <a:gd name="connsiteX4" fmla="*/ 770211 w 1286378"/>
                <a:gd name="connsiteY4" fmla="*/ 408183 h 686121"/>
                <a:gd name="connsiteX5" fmla="*/ 737298 w 1286378"/>
                <a:gd name="connsiteY5" fmla="*/ 540817 h 686121"/>
                <a:gd name="connsiteX6" fmla="*/ 820800 w 1286378"/>
                <a:gd name="connsiteY6" fmla="*/ 685001 h 686121"/>
                <a:gd name="connsiteX7" fmla="*/ 953430 w 1286378"/>
                <a:gd name="connsiteY7" fmla="*/ 600183 h 686121"/>
                <a:gd name="connsiteX8" fmla="*/ 1050319 w 1286378"/>
                <a:gd name="connsiteY8" fmla="*/ 464214 h 686121"/>
                <a:gd name="connsiteX9" fmla="*/ 1181748 w 1286378"/>
                <a:gd name="connsiteY9" fmla="*/ 505654 h 686121"/>
                <a:gd name="connsiteX10" fmla="*/ 1264010 w 1286378"/>
                <a:gd name="connsiteY10" fmla="*/ 669036 h 686121"/>
                <a:gd name="connsiteX11" fmla="*/ 1261334 w 1286378"/>
                <a:gd name="connsiteY11" fmla="*/ 522829 h 686121"/>
                <a:gd name="connsiteX12" fmla="*/ 1273057 w 1286378"/>
                <a:gd name="connsiteY12" fmla="*/ 300091 h 686121"/>
                <a:gd name="connsiteX13" fmla="*/ 1274609 w 1286378"/>
                <a:gd name="connsiteY13" fmla="*/ 41261 h 686121"/>
                <a:gd name="connsiteX14" fmla="*/ 1155197 w 1286378"/>
                <a:gd name="connsiteY14" fmla="*/ 12206 h 686121"/>
                <a:gd name="connsiteX15" fmla="*/ 962705 w 1286378"/>
                <a:gd name="connsiteY15" fmla="*/ 18298 h 686121"/>
                <a:gd name="connsiteX16" fmla="*/ 854559 w 1286378"/>
                <a:gd name="connsiteY16" fmla="*/ 0 h 686121"/>
                <a:gd name="connsiteX0" fmla="*/ 824467 w 1318434"/>
                <a:gd name="connsiteY0" fmla="*/ 18737 h 686121"/>
                <a:gd name="connsiteX1" fmla="*/ 196134 w 1318434"/>
                <a:gd name="connsiteY1" fmla="*/ 156188 h 686121"/>
                <a:gd name="connsiteX2" fmla="*/ 32226 w 1318434"/>
                <a:gd name="connsiteY2" fmla="*/ 376803 h 686121"/>
                <a:gd name="connsiteX3" fmla="*/ 754129 w 1318434"/>
                <a:gd name="connsiteY3" fmla="*/ 382153 h 686121"/>
                <a:gd name="connsiteX4" fmla="*/ 802267 w 1318434"/>
                <a:gd name="connsiteY4" fmla="*/ 408183 h 686121"/>
                <a:gd name="connsiteX5" fmla="*/ 769354 w 1318434"/>
                <a:gd name="connsiteY5" fmla="*/ 540817 h 686121"/>
                <a:gd name="connsiteX6" fmla="*/ 852856 w 1318434"/>
                <a:gd name="connsiteY6" fmla="*/ 685001 h 686121"/>
                <a:gd name="connsiteX7" fmla="*/ 985486 w 1318434"/>
                <a:gd name="connsiteY7" fmla="*/ 600183 h 686121"/>
                <a:gd name="connsiteX8" fmla="*/ 1082375 w 1318434"/>
                <a:gd name="connsiteY8" fmla="*/ 464214 h 686121"/>
                <a:gd name="connsiteX9" fmla="*/ 1213804 w 1318434"/>
                <a:gd name="connsiteY9" fmla="*/ 505654 h 686121"/>
                <a:gd name="connsiteX10" fmla="*/ 1296066 w 1318434"/>
                <a:gd name="connsiteY10" fmla="*/ 669036 h 686121"/>
                <a:gd name="connsiteX11" fmla="*/ 1293390 w 1318434"/>
                <a:gd name="connsiteY11" fmla="*/ 522829 h 686121"/>
                <a:gd name="connsiteX12" fmla="*/ 1305113 w 1318434"/>
                <a:gd name="connsiteY12" fmla="*/ 300091 h 686121"/>
                <a:gd name="connsiteX13" fmla="*/ 1306665 w 1318434"/>
                <a:gd name="connsiteY13" fmla="*/ 41261 h 686121"/>
                <a:gd name="connsiteX14" fmla="*/ 1187253 w 1318434"/>
                <a:gd name="connsiteY14" fmla="*/ 12206 h 686121"/>
                <a:gd name="connsiteX15" fmla="*/ 994761 w 1318434"/>
                <a:gd name="connsiteY15" fmla="*/ 18298 h 686121"/>
                <a:gd name="connsiteX16" fmla="*/ 886615 w 1318434"/>
                <a:gd name="connsiteY16" fmla="*/ 0 h 686121"/>
                <a:gd name="connsiteX0" fmla="*/ 408916 w 1311102"/>
                <a:gd name="connsiteY0" fmla="*/ 0 h 737442"/>
                <a:gd name="connsiteX1" fmla="*/ 188802 w 1311102"/>
                <a:gd name="connsiteY1" fmla="*/ 207509 h 737442"/>
                <a:gd name="connsiteX2" fmla="*/ 24894 w 1311102"/>
                <a:gd name="connsiteY2" fmla="*/ 428124 h 737442"/>
                <a:gd name="connsiteX3" fmla="*/ 746797 w 1311102"/>
                <a:gd name="connsiteY3" fmla="*/ 433474 h 737442"/>
                <a:gd name="connsiteX4" fmla="*/ 794935 w 1311102"/>
                <a:gd name="connsiteY4" fmla="*/ 459504 h 737442"/>
                <a:gd name="connsiteX5" fmla="*/ 762022 w 1311102"/>
                <a:gd name="connsiteY5" fmla="*/ 592138 h 737442"/>
                <a:gd name="connsiteX6" fmla="*/ 845524 w 1311102"/>
                <a:gd name="connsiteY6" fmla="*/ 736322 h 737442"/>
                <a:gd name="connsiteX7" fmla="*/ 978154 w 1311102"/>
                <a:gd name="connsiteY7" fmla="*/ 651504 h 737442"/>
                <a:gd name="connsiteX8" fmla="*/ 1075043 w 1311102"/>
                <a:gd name="connsiteY8" fmla="*/ 515535 h 737442"/>
                <a:gd name="connsiteX9" fmla="*/ 1206472 w 1311102"/>
                <a:gd name="connsiteY9" fmla="*/ 556975 h 737442"/>
                <a:gd name="connsiteX10" fmla="*/ 1288734 w 1311102"/>
                <a:gd name="connsiteY10" fmla="*/ 720357 h 737442"/>
                <a:gd name="connsiteX11" fmla="*/ 1286058 w 1311102"/>
                <a:gd name="connsiteY11" fmla="*/ 574150 h 737442"/>
                <a:gd name="connsiteX12" fmla="*/ 1297781 w 1311102"/>
                <a:gd name="connsiteY12" fmla="*/ 351412 h 737442"/>
                <a:gd name="connsiteX13" fmla="*/ 1299333 w 1311102"/>
                <a:gd name="connsiteY13" fmla="*/ 92582 h 737442"/>
                <a:gd name="connsiteX14" fmla="*/ 1179921 w 1311102"/>
                <a:gd name="connsiteY14" fmla="*/ 63527 h 737442"/>
                <a:gd name="connsiteX15" fmla="*/ 987429 w 1311102"/>
                <a:gd name="connsiteY15" fmla="*/ 69619 h 737442"/>
                <a:gd name="connsiteX16" fmla="*/ 879283 w 1311102"/>
                <a:gd name="connsiteY16" fmla="*/ 51321 h 737442"/>
                <a:gd name="connsiteX0" fmla="*/ 392084 w 1310864"/>
                <a:gd name="connsiteY0" fmla="*/ 0 h 719165"/>
                <a:gd name="connsiteX1" fmla="*/ 188564 w 1310864"/>
                <a:gd name="connsiteY1" fmla="*/ 189232 h 719165"/>
                <a:gd name="connsiteX2" fmla="*/ 24656 w 1310864"/>
                <a:gd name="connsiteY2" fmla="*/ 409847 h 719165"/>
                <a:gd name="connsiteX3" fmla="*/ 746559 w 1310864"/>
                <a:gd name="connsiteY3" fmla="*/ 415197 h 719165"/>
                <a:gd name="connsiteX4" fmla="*/ 794697 w 1310864"/>
                <a:gd name="connsiteY4" fmla="*/ 441227 h 719165"/>
                <a:gd name="connsiteX5" fmla="*/ 761784 w 1310864"/>
                <a:gd name="connsiteY5" fmla="*/ 573861 h 719165"/>
                <a:gd name="connsiteX6" fmla="*/ 845286 w 1310864"/>
                <a:gd name="connsiteY6" fmla="*/ 718045 h 719165"/>
                <a:gd name="connsiteX7" fmla="*/ 977916 w 1310864"/>
                <a:gd name="connsiteY7" fmla="*/ 633227 h 719165"/>
                <a:gd name="connsiteX8" fmla="*/ 1074805 w 1310864"/>
                <a:gd name="connsiteY8" fmla="*/ 497258 h 719165"/>
                <a:gd name="connsiteX9" fmla="*/ 1206234 w 1310864"/>
                <a:gd name="connsiteY9" fmla="*/ 538698 h 719165"/>
                <a:gd name="connsiteX10" fmla="*/ 1288496 w 1310864"/>
                <a:gd name="connsiteY10" fmla="*/ 702080 h 719165"/>
                <a:gd name="connsiteX11" fmla="*/ 1285820 w 1310864"/>
                <a:gd name="connsiteY11" fmla="*/ 555873 h 719165"/>
                <a:gd name="connsiteX12" fmla="*/ 1297543 w 1310864"/>
                <a:gd name="connsiteY12" fmla="*/ 333135 h 719165"/>
                <a:gd name="connsiteX13" fmla="*/ 1299095 w 1310864"/>
                <a:gd name="connsiteY13" fmla="*/ 74305 h 719165"/>
                <a:gd name="connsiteX14" fmla="*/ 1179683 w 1310864"/>
                <a:gd name="connsiteY14" fmla="*/ 45250 h 719165"/>
                <a:gd name="connsiteX15" fmla="*/ 987191 w 1310864"/>
                <a:gd name="connsiteY15" fmla="*/ 51342 h 719165"/>
                <a:gd name="connsiteX16" fmla="*/ 879045 w 1310864"/>
                <a:gd name="connsiteY16" fmla="*/ 33044 h 719165"/>
                <a:gd name="connsiteX0" fmla="*/ 392084 w 1310864"/>
                <a:gd name="connsiteY0" fmla="*/ 0 h 719165"/>
                <a:gd name="connsiteX1" fmla="*/ 188564 w 1310864"/>
                <a:gd name="connsiteY1" fmla="*/ 189232 h 719165"/>
                <a:gd name="connsiteX2" fmla="*/ 24656 w 1310864"/>
                <a:gd name="connsiteY2" fmla="*/ 409847 h 719165"/>
                <a:gd name="connsiteX3" fmla="*/ 746559 w 1310864"/>
                <a:gd name="connsiteY3" fmla="*/ 415197 h 719165"/>
                <a:gd name="connsiteX4" fmla="*/ 794697 w 1310864"/>
                <a:gd name="connsiteY4" fmla="*/ 441227 h 719165"/>
                <a:gd name="connsiteX5" fmla="*/ 761784 w 1310864"/>
                <a:gd name="connsiteY5" fmla="*/ 573861 h 719165"/>
                <a:gd name="connsiteX6" fmla="*/ 845286 w 1310864"/>
                <a:gd name="connsiteY6" fmla="*/ 718045 h 719165"/>
                <a:gd name="connsiteX7" fmla="*/ 977916 w 1310864"/>
                <a:gd name="connsiteY7" fmla="*/ 633227 h 719165"/>
                <a:gd name="connsiteX8" fmla="*/ 1074805 w 1310864"/>
                <a:gd name="connsiteY8" fmla="*/ 497258 h 719165"/>
                <a:gd name="connsiteX9" fmla="*/ 1206234 w 1310864"/>
                <a:gd name="connsiteY9" fmla="*/ 538698 h 719165"/>
                <a:gd name="connsiteX10" fmla="*/ 1288496 w 1310864"/>
                <a:gd name="connsiteY10" fmla="*/ 702080 h 719165"/>
                <a:gd name="connsiteX11" fmla="*/ 1285820 w 1310864"/>
                <a:gd name="connsiteY11" fmla="*/ 555873 h 719165"/>
                <a:gd name="connsiteX12" fmla="*/ 1297543 w 1310864"/>
                <a:gd name="connsiteY12" fmla="*/ 333135 h 719165"/>
                <a:gd name="connsiteX13" fmla="*/ 1299095 w 1310864"/>
                <a:gd name="connsiteY13" fmla="*/ 74305 h 719165"/>
                <a:gd name="connsiteX14" fmla="*/ 1179683 w 1310864"/>
                <a:gd name="connsiteY14" fmla="*/ 45250 h 719165"/>
                <a:gd name="connsiteX15" fmla="*/ 987191 w 1310864"/>
                <a:gd name="connsiteY15" fmla="*/ 51342 h 719165"/>
                <a:gd name="connsiteX16" fmla="*/ 560435 w 1310864"/>
                <a:gd name="connsiteY16" fmla="*/ 17815 h 719165"/>
                <a:gd name="connsiteX0" fmla="*/ 367521 w 1286301"/>
                <a:gd name="connsiteY0" fmla="*/ 0 h 719165"/>
                <a:gd name="connsiteX1" fmla="*/ 164001 w 1286301"/>
                <a:gd name="connsiteY1" fmla="*/ 189232 h 719165"/>
                <a:gd name="connsiteX2" fmla="*/ 93 w 1286301"/>
                <a:gd name="connsiteY2" fmla="*/ 409847 h 719165"/>
                <a:gd name="connsiteX3" fmla="*/ 186016 w 1286301"/>
                <a:gd name="connsiteY3" fmla="*/ 496055 h 719165"/>
                <a:gd name="connsiteX4" fmla="*/ 721996 w 1286301"/>
                <a:gd name="connsiteY4" fmla="*/ 415197 h 719165"/>
                <a:gd name="connsiteX5" fmla="*/ 770134 w 1286301"/>
                <a:gd name="connsiteY5" fmla="*/ 441227 h 719165"/>
                <a:gd name="connsiteX6" fmla="*/ 737221 w 1286301"/>
                <a:gd name="connsiteY6" fmla="*/ 573861 h 719165"/>
                <a:gd name="connsiteX7" fmla="*/ 820723 w 1286301"/>
                <a:gd name="connsiteY7" fmla="*/ 718045 h 719165"/>
                <a:gd name="connsiteX8" fmla="*/ 953353 w 1286301"/>
                <a:gd name="connsiteY8" fmla="*/ 633227 h 719165"/>
                <a:gd name="connsiteX9" fmla="*/ 1050242 w 1286301"/>
                <a:gd name="connsiteY9" fmla="*/ 497258 h 719165"/>
                <a:gd name="connsiteX10" fmla="*/ 1181671 w 1286301"/>
                <a:gd name="connsiteY10" fmla="*/ 538698 h 719165"/>
                <a:gd name="connsiteX11" fmla="*/ 1263933 w 1286301"/>
                <a:gd name="connsiteY11" fmla="*/ 702080 h 719165"/>
                <a:gd name="connsiteX12" fmla="*/ 1261257 w 1286301"/>
                <a:gd name="connsiteY12" fmla="*/ 555873 h 719165"/>
                <a:gd name="connsiteX13" fmla="*/ 1272980 w 1286301"/>
                <a:gd name="connsiteY13" fmla="*/ 333135 h 719165"/>
                <a:gd name="connsiteX14" fmla="*/ 1274532 w 1286301"/>
                <a:gd name="connsiteY14" fmla="*/ 74305 h 719165"/>
                <a:gd name="connsiteX15" fmla="*/ 1155120 w 1286301"/>
                <a:gd name="connsiteY15" fmla="*/ 45250 h 719165"/>
                <a:gd name="connsiteX16" fmla="*/ 962628 w 1286301"/>
                <a:gd name="connsiteY16" fmla="*/ 51342 h 719165"/>
                <a:gd name="connsiteX17" fmla="*/ 535872 w 1286301"/>
                <a:gd name="connsiteY17" fmla="*/ 17815 h 719165"/>
                <a:gd name="connsiteX0" fmla="*/ 367521 w 1286301"/>
                <a:gd name="connsiteY0" fmla="*/ 0 h 719165"/>
                <a:gd name="connsiteX1" fmla="*/ 164001 w 1286301"/>
                <a:gd name="connsiteY1" fmla="*/ 189232 h 719165"/>
                <a:gd name="connsiteX2" fmla="*/ 93 w 1286301"/>
                <a:gd name="connsiteY2" fmla="*/ 409847 h 719165"/>
                <a:gd name="connsiteX3" fmla="*/ 186016 w 1286301"/>
                <a:gd name="connsiteY3" fmla="*/ 496055 h 719165"/>
                <a:gd name="connsiteX4" fmla="*/ 481393 w 1286301"/>
                <a:gd name="connsiteY4" fmla="*/ 477779 h 719165"/>
                <a:gd name="connsiteX5" fmla="*/ 721996 w 1286301"/>
                <a:gd name="connsiteY5" fmla="*/ 415197 h 719165"/>
                <a:gd name="connsiteX6" fmla="*/ 770134 w 1286301"/>
                <a:gd name="connsiteY6" fmla="*/ 441227 h 719165"/>
                <a:gd name="connsiteX7" fmla="*/ 737221 w 1286301"/>
                <a:gd name="connsiteY7" fmla="*/ 573861 h 719165"/>
                <a:gd name="connsiteX8" fmla="*/ 820723 w 1286301"/>
                <a:gd name="connsiteY8" fmla="*/ 718045 h 719165"/>
                <a:gd name="connsiteX9" fmla="*/ 953353 w 1286301"/>
                <a:gd name="connsiteY9" fmla="*/ 633227 h 719165"/>
                <a:gd name="connsiteX10" fmla="*/ 1050242 w 1286301"/>
                <a:gd name="connsiteY10" fmla="*/ 497258 h 719165"/>
                <a:gd name="connsiteX11" fmla="*/ 1181671 w 1286301"/>
                <a:gd name="connsiteY11" fmla="*/ 538698 h 719165"/>
                <a:gd name="connsiteX12" fmla="*/ 1263933 w 1286301"/>
                <a:gd name="connsiteY12" fmla="*/ 702080 h 719165"/>
                <a:gd name="connsiteX13" fmla="*/ 1261257 w 1286301"/>
                <a:gd name="connsiteY13" fmla="*/ 555873 h 719165"/>
                <a:gd name="connsiteX14" fmla="*/ 1272980 w 1286301"/>
                <a:gd name="connsiteY14" fmla="*/ 333135 h 719165"/>
                <a:gd name="connsiteX15" fmla="*/ 1274532 w 1286301"/>
                <a:gd name="connsiteY15" fmla="*/ 74305 h 719165"/>
                <a:gd name="connsiteX16" fmla="*/ 1155120 w 1286301"/>
                <a:gd name="connsiteY16" fmla="*/ 45250 h 719165"/>
                <a:gd name="connsiteX17" fmla="*/ 962628 w 1286301"/>
                <a:gd name="connsiteY17" fmla="*/ 51342 h 719165"/>
                <a:gd name="connsiteX18" fmla="*/ 535872 w 1286301"/>
                <a:gd name="connsiteY18" fmla="*/ 17815 h 719165"/>
                <a:gd name="connsiteX0" fmla="*/ 367521 w 1286301"/>
                <a:gd name="connsiteY0" fmla="*/ 0 h 719165"/>
                <a:gd name="connsiteX1" fmla="*/ 164001 w 1286301"/>
                <a:gd name="connsiteY1" fmla="*/ 189232 h 719165"/>
                <a:gd name="connsiteX2" fmla="*/ 93 w 1286301"/>
                <a:gd name="connsiteY2" fmla="*/ 409847 h 719165"/>
                <a:gd name="connsiteX3" fmla="*/ 186016 w 1286301"/>
                <a:gd name="connsiteY3" fmla="*/ 496055 h 719165"/>
                <a:gd name="connsiteX4" fmla="*/ 481393 w 1286301"/>
                <a:gd name="connsiteY4" fmla="*/ 477779 h 719165"/>
                <a:gd name="connsiteX5" fmla="*/ 419982 w 1286301"/>
                <a:gd name="connsiteY5" fmla="*/ 701520 h 719165"/>
                <a:gd name="connsiteX6" fmla="*/ 770134 w 1286301"/>
                <a:gd name="connsiteY6" fmla="*/ 441227 h 719165"/>
                <a:gd name="connsiteX7" fmla="*/ 737221 w 1286301"/>
                <a:gd name="connsiteY7" fmla="*/ 573861 h 719165"/>
                <a:gd name="connsiteX8" fmla="*/ 820723 w 1286301"/>
                <a:gd name="connsiteY8" fmla="*/ 718045 h 719165"/>
                <a:gd name="connsiteX9" fmla="*/ 953353 w 1286301"/>
                <a:gd name="connsiteY9" fmla="*/ 633227 h 719165"/>
                <a:gd name="connsiteX10" fmla="*/ 1050242 w 1286301"/>
                <a:gd name="connsiteY10" fmla="*/ 497258 h 719165"/>
                <a:gd name="connsiteX11" fmla="*/ 1181671 w 1286301"/>
                <a:gd name="connsiteY11" fmla="*/ 538698 h 719165"/>
                <a:gd name="connsiteX12" fmla="*/ 1263933 w 1286301"/>
                <a:gd name="connsiteY12" fmla="*/ 702080 h 719165"/>
                <a:gd name="connsiteX13" fmla="*/ 1261257 w 1286301"/>
                <a:gd name="connsiteY13" fmla="*/ 555873 h 719165"/>
                <a:gd name="connsiteX14" fmla="*/ 1272980 w 1286301"/>
                <a:gd name="connsiteY14" fmla="*/ 333135 h 719165"/>
                <a:gd name="connsiteX15" fmla="*/ 1274532 w 1286301"/>
                <a:gd name="connsiteY15" fmla="*/ 74305 h 719165"/>
                <a:gd name="connsiteX16" fmla="*/ 1155120 w 1286301"/>
                <a:gd name="connsiteY16" fmla="*/ 45250 h 719165"/>
                <a:gd name="connsiteX17" fmla="*/ 962628 w 1286301"/>
                <a:gd name="connsiteY17" fmla="*/ 51342 h 719165"/>
                <a:gd name="connsiteX18" fmla="*/ 535872 w 1286301"/>
                <a:gd name="connsiteY18" fmla="*/ 17815 h 719165"/>
                <a:gd name="connsiteX0" fmla="*/ 367521 w 1286301"/>
                <a:gd name="connsiteY0" fmla="*/ 0 h 741907"/>
                <a:gd name="connsiteX1" fmla="*/ 164001 w 1286301"/>
                <a:gd name="connsiteY1" fmla="*/ 189232 h 741907"/>
                <a:gd name="connsiteX2" fmla="*/ 93 w 1286301"/>
                <a:gd name="connsiteY2" fmla="*/ 409847 h 741907"/>
                <a:gd name="connsiteX3" fmla="*/ 186016 w 1286301"/>
                <a:gd name="connsiteY3" fmla="*/ 496055 h 741907"/>
                <a:gd name="connsiteX4" fmla="*/ 481393 w 1286301"/>
                <a:gd name="connsiteY4" fmla="*/ 477779 h 741907"/>
                <a:gd name="connsiteX5" fmla="*/ 419982 w 1286301"/>
                <a:gd name="connsiteY5" fmla="*/ 701520 h 741907"/>
                <a:gd name="connsiteX6" fmla="*/ 587597 w 1286301"/>
                <a:gd name="connsiteY6" fmla="*/ 730596 h 741907"/>
                <a:gd name="connsiteX7" fmla="*/ 737221 w 1286301"/>
                <a:gd name="connsiteY7" fmla="*/ 573861 h 741907"/>
                <a:gd name="connsiteX8" fmla="*/ 820723 w 1286301"/>
                <a:gd name="connsiteY8" fmla="*/ 718045 h 741907"/>
                <a:gd name="connsiteX9" fmla="*/ 953353 w 1286301"/>
                <a:gd name="connsiteY9" fmla="*/ 633227 h 741907"/>
                <a:gd name="connsiteX10" fmla="*/ 1050242 w 1286301"/>
                <a:gd name="connsiteY10" fmla="*/ 497258 h 741907"/>
                <a:gd name="connsiteX11" fmla="*/ 1181671 w 1286301"/>
                <a:gd name="connsiteY11" fmla="*/ 538698 h 741907"/>
                <a:gd name="connsiteX12" fmla="*/ 1263933 w 1286301"/>
                <a:gd name="connsiteY12" fmla="*/ 702080 h 741907"/>
                <a:gd name="connsiteX13" fmla="*/ 1261257 w 1286301"/>
                <a:gd name="connsiteY13" fmla="*/ 555873 h 741907"/>
                <a:gd name="connsiteX14" fmla="*/ 1272980 w 1286301"/>
                <a:gd name="connsiteY14" fmla="*/ 333135 h 741907"/>
                <a:gd name="connsiteX15" fmla="*/ 1274532 w 1286301"/>
                <a:gd name="connsiteY15" fmla="*/ 74305 h 741907"/>
                <a:gd name="connsiteX16" fmla="*/ 1155120 w 1286301"/>
                <a:gd name="connsiteY16" fmla="*/ 45250 h 741907"/>
                <a:gd name="connsiteX17" fmla="*/ 962628 w 1286301"/>
                <a:gd name="connsiteY17" fmla="*/ 51342 h 741907"/>
                <a:gd name="connsiteX18" fmla="*/ 535872 w 1286301"/>
                <a:gd name="connsiteY18" fmla="*/ 17815 h 741907"/>
                <a:gd name="connsiteX0" fmla="*/ 367521 w 1286301"/>
                <a:gd name="connsiteY0" fmla="*/ 0 h 866305"/>
                <a:gd name="connsiteX1" fmla="*/ 164001 w 1286301"/>
                <a:gd name="connsiteY1" fmla="*/ 189232 h 866305"/>
                <a:gd name="connsiteX2" fmla="*/ 93 w 1286301"/>
                <a:gd name="connsiteY2" fmla="*/ 409847 h 866305"/>
                <a:gd name="connsiteX3" fmla="*/ 186016 w 1286301"/>
                <a:gd name="connsiteY3" fmla="*/ 496055 h 866305"/>
                <a:gd name="connsiteX4" fmla="*/ 481393 w 1286301"/>
                <a:gd name="connsiteY4" fmla="*/ 477779 h 866305"/>
                <a:gd name="connsiteX5" fmla="*/ 419982 w 1286301"/>
                <a:gd name="connsiteY5" fmla="*/ 701520 h 866305"/>
                <a:gd name="connsiteX6" fmla="*/ 587597 w 1286301"/>
                <a:gd name="connsiteY6" fmla="*/ 730596 h 866305"/>
                <a:gd name="connsiteX7" fmla="*/ 647611 w 1286301"/>
                <a:gd name="connsiteY7" fmla="*/ 866275 h 866305"/>
                <a:gd name="connsiteX8" fmla="*/ 820723 w 1286301"/>
                <a:gd name="connsiteY8" fmla="*/ 718045 h 866305"/>
                <a:gd name="connsiteX9" fmla="*/ 953353 w 1286301"/>
                <a:gd name="connsiteY9" fmla="*/ 633227 h 866305"/>
                <a:gd name="connsiteX10" fmla="*/ 1050242 w 1286301"/>
                <a:gd name="connsiteY10" fmla="*/ 497258 h 866305"/>
                <a:gd name="connsiteX11" fmla="*/ 1181671 w 1286301"/>
                <a:gd name="connsiteY11" fmla="*/ 538698 h 866305"/>
                <a:gd name="connsiteX12" fmla="*/ 1263933 w 1286301"/>
                <a:gd name="connsiteY12" fmla="*/ 702080 h 866305"/>
                <a:gd name="connsiteX13" fmla="*/ 1261257 w 1286301"/>
                <a:gd name="connsiteY13" fmla="*/ 555873 h 866305"/>
                <a:gd name="connsiteX14" fmla="*/ 1272980 w 1286301"/>
                <a:gd name="connsiteY14" fmla="*/ 333135 h 866305"/>
                <a:gd name="connsiteX15" fmla="*/ 1274532 w 1286301"/>
                <a:gd name="connsiteY15" fmla="*/ 74305 h 866305"/>
                <a:gd name="connsiteX16" fmla="*/ 1155120 w 1286301"/>
                <a:gd name="connsiteY16" fmla="*/ 45250 h 866305"/>
                <a:gd name="connsiteX17" fmla="*/ 962628 w 1286301"/>
                <a:gd name="connsiteY17" fmla="*/ 51342 h 866305"/>
                <a:gd name="connsiteX18" fmla="*/ 535872 w 1286301"/>
                <a:gd name="connsiteY18" fmla="*/ 17815 h 866305"/>
                <a:gd name="connsiteX0" fmla="*/ 367521 w 1286301"/>
                <a:gd name="connsiteY0" fmla="*/ 0 h 890512"/>
                <a:gd name="connsiteX1" fmla="*/ 164001 w 1286301"/>
                <a:gd name="connsiteY1" fmla="*/ 189232 h 890512"/>
                <a:gd name="connsiteX2" fmla="*/ 93 w 1286301"/>
                <a:gd name="connsiteY2" fmla="*/ 409847 h 890512"/>
                <a:gd name="connsiteX3" fmla="*/ 186016 w 1286301"/>
                <a:gd name="connsiteY3" fmla="*/ 496055 h 890512"/>
                <a:gd name="connsiteX4" fmla="*/ 481393 w 1286301"/>
                <a:gd name="connsiteY4" fmla="*/ 477779 h 890512"/>
                <a:gd name="connsiteX5" fmla="*/ 419982 w 1286301"/>
                <a:gd name="connsiteY5" fmla="*/ 701520 h 890512"/>
                <a:gd name="connsiteX6" fmla="*/ 481393 w 1286301"/>
                <a:gd name="connsiteY6" fmla="*/ 873757 h 890512"/>
                <a:gd name="connsiteX7" fmla="*/ 647611 w 1286301"/>
                <a:gd name="connsiteY7" fmla="*/ 866275 h 890512"/>
                <a:gd name="connsiteX8" fmla="*/ 820723 w 1286301"/>
                <a:gd name="connsiteY8" fmla="*/ 718045 h 890512"/>
                <a:gd name="connsiteX9" fmla="*/ 953353 w 1286301"/>
                <a:gd name="connsiteY9" fmla="*/ 633227 h 890512"/>
                <a:gd name="connsiteX10" fmla="*/ 1050242 w 1286301"/>
                <a:gd name="connsiteY10" fmla="*/ 497258 h 890512"/>
                <a:gd name="connsiteX11" fmla="*/ 1181671 w 1286301"/>
                <a:gd name="connsiteY11" fmla="*/ 538698 h 890512"/>
                <a:gd name="connsiteX12" fmla="*/ 1263933 w 1286301"/>
                <a:gd name="connsiteY12" fmla="*/ 702080 h 890512"/>
                <a:gd name="connsiteX13" fmla="*/ 1261257 w 1286301"/>
                <a:gd name="connsiteY13" fmla="*/ 555873 h 890512"/>
                <a:gd name="connsiteX14" fmla="*/ 1272980 w 1286301"/>
                <a:gd name="connsiteY14" fmla="*/ 333135 h 890512"/>
                <a:gd name="connsiteX15" fmla="*/ 1274532 w 1286301"/>
                <a:gd name="connsiteY15" fmla="*/ 74305 h 890512"/>
                <a:gd name="connsiteX16" fmla="*/ 1155120 w 1286301"/>
                <a:gd name="connsiteY16" fmla="*/ 45250 h 890512"/>
                <a:gd name="connsiteX17" fmla="*/ 962628 w 1286301"/>
                <a:gd name="connsiteY17" fmla="*/ 51342 h 890512"/>
                <a:gd name="connsiteX18" fmla="*/ 535872 w 1286301"/>
                <a:gd name="connsiteY18" fmla="*/ 17815 h 890512"/>
                <a:gd name="connsiteX0" fmla="*/ 367521 w 1286301"/>
                <a:gd name="connsiteY0" fmla="*/ 0 h 890512"/>
                <a:gd name="connsiteX1" fmla="*/ 164001 w 1286301"/>
                <a:gd name="connsiteY1" fmla="*/ 189232 h 890512"/>
                <a:gd name="connsiteX2" fmla="*/ 93 w 1286301"/>
                <a:gd name="connsiteY2" fmla="*/ 409847 h 890512"/>
                <a:gd name="connsiteX3" fmla="*/ 186016 w 1286301"/>
                <a:gd name="connsiteY3" fmla="*/ 496055 h 890512"/>
                <a:gd name="connsiteX4" fmla="*/ 481393 w 1286301"/>
                <a:gd name="connsiteY4" fmla="*/ 477779 h 890512"/>
                <a:gd name="connsiteX5" fmla="*/ 419982 w 1286301"/>
                <a:gd name="connsiteY5" fmla="*/ 701520 h 890512"/>
                <a:gd name="connsiteX6" fmla="*/ 481393 w 1286301"/>
                <a:gd name="connsiteY6" fmla="*/ 873757 h 890512"/>
                <a:gd name="connsiteX7" fmla="*/ 647611 w 1286301"/>
                <a:gd name="connsiteY7" fmla="*/ 866275 h 890512"/>
                <a:gd name="connsiteX8" fmla="*/ 820723 w 1286301"/>
                <a:gd name="connsiteY8" fmla="*/ 718045 h 890512"/>
                <a:gd name="connsiteX9" fmla="*/ 860425 w 1286301"/>
                <a:gd name="connsiteY9" fmla="*/ 560123 h 890512"/>
                <a:gd name="connsiteX10" fmla="*/ 1050242 w 1286301"/>
                <a:gd name="connsiteY10" fmla="*/ 497258 h 890512"/>
                <a:gd name="connsiteX11" fmla="*/ 1181671 w 1286301"/>
                <a:gd name="connsiteY11" fmla="*/ 538698 h 890512"/>
                <a:gd name="connsiteX12" fmla="*/ 1263933 w 1286301"/>
                <a:gd name="connsiteY12" fmla="*/ 702080 h 890512"/>
                <a:gd name="connsiteX13" fmla="*/ 1261257 w 1286301"/>
                <a:gd name="connsiteY13" fmla="*/ 555873 h 890512"/>
                <a:gd name="connsiteX14" fmla="*/ 1272980 w 1286301"/>
                <a:gd name="connsiteY14" fmla="*/ 333135 h 890512"/>
                <a:gd name="connsiteX15" fmla="*/ 1274532 w 1286301"/>
                <a:gd name="connsiteY15" fmla="*/ 74305 h 890512"/>
                <a:gd name="connsiteX16" fmla="*/ 1155120 w 1286301"/>
                <a:gd name="connsiteY16" fmla="*/ 45250 h 890512"/>
                <a:gd name="connsiteX17" fmla="*/ 962628 w 1286301"/>
                <a:gd name="connsiteY17" fmla="*/ 51342 h 890512"/>
                <a:gd name="connsiteX18" fmla="*/ 535872 w 1286301"/>
                <a:gd name="connsiteY18" fmla="*/ 17815 h 890512"/>
                <a:gd name="connsiteX0" fmla="*/ 367521 w 1286301"/>
                <a:gd name="connsiteY0" fmla="*/ 0 h 890512"/>
                <a:gd name="connsiteX1" fmla="*/ 164001 w 1286301"/>
                <a:gd name="connsiteY1" fmla="*/ 189232 h 890512"/>
                <a:gd name="connsiteX2" fmla="*/ 93 w 1286301"/>
                <a:gd name="connsiteY2" fmla="*/ 409847 h 890512"/>
                <a:gd name="connsiteX3" fmla="*/ 186016 w 1286301"/>
                <a:gd name="connsiteY3" fmla="*/ 496055 h 890512"/>
                <a:gd name="connsiteX4" fmla="*/ 481393 w 1286301"/>
                <a:gd name="connsiteY4" fmla="*/ 477779 h 890512"/>
                <a:gd name="connsiteX5" fmla="*/ 419982 w 1286301"/>
                <a:gd name="connsiteY5" fmla="*/ 701520 h 890512"/>
                <a:gd name="connsiteX6" fmla="*/ 481393 w 1286301"/>
                <a:gd name="connsiteY6" fmla="*/ 873757 h 890512"/>
                <a:gd name="connsiteX7" fmla="*/ 647611 w 1286301"/>
                <a:gd name="connsiteY7" fmla="*/ 866275 h 890512"/>
                <a:gd name="connsiteX8" fmla="*/ 820723 w 1286301"/>
                <a:gd name="connsiteY8" fmla="*/ 718045 h 890512"/>
                <a:gd name="connsiteX9" fmla="*/ 890295 w 1286301"/>
                <a:gd name="connsiteY9" fmla="*/ 602766 h 890512"/>
                <a:gd name="connsiteX10" fmla="*/ 1050242 w 1286301"/>
                <a:gd name="connsiteY10" fmla="*/ 497258 h 890512"/>
                <a:gd name="connsiteX11" fmla="*/ 1181671 w 1286301"/>
                <a:gd name="connsiteY11" fmla="*/ 538698 h 890512"/>
                <a:gd name="connsiteX12" fmla="*/ 1263933 w 1286301"/>
                <a:gd name="connsiteY12" fmla="*/ 702080 h 890512"/>
                <a:gd name="connsiteX13" fmla="*/ 1261257 w 1286301"/>
                <a:gd name="connsiteY13" fmla="*/ 555873 h 890512"/>
                <a:gd name="connsiteX14" fmla="*/ 1272980 w 1286301"/>
                <a:gd name="connsiteY14" fmla="*/ 333135 h 890512"/>
                <a:gd name="connsiteX15" fmla="*/ 1274532 w 1286301"/>
                <a:gd name="connsiteY15" fmla="*/ 74305 h 890512"/>
                <a:gd name="connsiteX16" fmla="*/ 1155120 w 1286301"/>
                <a:gd name="connsiteY16" fmla="*/ 45250 h 890512"/>
                <a:gd name="connsiteX17" fmla="*/ 962628 w 1286301"/>
                <a:gd name="connsiteY17" fmla="*/ 51342 h 890512"/>
                <a:gd name="connsiteX18" fmla="*/ 535872 w 1286301"/>
                <a:gd name="connsiteY18" fmla="*/ 17815 h 890512"/>
                <a:gd name="connsiteX0" fmla="*/ 367521 w 1286301"/>
                <a:gd name="connsiteY0" fmla="*/ 0 h 887758"/>
                <a:gd name="connsiteX1" fmla="*/ 164001 w 1286301"/>
                <a:gd name="connsiteY1" fmla="*/ 189232 h 887758"/>
                <a:gd name="connsiteX2" fmla="*/ 93 w 1286301"/>
                <a:gd name="connsiteY2" fmla="*/ 409847 h 887758"/>
                <a:gd name="connsiteX3" fmla="*/ 186016 w 1286301"/>
                <a:gd name="connsiteY3" fmla="*/ 496055 h 887758"/>
                <a:gd name="connsiteX4" fmla="*/ 481393 w 1286301"/>
                <a:gd name="connsiteY4" fmla="*/ 477779 h 887758"/>
                <a:gd name="connsiteX5" fmla="*/ 419982 w 1286301"/>
                <a:gd name="connsiteY5" fmla="*/ 701520 h 887758"/>
                <a:gd name="connsiteX6" fmla="*/ 481393 w 1286301"/>
                <a:gd name="connsiteY6" fmla="*/ 873757 h 887758"/>
                <a:gd name="connsiteX7" fmla="*/ 647611 w 1286301"/>
                <a:gd name="connsiteY7" fmla="*/ 866275 h 887758"/>
                <a:gd name="connsiteX8" fmla="*/ 777578 w 1286301"/>
                <a:gd name="connsiteY8" fmla="*/ 775919 h 887758"/>
                <a:gd name="connsiteX9" fmla="*/ 890295 w 1286301"/>
                <a:gd name="connsiteY9" fmla="*/ 602766 h 887758"/>
                <a:gd name="connsiteX10" fmla="*/ 1050242 w 1286301"/>
                <a:gd name="connsiteY10" fmla="*/ 497258 h 887758"/>
                <a:gd name="connsiteX11" fmla="*/ 1181671 w 1286301"/>
                <a:gd name="connsiteY11" fmla="*/ 538698 h 887758"/>
                <a:gd name="connsiteX12" fmla="*/ 1263933 w 1286301"/>
                <a:gd name="connsiteY12" fmla="*/ 702080 h 887758"/>
                <a:gd name="connsiteX13" fmla="*/ 1261257 w 1286301"/>
                <a:gd name="connsiteY13" fmla="*/ 555873 h 887758"/>
                <a:gd name="connsiteX14" fmla="*/ 1272980 w 1286301"/>
                <a:gd name="connsiteY14" fmla="*/ 333135 h 887758"/>
                <a:gd name="connsiteX15" fmla="*/ 1274532 w 1286301"/>
                <a:gd name="connsiteY15" fmla="*/ 74305 h 887758"/>
                <a:gd name="connsiteX16" fmla="*/ 1155120 w 1286301"/>
                <a:gd name="connsiteY16" fmla="*/ 45250 h 887758"/>
                <a:gd name="connsiteX17" fmla="*/ 962628 w 1286301"/>
                <a:gd name="connsiteY17" fmla="*/ 51342 h 887758"/>
                <a:gd name="connsiteX18" fmla="*/ 535872 w 1286301"/>
                <a:gd name="connsiteY18" fmla="*/ 17815 h 88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6301" h="887758">
                  <a:moveTo>
                    <a:pt x="367521" y="0"/>
                  </a:moveTo>
                  <a:cubicBezTo>
                    <a:pt x="330397" y="76200"/>
                    <a:pt x="225239" y="120924"/>
                    <a:pt x="164001" y="189232"/>
                  </a:cubicBezTo>
                  <a:cubicBezTo>
                    <a:pt x="102763" y="257540"/>
                    <a:pt x="-3576" y="358710"/>
                    <a:pt x="93" y="409847"/>
                  </a:cubicBezTo>
                  <a:cubicBezTo>
                    <a:pt x="3762" y="460984"/>
                    <a:pt x="108012" y="488794"/>
                    <a:pt x="186016" y="496055"/>
                  </a:cubicBezTo>
                  <a:cubicBezTo>
                    <a:pt x="264020" y="503316"/>
                    <a:pt x="392063" y="491255"/>
                    <a:pt x="481393" y="477779"/>
                  </a:cubicBezTo>
                  <a:cubicBezTo>
                    <a:pt x="570723" y="464303"/>
                    <a:pt x="419982" y="635524"/>
                    <a:pt x="419982" y="701520"/>
                  </a:cubicBezTo>
                  <a:cubicBezTo>
                    <a:pt x="419982" y="767516"/>
                    <a:pt x="443455" y="846298"/>
                    <a:pt x="481393" y="873757"/>
                  </a:cubicBezTo>
                  <a:cubicBezTo>
                    <a:pt x="519331" y="901216"/>
                    <a:pt x="598247" y="882581"/>
                    <a:pt x="647611" y="866275"/>
                  </a:cubicBezTo>
                  <a:cubicBezTo>
                    <a:pt x="696975" y="849969"/>
                    <a:pt x="737131" y="819837"/>
                    <a:pt x="777578" y="775919"/>
                  </a:cubicBezTo>
                  <a:cubicBezTo>
                    <a:pt x="818025" y="732001"/>
                    <a:pt x="844851" y="649209"/>
                    <a:pt x="890295" y="602766"/>
                  </a:cubicBezTo>
                  <a:cubicBezTo>
                    <a:pt x="935739" y="556323"/>
                    <a:pt x="1001679" y="507936"/>
                    <a:pt x="1050242" y="497258"/>
                  </a:cubicBezTo>
                  <a:cubicBezTo>
                    <a:pt x="1098805" y="486580"/>
                    <a:pt x="1146056" y="504561"/>
                    <a:pt x="1181671" y="538698"/>
                  </a:cubicBezTo>
                  <a:cubicBezTo>
                    <a:pt x="1217286" y="572835"/>
                    <a:pt x="1250669" y="699218"/>
                    <a:pt x="1263933" y="702080"/>
                  </a:cubicBezTo>
                  <a:cubicBezTo>
                    <a:pt x="1277197" y="704942"/>
                    <a:pt x="1259749" y="617364"/>
                    <a:pt x="1261257" y="555873"/>
                  </a:cubicBezTo>
                  <a:cubicBezTo>
                    <a:pt x="1262765" y="494382"/>
                    <a:pt x="1270768" y="413396"/>
                    <a:pt x="1272980" y="333135"/>
                  </a:cubicBezTo>
                  <a:cubicBezTo>
                    <a:pt x="1275192" y="252874"/>
                    <a:pt x="1300813" y="119240"/>
                    <a:pt x="1274532" y="74305"/>
                  </a:cubicBezTo>
                  <a:cubicBezTo>
                    <a:pt x="1248251" y="29370"/>
                    <a:pt x="1214848" y="47046"/>
                    <a:pt x="1155120" y="45250"/>
                  </a:cubicBezTo>
                  <a:cubicBezTo>
                    <a:pt x="1095392" y="43454"/>
                    <a:pt x="1009415" y="48300"/>
                    <a:pt x="962628" y="51342"/>
                  </a:cubicBezTo>
                  <a:cubicBezTo>
                    <a:pt x="915841" y="54384"/>
                    <a:pt x="542833" y="17819"/>
                    <a:pt x="535872" y="17815"/>
                  </a:cubicBezTo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581384" y="2390211"/>
              <a:ext cx="1101360" cy="599849"/>
            </a:xfrm>
            <a:custGeom>
              <a:avLst/>
              <a:gdLst>
                <a:gd name="connsiteX0" fmla="*/ 0 w 940897"/>
                <a:gd name="connsiteY0" fmla="*/ 41564 h 463681"/>
                <a:gd name="connsiteX1" fmla="*/ 105508 w 940897"/>
                <a:gd name="connsiteY1" fmla="*/ 322918 h 463681"/>
                <a:gd name="connsiteX2" fmla="*/ 175847 w 940897"/>
                <a:gd name="connsiteY2" fmla="*/ 346364 h 463681"/>
                <a:gd name="connsiteX3" fmla="*/ 293077 w 940897"/>
                <a:gd name="connsiteY3" fmla="*/ 264303 h 463681"/>
                <a:gd name="connsiteX4" fmla="*/ 351693 w 940897"/>
                <a:gd name="connsiteY4" fmla="*/ 135349 h 463681"/>
                <a:gd name="connsiteX5" fmla="*/ 422031 w 940897"/>
                <a:gd name="connsiteY5" fmla="*/ 100180 h 463681"/>
                <a:gd name="connsiteX6" fmla="*/ 550985 w 940897"/>
                <a:gd name="connsiteY6" fmla="*/ 100180 h 463681"/>
                <a:gd name="connsiteX7" fmla="*/ 574431 w 940897"/>
                <a:gd name="connsiteY7" fmla="*/ 217410 h 463681"/>
                <a:gd name="connsiteX8" fmla="*/ 586154 w 940897"/>
                <a:gd name="connsiteY8" fmla="*/ 393257 h 463681"/>
                <a:gd name="connsiteX9" fmla="*/ 633047 w 940897"/>
                <a:gd name="connsiteY9" fmla="*/ 463595 h 463681"/>
                <a:gd name="connsiteX10" fmla="*/ 762000 w 940897"/>
                <a:gd name="connsiteY10" fmla="*/ 381534 h 463681"/>
                <a:gd name="connsiteX11" fmla="*/ 855785 w 940897"/>
                <a:gd name="connsiteY11" fmla="*/ 264303 h 463681"/>
                <a:gd name="connsiteX12" fmla="*/ 890954 w 940897"/>
                <a:gd name="connsiteY12" fmla="*/ 158795 h 463681"/>
                <a:gd name="connsiteX13" fmla="*/ 937847 w 940897"/>
                <a:gd name="connsiteY13" fmla="*/ 6395 h 463681"/>
                <a:gd name="connsiteX14" fmla="*/ 797170 w 940897"/>
                <a:gd name="connsiteY14" fmla="*/ 29841 h 463681"/>
                <a:gd name="connsiteX15" fmla="*/ 586154 w 940897"/>
                <a:gd name="connsiteY15" fmla="*/ 41564 h 463681"/>
                <a:gd name="connsiteX16" fmla="*/ 375139 w 940897"/>
                <a:gd name="connsiteY16" fmla="*/ 41564 h 463681"/>
                <a:gd name="connsiteX17" fmla="*/ 175847 w 940897"/>
                <a:gd name="connsiteY17" fmla="*/ 41564 h 463681"/>
                <a:gd name="connsiteX18" fmla="*/ 0 w 940897"/>
                <a:gd name="connsiteY18" fmla="*/ 41564 h 463681"/>
                <a:gd name="connsiteX0" fmla="*/ 0 w 960809"/>
                <a:gd name="connsiteY0" fmla="*/ 11103 h 463681"/>
                <a:gd name="connsiteX1" fmla="*/ 125420 w 960809"/>
                <a:gd name="connsiteY1" fmla="*/ 322918 h 463681"/>
                <a:gd name="connsiteX2" fmla="*/ 195759 w 960809"/>
                <a:gd name="connsiteY2" fmla="*/ 346364 h 463681"/>
                <a:gd name="connsiteX3" fmla="*/ 312989 w 960809"/>
                <a:gd name="connsiteY3" fmla="*/ 264303 h 463681"/>
                <a:gd name="connsiteX4" fmla="*/ 371605 w 960809"/>
                <a:gd name="connsiteY4" fmla="*/ 135349 h 463681"/>
                <a:gd name="connsiteX5" fmla="*/ 441943 w 960809"/>
                <a:gd name="connsiteY5" fmla="*/ 100180 h 463681"/>
                <a:gd name="connsiteX6" fmla="*/ 570897 w 960809"/>
                <a:gd name="connsiteY6" fmla="*/ 100180 h 463681"/>
                <a:gd name="connsiteX7" fmla="*/ 594343 w 960809"/>
                <a:gd name="connsiteY7" fmla="*/ 217410 h 463681"/>
                <a:gd name="connsiteX8" fmla="*/ 606066 w 960809"/>
                <a:gd name="connsiteY8" fmla="*/ 393257 h 463681"/>
                <a:gd name="connsiteX9" fmla="*/ 652959 w 960809"/>
                <a:gd name="connsiteY9" fmla="*/ 463595 h 463681"/>
                <a:gd name="connsiteX10" fmla="*/ 781912 w 960809"/>
                <a:gd name="connsiteY10" fmla="*/ 381534 h 463681"/>
                <a:gd name="connsiteX11" fmla="*/ 875697 w 960809"/>
                <a:gd name="connsiteY11" fmla="*/ 264303 h 463681"/>
                <a:gd name="connsiteX12" fmla="*/ 910866 w 960809"/>
                <a:gd name="connsiteY12" fmla="*/ 158795 h 463681"/>
                <a:gd name="connsiteX13" fmla="*/ 957759 w 960809"/>
                <a:gd name="connsiteY13" fmla="*/ 6395 h 463681"/>
                <a:gd name="connsiteX14" fmla="*/ 817082 w 960809"/>
                <a:gd name="connsiteY14" fmla="*/ 29841 h 463681"/>
                <a:gd name="connsiteX15" fmla="*/ 606066 w 960809"/>
                <a:gd name="connsiteY15" fmla="*/ 41564 h 463681"/>
                <a:gd name="connsiteX16" fmla="*/ 395051 w 960809"/>
                <a:gd name="connsiteY16" fmla="*/ 41564 h 463681"/>
                <a:gd name="connsiteX17" fmla="*/ 195759 w 960809"/>
                <a:gd name="connsiteY17" fmla="*/ 41564 h 463681"/>
                <a:gd name="connsiteX18" fmla="*/ 0 w 960809"/>
                <a:gd name="connsiteY18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31171 w 966560"/>
                <a:gd name="connsiteY2" fmla="*/ 322918 h 463681"/>
                <a:gd name="connsiteX3" fmla="*/ 201510 w 966560"/>
                <a:gd name="connsiteY3" fmla="*/ 346364 h 463681"/>
                <a:gd name="connsiteX4" fmla="*/ 318740 w 966560"/>
                <a:gd name="connsiteY4" fmla="*/ 264303 h 463681"/>
                <a:gd name="connsiteX5" fmla="*/ 377356 w 966560"/>
                <a:gd name="connsiteY5" fmla="*/ 135349 h 463681"/>
                <a:gd name="connsiteX6" fmla="*/ 447694 w 966560"/>
                <a:gd name="connsiteY6" fmla="*/ 100180 h 463681"/>
                <a:gd name="connsiteX7" fmla="*/ 576648 w 966560"/>
                <a:gd name="connsiteY7" fmla="*/ 10018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11258 w 966560"/>
                <a:gd name="connsiteY2" fmla="*/ 365563 h 463681"/>
                <a:gd name="connsiteX3" fmla="*/ 201510 w 966560"/>
                <a:gd name="connsiteY3" fmla="*/ 346364 h 463681"/>
                <a:gd name="connsiteX4" fmla="*/ 318740 w 966560"/>
                <a:gd name="connsiteY4" fmla="*/ 264303 h 463681"/>
                <a:gd name="connsiteX5" fmla="*/ 377356 w 966560"/>
                <a:gd name="connsiteY5" fmla="*/ 135349 h 463681"/>
                <a:gd name="connsiteX6" fmla="*/ 447694 w 966560"/>
                <a:gd name="connsiteY6" fmla="*/ 100180 h 463681"/>
                <a:gd name="connsiteX7" fmla="*/ 576648 w 966560"/>
                <a:gd name="connsiteY7" fmla="*/ 10018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11258 w 966560"/>
                <a:gd name="connsiteY2" fmla="*/ 365563 h 463681"/>
                <a:gd name="connsiteX3" fmla="*/ 221424 w 966560"/>
                <a:gd name="connsiteY3" fmla="*/ 401192 h 463681"/>
                <a:gd name="connsiteX4" fmla="*/ 318740 w 966560"/>
                <a:gd name="connsiteY4" fmla="*/ 264303 h 463681"/>
                <a:gd name="connsiteX5" fmla="*/ 377356 w 966560"/>
                <a:gd name="connsiteY5" fmla="*/ 135349 h 463681"/>
                <a:gd name="connsiteX6" fmla="*/ 447694 w 966560"/>
                <a:gd name="connsiteY6" fmla="*/ 100180 h 463681"/>
                <a:gd name="connsiteX7" fmla="*/ 576648 w 966560"/>
                <a:gd name="connsiteY7" fmla="*/ 10018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11258 w 966560"/>
                <a:gd name="connsiteY2" fmla="*/ 365563 h 463681"/>
                <a:gd name="connsiteX3" fmla="*/ 221424 w 966560"/>
                <a:gd name="connsiteY3" fmla="*/ 401192 h 463681"/>
                <a:gd name="connsiteX4" fmla="*/ 318740 w 966560"/>
                <a:gd name="connsiteY4" fmla="*/ 264303 h 463681"/>
                <a:gd name="connsiteX5" fmla="*/ 397268 w 966560"/>
                <a:gd name="connsiteY5" fmla="*/ 171901 h 463681"/>
                <a:gd name="connsiteX6" fmla="*/ 447694 w 966560"/>
                <a:gd name="connsiteY6" fmla="*/ 100180 h 463681"/>
                <a:gd name="connsiteX7" fmla="*/ 576648 w 966560"/>
                <a:gd name="connsiteY7" fmla="*/ 10018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11258 w 966560"/>
                <a:gd name="connsiteY2" fmla="*/ 365563 h 463681"/>
                <a:gd name="connsiteX3" fmla="*/ 221424 w 966560"/>
                <a:gd name="connsiteY3" fmla="*/ 401192 h 463681"/>
                <a:gd name="connsiteX4" fmla="*/ 318740 w 966560"/>
                <a:gd name="connsiteY4" fmla="*/ 264303 h 463681"/>
                <a:gd name="connsiteX5" fmla="*/ 397268 w 966560"/>
                <a:gd name="connsiteY5" fmla="*/ 171901 h 463681"/>
                <a:gd name="connsiteX6" fmla="*/ 467607 w 966560"/>
                <a:gd name="connsiteY6" fmla="*/ 142825 h 463681"/>
                <a:gd name="connsiteX7" fmla="*/ 576648 w 966560"/>
                <a:gd name="connsiteY7" fmla="*/ 10018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81"/>
                <a:gd name="connsiteX1" fmla="*/ 47995 w 966560"/>
                <a:gd name="connsiteY1" fmla="*/ 273542 h 463681"/>
                <a:gd name="connsiteX2" fmla="*/ 111258 w 966560"/>
                <a:gd name="connsiteY2" fmla="*/ 365563 h 463681"/>
                <a:gd name="connsiteX3" fmla="*/ 221424 w 966560"/>
                <a:gd name="connsiteY3" fmla="*/ 401192 h 463681"/>
                <a:gd name="connsiteX4" fmla="*/ 318740 w 966560"/>
                <a:gd name="connsiteY4" fmla="*/ 264303 h 463681"/>
                <a:gd name="connsiteX5" fmla="*/ 397268 w 966560"/>
                <a:gd name="connsiteY5" fmla="*/ 171901 h 463681"/>
                <a:gd name="connsiteX6" fmla="*/ 467607 w 966560"/>
                <a:gd name="connsiteY6" fmla="*/ 142825 h 463681"/>
                <a:gd name="connsiteX7" fmla="*/ 530185 w 966560"/>
                <a:gd name="connsiteY7" fmla="*/ 191560 h 463681"/>
                <a:gd name="connsiteX8" fmla="*/ 600094 w 966560"/>
                <a:gd name="connsiteY8" fmla="*/ 217410 h 463681"/>
                <a:gd name="connsiteX9" fmla="*/ 611817 w 966560"/>
                <a:gd name="connsiteY9" fmla="*/ 393257 h 463681"/>
                <a:gd name="connsiteX10" fmla="*/ 658710 w 966560"/>
                <a:gd name="connsiteY10" fmla="*/ 463595 h 463681"/>
                <a:gd name="connsiteX11" fmla="*/ 787663 w 966560"/>
                <a:gd name="connsiteY11" fmla="*/ 381534 h 463681"/>
                <a:gd name="connsiteX12" fmla="*/ 881448 w 966560"/>
                <a:gd name="connsiteY12" fmla="*/ 264303 h 463681"/>
                <a:gd name="connsiteX13" fmla="*/ 916617 w 966560"/>
                <a:gd name="connsiteY13" fmla="*/ 158795 h 463681"/>
                <a:gd name="connsiteX14" fmla="*/ 963510 w 966560"/>
                <a:gd name="connsiteY14" fmla="*/ 6395 h 463681"/>
                <a:gd name="connsiteX15" fmla="*/ 822833 w 966560"/>
                <a:gd name="connsiteY15" fmla="*/ 29841 h 463681"/>
                <a:gd name="connsiteX16" fmla="*/ 611817 w 966560"/>
                <a:gd name="connsiteY16" fmla="*/ 41564 h 463681"/>
                <a:gd name="connsiteX17" fmla="*/ 400802 w 966560"/>
                <a:gd name="connsiteY17" fmla="*/ 41564 h 463681"/>
                <a:gd name="connsiteX18" fmla="*/ 201510 w 966560"/>
                <a:gd name="connsiteY18" fmla="*/ 41564 h 463681"/>
                <a:gd name="connsiteX19" fmla="*/ 5751 w 966560"/>
                <a:gd name="connsiteY19" fmla="*/ 11103 h 463681"/>
                <a:gd name="connsiteX0" fmla="*/ 5751 w 966560"/>
                <a:gd name="connsiteY0" fmla="*/ 11103 h 463655"/>
                <a:gd name="connsiteX1" fmla="*/ 47995 w 966560"/>
                <a:gd name="connsiteY1" fmla="*/ 273542 h 463655"/>
                <a:gd name="connsiteX2" fmla="*/ 111258 w 966560"/>
                <a:gd name="connsiteY2" fmla="*/ 365563 h 463655"/>
                <a:gd name="connsiteX3" fmla="*/ 221424 w 966560"/>
                <a:gd name="connsiteY3" fmla="*/ 401192 h 463655"/>
                <a:gd name="connsiteX4" fmla="*/ 318740 w 966560"/>
                <a:gd name="connsiteY4" fmla="*/ 264303 h 463655"/>
                <a:gd name="connsiteX5" fmla="*/ 397268 w 966560"/>
                <a:gd name="connsiteY5" fmla="*/ 171901 h 463655"/>
                <a:gd name="connsiteX6" fmla="*/ 467607 w 966560"/>
                <a:gd name="connsiteY6" fmla="*/ 142825 h 463655"/>
                <a:gd name="connsiteX7" fmla="*/ 530185 w 966560"/>
                <a:gd name="connsiteY7" fmla="*/ 191560 h 463655"/>
                <a:gd name="connsiteX8" fmla="*/ 566906 w 966560"/>
                <a:gd name="connsiteY8" fmla="*/ 302698 h 463655"/>
                <a:gd name="connsiteX9" fmla="*/ 611817 w 966560"/>
                <a:gd name="connsiteY9" fmla="*/ 393257 h 463655"/>
                <a:gd name="connsiteX10" fmla="*/ 658710 w 966560"/>
                <a:gd name="connsiteY10" fmla="*/ 463595 h 463655"/>
                <a:gd name="connsiteX11" fmla="*/ 787663 w 966560"/>
                <a:gd name="connsiteY11" fmla="*/ 381534 h 463655"/>
                <a:gd name="connsiteX12" fmla="*/ 881448 w 966560"/>
                <a:gd name="connsiteY12" fmla="*/ 264303 h 463655"/>
                <a:gd name="connsiteX13" fmla="*/ 916617 w 966560"/>
                <a:gd name="connsiteY13" fmla="*/ 158795 h 463655"/>
                <a:gd name="connsiteX14" fmla="*/ 963510 w 966560"/>
                <a:gd name="connsiteY14" fmla="*/ 6395 h 463655"/>
                <a:gd name="connsiteX15" fmla="*/ 822833 w 966560"/>
                <a:gd name="connsiteY15" fmla="*/ 29841 h 463655"/>
                <a:gd name="connsiteX16" fmla="*/ 611817 w 966560"/>
                <a:gd name="connsiteY16" fmla="*/ 41564 h 463655"/>
                <a:gd name="connsiteX17" fmla="*/ 400802 w 966560"/>
                <a:gd name="connsiteY17" fmla="*/ 41564 h 463655"/>
                <a:gd name="connsiteX18" fmla="*/ 201510 w 966560"/>
                <a:gd name="connsiteY18" fmla="*/ 41564 h 463655"/>
                <a:gd name="connsiteX19" fmla="*/ 5751 w 966560"/>
                <a:gd name="connsiteY19" fmla="*/ 11103 h 463655"/>
                <a:gd name="connsiteX0" fmla="*/ 5751 w 966560"/>
                <a:gd name="connsiteY0" fmla="*/ 11103 h 464141"/>
                <a:gd name="connsiteX1" fmla="*/ 47995 w 966560"/>
                <a:gd name="connsiteY1" fmla="*/ 273542 h 464141"/>
                <a:gd name="connsiteX2" fmla="*/ 111258 w 966560"/>
                <a:gd name="connsiteY2" fmla="*/ 365563 h 464141"/>
                <a:gd name="connsiteX3" fmla="*/ 221424 w 966560"/>
                <a:gd name="connsiteY3" fmla="*/ 401192 h 464141"/>
                <a:gd name="connsiteX4" fmla="*/ 318740 w 966560"/>
                <a:gd name="connsiteY4" fmla="*/ 264303 h 464141"/>
                <a:gd name="connsiteX5" fmla="*/ 397268 w 966560"/>
                <a:gd name="connsiteY5" fmla="*/ 171901 h 464141"/>
                <a:gd name="connsiteX6" fmla="*/ 467607 w 966560"/>
                <a:gd name="connsiteY6" fmla="*/ 142825 h 464141"/>
                <a:gd name="connsiteX7" fmla="*/ 530185 w 966560"/>
                <a:gd name="connsiteY7" fmla="*/ 191560 h 464141"/>
                <a:gd name="connsiteX8" fmla="*/ 566906 w 966560"/>
                <a:gd name="connsiteY8" fmla="*/ 302698 h 464141"/>
                <a:gd name="connsiteX9" fmla="*/ 591904 w 966560"/>
                <a:gd name="connsiteY9" fmla="*/ 411532 h 464141"/>
                <a:gd name="connsiteX10" fmla="*/ 658710 w 966560"/>
                <a:gd name="connsiteY10" fmla="*/ 463595 h 464141"/>
                <a:gd name="connsiteX11" fmla="*/ 787663 w 966560"/>
                <a:gd name="connsiteY11" fmla="*/ 381534 h 464141"/>
                <a:gd name="connsiteX12" fmla="*/ 881448 w 966560"/>
                <a:gd name="connsiteY12" fmla="*/ 264303 h 464141"/>
                <a:gd name="connsiteX13" fmla="*/ 916617 w 966560"/>
                <a:gd name="connsiteY13" fmla="*/ 158795 h 464141"/>
                <a:gd name="connsiteX14" fmla="*/ 963510 w 966560"/>
                <a:gd name="connsiteY14" fmla="*/ 6395 h 464141"/>
                <a:gd name="connsiteX15" fmla="*/ 822833 w 966560"/>
                <a:gd name="connsiteY15" fmla="*/ 29841 h 464141"/>
                <a:gd name="connsiteX16" fmla="*/ 611817 w 966560"/>
                <a:gd name="connsiteY16" fmla="*/ 41564 h 464141"/>
                <a:gd name="connsiteX17" fmla="*/ 400802 w 966560"/>
                <a:gd name="connsiteY17" fmla="*/ 41564 h 464141"/>
                <a:gd name="connsiteX18" fmla="*/ 201510 w 966560"/>
                <a:gd name="connsiteY18" fmla="*/ 41564 h 464141"/>
                <a:gd name="connsiteX19" fmla="*/ 5751 w 966560"/>
                <a:gd name="connsiteY19" fmla="*/ 11103 h 464141"/>
                <a:gd name="connsiteX0" fmla="*/ 5751 w 966560"/>
                <a:gd name="connsiteY0" fmla="*/ 11103 h 464141"/>
                <a:gd name="connsiteX1" fmla="*/ 47995 w 966560"/>
                <a:gd name="connsiteY1" fmla="*/ 273542 h 464141"/>
                <a:gd name="connsiteX2" fmla="*/ 111258 w 966560"/>
                <a:gd name="connsiteY2" fmla="*/ 365563 h 464141"/>
                <a:gd name="connsiteX3" fmla="*/ 221424 w 966560"/>
                <a:gd name="connsiteY3" fmla="*/ 401192 h 464141"/>
                <a:gd name="connsiteX4" fmla="*/ 318740 w 966560"/>
                <a:gd name="connsiteY4" fmla="*/ 264303 h 464141"/>
                <a:gd name="connsiteX5" fmla="*/ 397268 w 966560"/>
                <a:gd name="connsiteY5" fmla="*/ 171901 h 464141"/>
                <a:gd name="connsiteX6" fmla="*/ 467607 w 966560"/>
                <a:gd name="connsiteY6" fmla="*/ 142825 h 464141"/>
                <a:gd name="connsiteX7" fmla="*/ 530185 w 966560"/>
                <a:gd name="connsiteY7" fmla="*/ 191560 h 464141"/>
                <a:gd name="connsiteX8" fmla="*/ 566906 w 966560"/>
                <a:gd name="connsiteY8" fmla="*/ 302698 h 464141"/>
                <a:gd name="connsiteX9" fmla="*/ 591904 w 966560"/>
                <a:gd name="connsiteY9" fmla="*/ 411532 h 464141"/>
                <a:gd name="connsiteX10" fmla="*/ 658710 w 966560"/>
                <a:gd name="connsiteY10" fmla="*/ 463595 h 464141"/>
                <a:gd name="connsiteX11" fmla="*/ 787663 w 966560"/>
                <a:gd name="connsiteY11" fmla="*/ 381534 h 464141"/>
                <a:gd name="connsiteX12" fmla="*/ 881448 w 966560"/>
                <a:gd name="connsiteY12" fmla="*/ 264303 h 464141"/>
                <a:gd name="connsiteX13" fmla="*/ 916617 w 966560"/>
                <a:gd name="connsiteY13" fmla="*/ 158795 h 464141"/>
                <a:gd name="connsiteX14" fmla="*/ 963510 w 966560"/>
                <a:gd name="connsiteY14" fmla="*/ 6395 h 464141"/>
                <a:gd name="connsiteX15" fmla="*/ 822833 w 966560"/>
                <a:gd name="connsiteY15" fmla="*/ 29841 h 464141"/>
                <a:gd name="connsiteX16" fmla="*/ 611817 w 966560"/>
                <a:gd name="connsiteY16" fmla="*/ 41564 h 464141"/>
                <a:gd name="connsiteX17" fmla="*/ 400802 w 966560"/>
                <a:gd name="connsiteY17" fmla="*/ 41564 h 464141"/>
                <a:gd name="connsiteX18" fmla="*/ 294438 w 966560"/>
                <a:gd name="connsiteY18" fmla="*/ 23289 h 464141"/>
                <a:gd name="connsiteX19" fmla="*/ 5751 w 966560"/>
                <a:gd name="connsiteY19" fmla="*/ 11103 h 464141"/>
                <a:gd name="connsiteX0" fmla="*/ 5751 w 966560"/>
                <a:gd name="connsiteY0" fmla="*/ 11103 h 464141"/>
                <a:gd name="connsiteX1" fmla="*/ 47995 w 966560"/>
                <a:gd name="connsiteY1" fmla="*/ 273542 h 464141"/>
                <a:gd name="connsiteX2" fmla="*/ 111258 w 966560"/>
                <a:gd name="connsiteY2" fmla="*/ 365563 h 464141"/>
                <a:gd name="connsiteX3" fmla="*/ 221424 w 966560"/>
                <a:gd name="connsiteY3" fmla="*/ 401192 h 464141"/>
                <a:gd name="connsiteX4" fmla="*/ 318740 w 966560"/>
                <a:gd name="connsiteY4" fmla="*/ 264303 h 464141"/>
                <a:gd name="connsiteX5" fmla="*/ 397268 w 966560"/>
                <a:gd name="connsiteY5" fmla="*/ 171901 h 464141"/>
                <a:gd name="connsiteX6" fmla="*/ 467607 w 966560"/>
                <a:gd name="connsiteY6" fmla="*/ 142825 h 464141"/>
                <a:gd name="connsiteX7" fmla="*/ 530185 w 966560"/>
                <a:gd name="connsiteY7" fmla="*/ 191560 h 464141"/>
                <a:gd name="connsiteX8" fmla="*/ 566906 w 966560"/>
                <a:gd name="connsiteY8" fmla="*/ 302698 h 464141"/>
                <a:gd name="connsiteX9" fmla="*/ 591904 w 966560"/>
                <a:gd name="connsiteY9" fmla="*/ 411532 h 464141"/>
                <a:gd name="connsiteX10" fmla="*/ 658710 w 966560"/>
                <a:gd name="connsiteY10" fmla="*/ 463595 h 464141"/>
                <a:gd name="connsiteX11" fmla="*/ 787663 w 966560"/>
                <a:gd name="connsiteY11" fmla="*/ 381534 h 464141"/>
                <a:gd name="connsiteX12" fmla="*/ 881448 w 966560"/>
                <a:gd name="connsiteY12" fmla="*/ 264303 h 464141"/>
                <a:gd name="connsiteX13" fmla="*/ 916617 w 966560"/>
                <a:gd name="connsiteY13" fmla="*/ 158795 h 464141"/>
                <a:gd name="connsiteX14" fmla="*/ 963510 w 966560"/>
                <a:gd name="connsiteY14" fmla="*/ 6395 h 464141"/>
                <a:gd name="connsiteX15" fmla="*/ 822833 w 966560"/>
                <a:gd name="connsiteY15" fmla="*/ 29841 h 464141"/>
                <a:gd name="connsiteX16" fmla="*/ 611817 w 966560"/>
                <a:gd name="connsiteY16" fmla="*/ 41564 h 464141"/>
                <a:gd name="connsiteX17" fmla="*/ 440629 w 966560"/>
                <a:gd name="connsiteY17" fmla="*/ 17197 h 464141"/>
                <a:gd name="connsiteX18" fmla="*/ 294438 w 966560"/>
                <a:gd name="connsiteY18" fmla="*/ 23289 h 464141"/>
                <a:gd name="connsiteX19" fmla="*/ 5751 w 966560"/>
                <a:gd name="connsiteY19" fmla="*/ 11103 h 464141"/>
                <a:gd name="connsiteX0" fmla="*/ 5751 w 966560"/>
                <a:gd name="connsiteY0" fmla="*/ 10894 h 463932"/>
                <a:gd name="connsiteX1" fmla="*/ 47995 w 966560"/>
                <a:gd name="connsiteY1" fmla="*/ 273333 h 463932"/>
                <a:gd name="connsiteX2" fmla="*/ 111258 w 966560"/>
                <a:gd name="connsiteY2" fmla="*/ 365354 h 463932"/>
                <a:gd name="connsiteX3" fmla="*/ 221424 w 966560"/>
                <a:gd name="connsiteY3" fmla="*/ 400983 h 463932"/>
                <a:gd name="connsiteX4" fmla="*/ 318740 w 966560"/>
                <a:gd name="connsiteY4" fmla="*/ 264094 h 463932"/>
                <a:gd name="connsiteX5" fmla="*/ 397268 w 966560"/>
                <a:gd name="connsiteY5" fmla="*/ 171692 h 463932"/>
                <a:gd name="connsiteX6" fmla="*/ 467607 w 966560"/>
                <a:gd name="connsiteY6" fmla="*/ 142616 h 463932"/>
                <a:gd name="connsiteX7" fmla="*/ 530185 w 966560"/>
                <a:gd name="connsiteY7" fmla="*/ 191351 h 463932"/>
                <a:gd name="connsiteX8" fmla="*/ 566906 w 966560"/>
                <a:gd name="connsiteY8" fmla="*/ 302489 h 463932"/>
                <a:gd name="connsiteX9" fmla="*/ 591904 w 966560"/>
                <a:gd name="connsiteY9" fmla="*/ 411323 h 463932"/>
                <a:gd name="connsiteX10" fmla="*/ 658710 w 966560"/>
                <a:gd name="connsiteY10" fmla="*/ 463386 h 463932"/>
                <a:gd name="connsiteX11" fmla="*/ 787663 w 966560"/>
                <a:gd name="connsiteY11" fmla="*/ 381325 h 463932"/>
                <a:gd name="connsiteX12" fmla="*/ 881448 w 966560"/>
                <a:gd name="connsiteY12" fmla="*/ 264094 h 463932"/>
                <a:gd name="connsiteX13" fmla="*/ 916617 w 966560"/>
                <a:gd name="connsiteY13" fmla="*/ 158586 h 463932"/>
                <a:gd name="connsiteX14" fmla="*/ 963510 w 966560"/>
                <a:gd name="connsiteY14" fmla="*/ 6186 h 463932"/>
                <a:gd name="connsiteX15" fmla="*/ 822833 w 966560"/>
                <a:gd name="connsiteY15" fmla="*/ 29632 h 463932"/>
                <a:gd name="connsiteX16" fmla="*/ 671556 w 966560"/>
                <a:gd name="connsiteY16" fmla="*/ 29172 h 463932"/>
                <a:gd name="connsiteX17" fmla="*/ 440629 w 966560"/>
                <a:gd name="connsiteY17" fmla="*/ 16988 h 463932"/>
                <a:gd name="connsiteX18" fmla="*/ 294438 w 966560"/>
                <a:gd name="connsiteY18" fmla="*/ 23080 h 463932"/>
                <a:gd name="connsiteX19" fmla="*/ 5751 w 966560"/>
                <a:gd name="connsiteY19" fmla="*/ 10894 h 463932"/>
                <a:gd name="connsiteX0" fmla="*/ 5751 w 1024919"/>
                <a:gd name="connsiteY0" fmla="*/ 0 h 453038"/>
                <a:gd name="connsiteX1" fmla="*/ 47995 w 1024919"/>
                <a:gd name="connsiteY1" fmla="*/ 262439 h 453038"/>
                <a:gd name="connsiteX2" fmla="*/ 111258 w 1024919"/>
                <a:gd name="connsiteY2" fmla="*/ 354460 h 453038"/>
                <a:gd name="connsiteX3" fmla="*/ 221424 w 1024919"/>
                <a:gd name="connsiteY3" fmla="*/ 390089 h 453038"/>
                <a:gd name="connsiteX4" fmla="*/ 318740 w 1024919"/>
                <a:gd name="connsiteY4" fmla="*/ 253200 h 453038"/>
                <a:gd name="connsiteX5" fmla="*/ 397268 w 1024919"/>
                <a:gd name="connsiteY5" fmla="*/ 160798 h 453038"/>
                <a:gd name="connsiteX6" fmla="*/ 467607 w 1024919"/>
                <a:gd name="connsiteY6" fmla="*/ 131722 h 453038"/>
                <a:gd name="connsiteX7" fmla="*/ 530185 w 1024919"/>
                <a:gd name="connsiteY7" fmla="*/ 180457 h 453038"/>
                <a:gd name="connsiteX8" fmla="*/ 566906 w 1024919"/>
                <a:gd name="connsiteY8" fmla="*/ 291595 h 453038"/>
                <a:gd name="connsiteX9" fmla="*/ 591904 w 1024919"/>
                <a:gd name="connsiteY9" fmla="*/ 400429 h 453038"/>
                <a:gd name="connsiteX10" fmla="*/ 658710 w 1024919"/>
                <a:gd name="connsiteY10" fmla="*/ 452492 h 453038"/>
                <a:gd name="connsiteX11" fmla="*/ 787663 w 1024919"/>
                <a:gd name="connsiteY11" fmla="*/ 370431 h 453038"/>
                <a:gd name="connsiteX12" fmla="*/ 881448 w 1024919"/>
                <a:gd name="connsiteY12" fmla="*/ 253200 h 453038"/>
                <a:gd name="connsiteX13" fmla="*/ 916617 w 1024919"/>
                <a:gd name="connsiteY13" fmla="*/ 147692 h 453038"/>
                <a:gd name="connsiteX14" fmla="*/ 1023249 w 1024919"/>
                <a:gd name="connsiteY14" fmla="*/ 25751 h 453038"/>
                <a:gd name="connsiteX15" fmla="*/ 822833 w 1024919"/>
                <a:gd name="connsiteY15" fmla="*/ 18738 h 453038"/>
                <a:gd name="connsiteX16" fmla="*/ 671556 w 1024919"/>
                <a:gd name="connsiteY16" fmla="*/ 18278 h 453038"/>
                <a:gd name="connsiteX17" fmla="*/ 440629 w 1024919"/>
                <a:gd name="connsiteY17" fmla="*/ 6094 h 453038"/>
                <a:gd name="connsiteX18" fmla="*/ 294438 w 1024919"/>
                <a:gd name="connsiteY18" fmla="*/ 12186 h 453038"/>
                <a:gd name="connsiteX19" fmla="*/ 5751 w 1024919"/>
                <a:gd name="connsiteY19" fmla="*/ 0 h 453038"/>
                <a:gd name="connsiteX0" fmla="*/ 5751 w 1029444"/>
                <a:gd name="connsiteY0" fmla="*/ 0 h 453038"/>
                <a:gd name="connsiteX1" fmla="*/ 47995 w 1029444"/>
                <a:gd name="connsiteY1" fmla="*/ 262439 h 453038"/>
                <a:gd name="connsiteX2" fmla="*/ 111258 w 1029444"/>
                <a:gd name="connsiteY2" fmla="*/ 354460 h 453038"/>
                <a:gd name="connsiteX3" fmla="*/ 221424 w 1029444"/>
                <a:gd name="connsiteY3" fmla="*/ 390089 h 453038"/>
                <a:gd name="connsiteX4" fmla="*/ 318740 w 1029444"/>
                <a:gd name="connsiteY4" fmla="*/ 253200 h 453038"/>
                <a:gd name="connsiteX5" fmla="*/ 397268 w 1029444"/>
                <a:gd name="connsiteY5" fmla="*/ 160798 h 453038"/>
                <a:gd name="connsiteX6" fmla="*/ 467607 w 1029444"/>
                <a:gd name="connsiteY6" fmla="*/ 131722 h 453038"/>
                <a:gd name="connsiteX7" fmla="*/ 530185 w 1029444"/>
                <a:gd name="connsiteY7" fmla="*/ 180457 h 453038"/>
                <a:gd name="connsiteX8" fmla="*/ 566906 w 1029444"/>
                <a:gd name="connsiteY8" fmla="*/ 291595 h 453038"/>
                <a:gd name="connsiteX9" fmla="*/ 591904 w 1029444"/>
                <a:gd name="connsiteY9" fmla="*/ 400429 h 453038"/>
                <a:gd name="connsiteX10" fmla="*/ 658710 w 1029444"/>
                <a:gd name="connsiteY10" fmla="*/ 452492 h 453038"/>
                <a:gd name="connsiteX11" fmla="*/ 787663 w 1029444"/>
                <a:gd name="connsiteY11" fmla="*/ 370431 h 453038"/>
                <a:gd name="connsiteX12" fmla="*/ 881448 w 1029444"/>
                <a:gd name="connsiteY12" fmla="*/ 253200 h 453038"/>
                <a:gd name="connsiteX13" fmla="*/ 969718 w 1029444"/>
                <a:gd name="connsiteY13" fmla="*/ 172059 h 453038"/>
                <a:gd name="connsiteX14" fmla="*/ 1023249 w 1029444"/>
                <a:gd name="connsiteY14" fmla="*/ 25751 h 453038"/>
                <a:gd name="connsiteX15" fmla="*/ 822833 w 1029444"/>
                <a:gd name="connsiteY15" fmla="*/ 18738 h 453038"/>
                <a:gd name="connsiteX16" fmla="*/ 671556 w 1029444"/>
                <a:gd name="connsiteY16" fmla="*/ 18278 h 453038"/>
                <a:gd name="connsiteX17" fmla="*/ 440629 w 1029444"/>
                <a:gd name="connsiteY17" fmla="*/ 6094 h 453038"/>
                <a:gd name="connsiteX18" fmla="*/ 294438 w 1029444"/>
                <a:gd name="connsiteY18" fmla="*/ 12186 h 453038"/>
                <a:gd name="connsiteX19" fmla="*/ 5751 w 1029444"/>
                <a:gd name="connsiteY19" fmla="*/ 0 h 453038"/>
                <a:gd name="connsiteX0" fmla="*/ 1788 w 1156192"/>
                <a:gd name="connsiteY0" fmla="*/ 8901 h 446944"/>
                <a:gd name="connsiteX1" fmla="*/ 174743 w 1156192"/>
                <a:gd name="connsiteY1" fmla="*/ 256345 h 446944"/>
                <a:gd name="connsiteX2" fmla="*/ 238006 w 1156192"/>
                <a:gd name="connsiteY2" fmla="*/ 348366 h 446944"/>
                <a:gd name="connsiteX3" fmla="*/ 348172 w 1156192"/>
                <a:gd name="connsiteY3" fmla="*/ 383995 h 446944"/>
                <a:gd name="connsiteX4" fmla="*/ 445488 w 1156192"/>
                <a:gd name="connsiteY4" fmla="*/ 247106 h 446944"/>
                <a:gd name="connsiteX5" fmla="*/ 524016 w 1156192"/>
                <a:gd name="connsiteY5" fmla="*/ 154704 h 446944"/>
                <a:gd name="connsiteX6" fmla="*/ 594355 w 1156192"/>
                <a:gd name="connsiteY6" fmla="*/ 125628 h 446944"/>
                <a:gd name="connsiteX7" fmla="*/ 656933 w 1156192"/>
                <a:gd name="connsiteY7" fmla="*/ 174363 h 446944"/>
                <a:gd name="connsiteX8" fmla="*/ 693654 w 1156192"/>
                <a:gd name="connsiteY8" fmla="*/ 285501 h 446944"/>
                <a:gd name="connsiteX9" fmla="*/ 718652 w 1156192"/>
                <a:gd name="connsiteY9" fmla="*/ 394335 h 446944"/>
                <a:gd name="connsiteX10" fmla="*/ 785458 w 1156192"/>
                <a:gd name="connsiteY10" fmla="*/ 446398 h 446944"/>
                <a:gd name="connsiteX11" fmla="*/ 914411 w 1156192"/>
                <a:gd name="connsiteY11" fmla="*/ 364337 h 446944"/>
                <a:gd name="connsiteX12" fmla="*/ 1008196 w 1156192"/>
                <a:gd name="connsiteY12" fmla="*/ 247106 h 446944"/>
                <a:gd name="connsiteX13" fmla="*/ 1096466 w 1156192"/>
                <a:gd name="connsiteY13" fmla="*/ 165965 h 446944"/>
                <a:gd name="connsiteX14" fmla="*/ 1149997 w 1156192"/>
                <a:gd name="connsiteY14" fmla="*/ 19657 h 446944"/>
                <a:gd name="connsiteX15" fmla="*/ 949581 w 1156192"/>
                <a:gd name="connsiteY15" fmla="*/ 12644 h 446944"/>
                <a:gd name="connsiteX16" fmla="*/ 798304 w 1156192"/>
                <a:gd name="connsiteY16" fmla="*/ 12184 h 446944"/>
                <a:gd name="connsiteX17" fmla="*/ 567377 w 1156192"/>
                <a:gd name="connsiteY17" fmla="*/ 0 h 446944"/>
                <a:gd name="connsiteX18" fmla="*/ 421186 w 1156192"/>
                <a:gd name="connsiteY18" fmla="*/ 6092 h 446944"/>
                <a:gd name="connsiteX19" fmla="*/ 1788 w 1156192"/>
                <a:gd name="connsiteY19" fmla="*/ 8901 h 446944"/>
                <a:gd name="connsiteX0" fmla="*/ 107553 w 1261957"/>
                <a:gd name="connsiteY0" fmla="*/ 8901 h 448430"/>
                <a:gd name="connsiteX1" fmla="*/ 2747 w 1261957"/>
                <a:gd name="connsiteY1" fmla="*/ 436291 h 448430"/>
                <a:gd name="connsiteX2" fmla="*/ 343771 w 1261957"/>
                <a:gd name="connsiteY2" fmla="*/ 348366 h 448430"/>
                <a:gd name="connsiteX3" fmla="*/ 453937 w 1261957"/>
                <a:gd name="connsiteY3" fmla="*/ 383995 h 448430"/>
                <a:gd name="connsiteX4" fmla="*/ 551253 w 1261957"/>
                <a:gd name="connsiteY4" fmla="*/ 247106 h 448430"/>
                <a:gd name="connsiteX5" fmla="*/ 629781 w 1261957"/>
                <a:gd name="connsiteY5" fmla="*/ 154704 h 448430"/>
                <a:gd name="connsiteX6" fmla="*/ 700120 w 1261957"/>
                <a:gd name="connsiteY6" fmla="*/ 125628 h 448430"/>
                <a:gd name="connsiteX7" fmla="*/ 762698 w 1261957"/>
                <a:gd name="connsiteY7" fmla="*/ 174363 h 448430"/>
                <a:gd name="connsiteX8" fmla="*/ 799419 w 1261957"/>
                <a:gd name="connsiteY8" fmla="*/ 285501 h 448430"/>
                <a:gd name="connsiteX9" fmla="*/ 824417 w 1261957"/>
                <a:gd name="connsiteY9" fmla="*/ 394335 h 448430"/>
                <a:gd name="connsiteX10" fmla="*/ 891223 w 1261957"/>
                <a:gd name="connsiteY10" fmla="*/ 446398 h 448430"/>
                <a:gd name="connsiteX11" fmla="*/ 1020176 w 1261957"/>
                <a:gd name="connsiteY11" fmla="*/ 364337 h 448430"/>
                <a:gd name="connsiteX12" fmla="*/ 1113961 w 1261957"/>
                <a:gd name="connsiteY12" fmla="*/ 247106 h 448430"/>
                <a:gd name="connsiteX13" fmla="*/ 1202231 w 1261957"/>
                <a:gd name="connsiteY13" fmla="*/ 165965 h 448430"/>
                <a:gd name="connsiteX14" fmla="*/ 1255762 w 1261957"/>
                <a:gd name="connsiteY14" fmla="*/ 19657 h 448430"/>
                <a:gd name="connsiteX15" fmla="*/ 1055346 w 1261957"/>
                <a:gd name="connsiteY15" fmla="*/ 12644 h 448430"/>
                <a:gd name="connsiteX16" fmla="*/ 904069 w 1261957"/>
                <a:gd name="connsiteY16" fmla="*/ 12184 h 448430"/>
                <a:gd name="connsiteX17" fmla="*/ 673142 w 1261957"/>
                <a:gd name="connsiteY17" fmla="*/ 0 h 448430"/>
                <a:gd name="connsiteX18" fmla="*/ 526951 w 1261957"/>
                <a:gd name="connsiteY18" fmla="*/ 6092 h 448430"/>
                <a:gd name="connsiteX19" fmla="*/ 107553 w 1261957"/>
                <a:gd name="connsiteY19" fmla="*/ 8901 h 448430"/>
                <a:gd name="connsiteX0" fmla="*/ 107553 w 1261957"/>
                <a:gd name="connsiteY0" fmla="*/ 8901 h 738465"/>
                <a:gd name="connsiteX1" fmla="*/ 2747 w 1261957"/>
                <a:gd name="connsiteY1" fmla="*/ 436291 h 738465"/>
                <a:gd name="connsiteX2" fmla="*/ 262075 w 1261957"/>
                <a:gd name="connsiteY2" fmla="*/ 738250 h 738465"/>
                <a:gd name="connsiteX3" fmla="*/ 453937 w 1261957"/>
                <a:gd name="connsiteY3" fmla="*/ 383995 h 738465"/>
                <a:gd name="connsiteX4" fmla="*/ 551253 w 1261957"/>
                <a:gd name="connsiteY4" fmla="*/ 247106 h 738465"/>
                <a:gd name="connsiteX5" fmla="*/ 629781 w 1261957"/>
                <a:gd name="connsiteY5" fmla="*/ 154704 h 738465"/>
                <a:gd name="connsiteX6" fmla="*/ 700120 w 1261957"/>
                <a:gd name="connsiteY6" fmla="*/ 125628 h 738465"/>
                <a:gd name="connsiteX7" fmla="*/ 762698 w 1261957"/>
                <a:gd name="connsiteY7" fmla="*/ 174363 h 738465"/>
                <a:gd name="connsiteX8" fmla="*/ 799419 w 1261957"/>
                <a:gd name="connsiteY8" fmla="*/ 285501 h 738465"/>
                <a:gd name="connsiteX9" fmla="*/ 824417 w 1261957"/>
                <a:gd name="connsiteY9" fmla="*/ 394335 h 738465"/>
                <a:gd name="connsiteX10" fmla="*/ 891223 w 1261957"/>
                <a:gd name="connsiteY10" fmla="*/ 446398 h 738465"/>
                <a:gd name="connsiteX11" fmla="*/ 1020176 w 1261957"/>
                <a:gd name="connsiteY11" fmla="*/ 364337 h 738465"/>
                <a:gd name="connsiteX12" fmla="*/ 1113961 w 1261957"/>
                <a:gd name="connsiteY12" fmla="*/ 247106 h 738465"/>
                <a:gd name="connsiteX13" fmla="*/ 1202231 w 1261957"/>
                <a:gd name="connsiteY13" fmla="*/ 165965 h 738465"/>
                <a:gd name="connsiteX14" fmla="*/ 1255762 w 1261957"/>
                <a:gd name="connsiteY14" fmla="*/ 19657 h 738465"/>
                <a:gd name="connsiteX15" fmla="*/ 1055346 w 1261957"/>
                <a:gd name="connsiteY15" fmla="*/ 12644 h 738465"/>
                <a:gd name="connsiteX16" fmla="*/ 904069 w 1261957"/>
                <a:gd name="connsiteY16" fmla="*/ 12184 h 738465"/>
                <a:gd name="connsiteX17" fmla="*/ 673142 w 1261957"/>
                <a:gd name="connsiteY17" fmla="*/ 0 h 738465"/>
                <a:gd name="connsiteX18" fmla="*/ 526951 w 1261957"/>
                <a:gd name="connsiteY18" fmla="*/ 6092 h 738465"/>
                <a:gd name="connsiteX19" fmla="*/ 107553 w 1261957"/>
                <a:gd name="connsiteY19" fmla="*/ 8901 h 738465"/>
                <a:gd name="connsiteX0" fmla="*/ 107553 w 1261957"/>
                <a:gd name="connsiteY0" fmla="*/ 8901 h 738303"/>
                <a:gd name="connsiteX1" fmla="*/ 2747 w 1261957"/>
                <a:gd name="connsiteY1" fmla="*/ 436291 h 738303"/>
                <a:gd name="connsiteX2" fmla="*/ 262075 w 1261957"/>
                <a:gd name="connsiteY2" fmla="*/ 738250 h 738303"/>
                <a:gd name="connsiteX3" fmla="*/ 535633 w 1261957"/>
                <a:gd name="connsiteY3" fmla="*/ 458972 h 738303"/>
                <a:gd name="connsiteX4" fmla="*/ 551253 w 1261957"/>
                <a:gd name="connsiteY4" fmla="*/ 247106 h 738303"/>
                <a:gd name="connsiteX5" fmla="*/ 629781 w 1261957"/>
                <a:gd name="connsiteY5" fmla="*/ 154704 h 738303"/>
                <a:gd name="connsiteX6" fmla="*/ 700120 w 1261957"/>
                <a:gd name="connsiteY6" fmla="*/ 125628 h 738303"/>
                <a:gd name="connsiteX7" fmla="*/ 762698 w 1261957"/>
                <a:gd name="connsiteY7" fmla="*/ 174363 h 738303"/>
                <a:gd name="connsiteX8" fmla="*/ 799419 w 1261957"/>
                <a:gd name="connsiteY8" fmla="*/ 285501 h 738303"/>
                <a:gd name="connsiteX9" fmla="*/ 824417 w 1261957"/>
                <a:gd name="connsiteY9" fmla="*/ 394335 h 738303"/>
                <a:gd name="connsiteX10" fmla="*/ 891223 w 1261957"/>
                <a:gd name="connsiteY10" fmla="*/ 446398 h 738303"/>
                <a:gd name="connsiteX11" fmla="*/ 1020176 w 1261957"/>
                <a:gd name="connsiteY11" fmla="*/ 364337 h 738303"/>
                <a:gd name="connsiteX12" fmla="*/ 1113961 w 1261957"/>
                <a:gd name="connsiteY12" fmla="*/ 247106 h 738303"/>
                <a:gd name="connsiteX13" fmla="*/ 1202231 w 1261957"/>
                <a:gd name="connsiteY13" fmla="*/ 165965 h 738303"/>
                <a:gd name="connsiteX14" fmla="*/ 1255762 w 1261957"/>
                <a:gd name="connsiteY14" fmla="*/ 19657 h 738303"/>
                <a:gd name="connsiteX15" fmla="*/ 1055346 w 1261957"/>
                <a:gd name="connsiteY15" fmla="*/ 12644 h 738303"/>
                <a:gd name="connsiteX16" fmla="*/ 904069 w 1261957"/>
                <a:gd name="connsiteY16" fmla="*/ 12184 h 738303"/>
                <a:gd name="connsiteX17" fmla="*/ 673142 w 1261957"/>
                <a:gd name="connsiteY17" fmla="*/ 0 h 738303"/>
                <a:gd name="connsiteX18" fmla="*/ 526951 w 1261957"/>
                <a:gd name="connsiteY18" fmla="*/ 6092 h 738303"/>
                <a:gd name="connsiteX19" fmla="*/ 107553 w 1261957"/>
                <a:gd name="connsiteY19" fmla="*/ 8901 h 738303"/>
                <a:gd name="connsiteX0" fmla="*/ 107553 w 1261957"/>
                <a:gd name="connsiteY0" fmla="*/ 8901 h 738302"/>
                <a:gd name="connsiteX1" fmla="*/ 2747 w 1261957"/>
                <a:gd name="connsiteY1" fmla="*/ 436291 h 738302"/>
                <a:gd name="connsiteX2" fmla="*/ 262075 w 1261957"/>
                <a:gd name="connsiteY2" fmla="*/ 738250 h 738302"/>
                <a:gd name="connsiteX3" fmla="*/ 535633 w 1261957"/>
                <a:gd name="connsiteY3" fmla="*/ 458972 h 738302"/>
                <a:gd name="connsiteX4" fmla="*/ 551253 w 1261957"/>
                <a:gd name="connsiteY4" fmla="*/ 247106 h 738302"/>
                <a:gd name="connsiteX5" fmla="*/ 711475 w 1261957"/>
                <a:gd name="connsiteY5" fmla="*/ 229681 h 738302"/>
                <a:gd name="connsiteX6" fmla="*/ 700120 w 1261957"/>
                <a:gd name="connsiteY6" fmla="*/ 125628 h 738302"/>
                <a:gd name="connsiteX7" fmla="*/ 762698 w 1261957"/>
                <a:gd name="connsiteY7" fmla="*/ 174363 h 738302"/>
                <a:gd name="connsiteX8" fmla="*/ 799419 w 1261957"/>
                <a:gd name="connsiteY8" fmla="*/ 285501 h 738302"/>
                <a:gd name="connsiteX9" fmla="*/ 824417 w 1261957"/>
                <a:gd name="connsiteY9" fmla="*/ 394335 h 738302"/>
                <a:gd name="connsiteX10" fmla="*/ 891223 w 1261957"/>
                <a:gd name="connsiteY10" fmla="*/ 446398 h 738302"/>
                <a:gd name="connsiteX11" fmla="*/ 1020176 w 1261957"/>
                <a:gd name="connsiteY11" fmla="*/ 364337 h 738302"/>
                <a:gd name="connsiteX12" fmla="*/ 1113961 w 1261957"/>
                <a:gd name="connsiteY12" fmla="*/ 247106 h 738302"/>
                <a:gd name="connsiteX13" fmla="*/ 1202231 w 1261957"/>
                <a:gd name="connsiteY13" fmla="*/ 165965 h 738302"/>
                <a:gd name="connsiteX14" fmla="*/ 1255762 w 1261957"/>
                <a:gd name="connsiteY14" fmla="*/ 19657 h 738302"/>
                <a:gd name="connsiteX15" fmla="*/ 1055346 w 1261957"/>
                <a:gd name="connsiteY15" fmla="*/ 12644 h 738302"/>
                <a:gd name="connsiteX16" fmla="*/ 904069 w 1261957"/>
                <a:gd name="connsiteY16" fmla="*/ 12184 h 738302"/>
                <a:gd name="connsiteX17" fmla="*/ 673142 w 1261957"/>
                <a:gd name="connsiteY17" fmla="*/ 0 h 738302"/>
                <a:gd name="connsiteX18" fmla="*/ 526951 w 1261957"/>
                <a:gd name="connsiteY18" fmla="*/ 6092 h 738302"/>
                <a:gd name="connsiteX19" fmla="*/ 107553 w 1261957"/>
                <a:gd name="connsiteY19" fmla="*/ 8901 h 738302"/>
                <a:gd name="connsiteX0" fmla="*/ 107553 w 1261957"/>
                <a:gd name="connsiteY0" fmla="*/ 8901 h 738302"/>
                <a:gd name="connsiteX1" fmla="*/ 2747 w 1261957"/>
                <a:gd name="connsiteY1" fmla="*/ 436291 h 738302"/>
                <a:gd name="connsiteX2" fmla="*/ 262075 w 1261957"/>
                <a:gd name="connsiteY2" fmla="*/ 738250 h 738302"/>
                <a:gd name="connsiteX3" fmla="*/ 535633 w 1261957"/>
                <a:gd name="connsiteY3" fmla="*/ 458972 h 738302"/>
                <a:gd name="connsiteX4" fmla="*/ 551253 w 1261957"/>
                <a:gd name="connsiteY4" fmla="*/ 247106 h 738302"/>
                <a:gd name="connsiteX5" fmla="*/ 711475 w 1261957"/>
                <a:gd name="connsiteY5" fmla="*/ 229681 h 738302"/>
                <a:gd name="connsiteX6" fmla="*/ 700120 w 1261957"/>
                <a:gd name="connsiteY6" fmla="*/ 125628 h 738302"/>
                <a:gd name="connsiteX7" fmla="*/ 762698 w 1261957"/>
                <a:gd name="connsiteY7" fmla="*/ 174363 h 738302"/>
                <a:gd name="connsiteX8" fmla="*/ 799419 w 1261957"/>
                <a:gd name="connsiteY8" fmla="*/ 285501 h 738302"/>
                <a:gd name="connsiteX9" fmla="*/ 824417 w 1261957"/>
                <a:gd name="connsiteY9" fmla="*/ 394335 h 738302"/>
                <a:gd name="connsiteX10" fmla="*/ 1005597 w 1261957"/>
                <a:gd name="connsiteY10" fmla="*/ 476389 h 738302"/>
                <a:gd name="connsiteX11" fmla="*/ 1020176 w 1261957"/>
                <a:gd name="connsiteY11" fmla="*/ 364337 h 738302"/>
                <a:gd name="connsiteX12" fmla="*/ 1113961 w 1261957"/>
                <a:gd name="connsiteY12" fmla="*/ 247106 h 738302"/>
                <a:gd name="connsiteX13" fmla="*/ 1202231 w 1261957"/>
                <a:gd name="connsiteY13" fmla="*/ 165965 h 738302"/>
                <a:gd name="connsiteX14" fmla="*/ 1255762 w 1261957"/>
                <a:gd name="connsiteY14" fmla="*/ 19657 h 738302"/>
                <a:gd name="connsiteX15" fmla="*/ 1055346 w 1261957"/>
                <a:gd name="connsiteY15" fmla="*/ 12644 h 738302"/>
                <a:gd name="connsiteX16" fmla="*/ 904069 w 1261957"/>
                <a:gd name="connsiteY16" fmla="*/ 12184 h 738302"/>
                <a:gd name="connsiteX17" fmla="*/ 673142 w 1261957"/>
                <a:gd name="connsiteY17" fmla="*/ 0 h 738302"/>
                <a:gd name="connsiteX18" fmla="*/ 526951 w 1261957"/>
                <a:gd name="connsiteY18" fmla="*/ 6092 h 738302"/>
                <a:gd name="connsiteX19" fmla="*/ 107553 w 1261957"/>
                <a:gd name="connsiteY19" fmla="*/ 8901 h 738302"/>
                <a:gd name="connsiteX0" fmla="*/ 107553 w 1260744"/>
                <a:gd name="connsiteY0" fmla="*/ 8901 h 738302"/>
                <a:gd name="connsiteX1" fmla="*/ 2747 w 1260744"/>
                <a:gd name="connsiteY1" fmla="*/ 436291 h 738302"/>
                <a:gd name="connsiteX2" fmla="*/ 262075 w 1260744"/>
                <a:gd name="connsiteY2" fmla="*/ 738250 h 738302"/>
                <a:gd name="connsiteX3" fmla="*/ 535633 w 1260744"/>
                <a:gd name="connsiteY3" fmla="*/ 458972 h 738302"/>
                <a:gd name="connsiteX4" fmla="*/ 551253 w 1260744"/>
                <a:gd name="connsiteY4" fmla="*/ 247106 h 738302"/>
                <a:gd name="connsiteX5" fmla="*/ 711475 w 1260744"/>
                <a:gd name="connsiteY5" fmla="*/ 229681 h 738302"/>
                <a:gd name="connsiteX6" fmla="*/ 700120 w 1260744"/>
                <a:gd name="connsiteY6" fmla="*/ 125628 h 738302"/>
                <a:gd name="connsiteX7" fmla="*/ 762698 w 1260744"/>
                <a:gd name="connsiteY7" fmla="*/ 174363 h 738302"/>
                <a:gd name="connsiteX8" fmla="*/ 799419 w 1260744"/>
                <a:gd name="connsiteY8" fmla="*/ 285501 h 738302"/>
                <a:gd name="connsiteX9" fmla="*/ 824417 w 1260744"/>
                <a:gd name="connsiteY9" fmla="*/ 394335 h 738302"/>
                <a:gd name="connsiteX10" fmla="*/ 1005597 w 1260744"/>
                <a:gd name="connsiteY10" fmla="*/ 476389 h 738302"/>
                <a:gd name="connsiteX11" fmla="*/ 1020176 w 1260744"/>
                <a:gd name="connsiteY11" fmla="*/ 364337 h 738302"/>
                <a:gd name="connsiteX12" fmla="*/ 1228334 w 1260744"/>
                <a:gd name="connsiteY12" fmla="*/ 322083 h 738302"/>
                <a:gd name="connsiteX13" fmla="*/ 1202231 w 1260744"/>
                <a:gd name="connsiteY13" fmla="*/ 165965 h 738302"/>
                <a:gd name="connsiteX14" fmla="*/ 1255762 w 1260744"/>
                <a:gd name="connsiteY14" fmla="*/ 19657 h 738302"/>
                <a:gd name="connsiteX15" fmla="*/ 1055346 w 1260744"/>
                <a:gd name="connsiteY15" fmla="*/ 12644 h 738302"/>
                <a:gd name="connsiteX16" fmla="*/ 904069 w 1260744"/>
                <a:gd name="connsiteY16" fmla="*/ 12184 h 738302"/>
                <a:gd name="connsiteX17" fmla="*/ 673142 w 1260744"/>
                <a:gd name="connsiteY17" fmla="*/ 0 h 738302"/>
                <a:gd name="connsiteX18" fmla="*/ 526951 w 1260744"/>
                <a:gd name="connsiteY18" fmla="*/ 6092 h 738302"/>
                <a:gd name="connsiteX19" fmla="*/ 107553 w 1260744"/>
                <a:gd name="connsiteY19" fmla="*/ 8901 h 738302"/>
                <a:gd name="connsiteX0" fmla="*/ 107553 w 1287122"/>
                <a:gd name="connsiteY0" fmla="*/ 8901 h 738302"/>
                <a:gd name="connsiteX1" fmla="*/ 2747 w 1287122"/>
                <a:gd name="connsiteY1" fmla="*/ 436291 h 738302"/>
                <a:gd name="connsiteX2" fmla="*/ 262075 w 1287122"/>
                <a:gd name="connsiteY2" fmla="*/ 738250 h 738302"/>
                <a:gd name="connsiteX3" fmla="*/ 535633 w 1287122"/>
                <a:gd name="connsiteY3" fmla="*/ 458972 h 738302"/>
                <a:gd name="connsiteX4" fmla="*/ 551253 w 1287122"/>
                <a:gd name="connsiteY4" fmla="*/ 247106 h 738302"/>
                <a:gd name="connsiteX5" fmla="*/ 711475 w 1287122"/>
                <a:gd name="connsiteY5" fmla="*/ 229681 h 738302"/>
                <a:gd name="connsiteX6" fmla="*/ 700120 w 1287122"/>
                <a:gd name="connsiteY6" fmla="*/ 125628 h 738302"/>
                <a:gd name="connsiteX7" fmla="*/ 762698 w 1287122"/>
                <a:gd name="connsiteY7" fmla="*/ 174363 h 738302"/>
                <a:gd name="connsiteX8" fmla="*/ 799419 w 1287122"/>
                <a:gd name="connsiteY8" fmla="*/ 285501 h 738302"/>
                <a:gd name="connsiteX9" fmla="*/ 824417 w 1287122"/>
                <a:gd name="connsiteY9" fmla="*/ 394335 h 738302"/>
                <a:gd name="connsiteX10" fmla="*/ 1005597 w 1287122"/>
                <a:gd name="connsiteY10" fmla="*/ 476389 h 738302"/>
                <a:gd name="connsiteX11" fmla="*/ 1020176 w 1287122"/>
                <a:gd name="connsiteY11" fmla="*/ 364337 h 738302"/>
                <a:gd name="connsiteX12" fmla="*/ 1228334 w 1287122"/>
                <a:gd name="connsiteY12" fmla="*/ 322083 h 738302"/>
                <a:gd name="connsiteX13" fmla="*/ 1283925 w 1287122"/>
                <a:gd name="connsiteY13" fmla="*/ 180961 h 738302"/>
                <a:gd name="connsiteX14" fmla="*/ 1255762 w 1287122"/>
                <a:gd name="connsiteY14" fmla="*/ 19657 h 738302"/>
                <a:gd name="connsiteX15" fmla="*/ 1055346 w 1287122"/>
                <a:gd name="connsiteY15" fmla="*/ 12644 h 738302"/>
                <a:gd name="connsiteX16" fmla="*/ 904069 w 1287122"/>
                <a:gd name="connsiteY16" fmla="*/ 12184 h 738302"/>
                <a:gd name="connsiteX17" fmla="*/ 673142 w 1287122"/>
                <a:gd name="connsiteY17" fmla="*/ 0 h 738302"/>
                <a:gd name="connsiteX18" fmla="*/ 526951 w 1287122"/>
                <a:gd name="connsiteY18" fmla="*/ 6092 h 738302"/>
                <a:gd name="connsiteX19" fmla="*/ 107553 w 1287122"/>
                <a:gd name="connsiteY19" fmla="*/ 8901 h 738302"/>
                <a:gd name="connsiteX0" fmla="*/ 107553 w 1287122"/>
                <a:gd name="connsiteY0" fmla="*/ 8901 h 738302"/>
                <a:gd name="connsiteX1" fmla="*/ 2747 w 1287122"/>
                <a:gd name="connsiteY1" fmla="*/ 436291 h 738302"/>
                <a:gd name="connsiteX2" fmla="*/ 262075 w 1287122"/>
                <a:gd name="connsiteY2" fmla="*/ 738250 h 738302"/>
                <a:gd name="connsiteX3" fmla="*/ 535633 w 1287122"/>
                <a:gd name="connsiteY3" fmla="*/ 458972 h 738302"/>
                <a:gd name="connsiteX4" fmla="*/ 551253 w 1287122"/>
                <a:gd name="connsiteY4" fmla="*/ 247106 h 738302"/>
                <a:gd name="connsiteX5" fmla="*/ 711475 w 1287122"/>
                <a:gd name="connsiteY5" fmla="*/ 229681 h 738302"/>
                <a:gd name="connsiteX6" fmla="*/ 700120 w 1287122"/>
                <a:gd name="connsiteY6" fmla="*/ 125628 h 738302"/>
                <a:gd name="connsiteX7" fmla="*/ 762698 w 1287122"/>
                <a:gd name="connsiteY7" fmla="*/ 174363 h 738302"/>
                <a:gd name="connsiteX8" fmla="*/ 799419 w 1287122"/>
                <a:gd name="connsiteY8" fmla="*/ 285501 h 738302"/>
                <a:gd name="connsiteX9" fmla="*/ 824417 w 1287122"/>
                <a:gd name="connsiteY9" fmla="*/ 394335 h 738302"/>
                <a:gd name="connsiteX10" fmla="*/ 1005597 w 1287122"/>
                <a:gd name="connsiteY10" fmla="*/ 476389 h 738302"/>
                <a:gd name="connsiteX11" fmla="*/ 1134548 w 1287122"/>
                <a:gd name="connsiteY11" fmla="*/ 424319 h 738302"/>
                <a:gd name="connsiteX12" fmla="*/ 1228334 w 1287122"/>
                <a:gd name="connsiteY12" fmla="*/ 322083 h 738302"/>
                <a:gd name="connsiteX13" fmla="*/ 1283925 w 1287122"/>
                <a:gd name="connsiteY13" fmla="*/ 180961 h 738302"/>
                <a:gd name="connsiteX14" fmla="*/ 1255762 w 1287122"/>
                <a:gd name="connsiteY14" fmla="*/ 19657 h 738302"/>
                <a:gd name="connsiteX15" fmla="*/ 1055346 w 1287122"/>
                <a:gd name="connsiteY15" fmla="*/ 12644 h 738302"/>
                <a:gd name="connsiteX16" fmla="*/ 904069 w 1287122"/>
                <a:gd name="connsiteY16" fmla="*/ 12184 h 738302"/>
                <a:gd name="connsiteX17" fmla="*/ 673142 w 1287122"/>
                <a:gd name="connsiteY17" fmla="*/ 0 h 738302"/>
                <a:gd name="connsiteX18" fmla="*/ 526951 w 1287122"/>
                <a:gd name="connsiteY18" fmla="*/ 6092 h 738302"/>
                <a:gd name="connsiteX19" fmla="*/ 107553 w 1287122"/>
                <a:gd name="connsiteY19" fmla="*/ 8901 h 738302"/>
                <a:gd name="connsiteX0" fmla="*/ 107553 w 1287122"/>
                <a:gd name="connsiteY0" fmla="*/ 8901 h 738302"/>
                <a:gd name="connsiteX1" fmla="*/ 2747 w 1287122"/>
                <a:gd name="connsiteY1" fmla="*/ 436291 h 738302"/>
                <a:gd name="connsiteX2" fmla="*/ 262075 w 1287122"/>
                <a:gd name="connsiteY2" fmla="*/ 738250 h 738302"/>
                <a:gd name="connsiteX3" fmla="*/ 535633 w 1287122"/>
                <a:gd name="connsiteY3" fmla="*/ 458972 h 738302"/>
                <a:gd name="connsiteX4" fmla="*/ 551253 w 1287122"/>
                <a:gd name="connsiteY4" fmla="*/ 247106 h 738302"/>
                <a:gd name="connsiteX5" fmla="*/ 662459 w 1287122"/>
                <a:gd name="connsiteY5" fmla="*/ 229681 h 738302"/>
                <a:gd name="connsiteX6" fmla="*/ 700120 w 1287122"/>
                <a:gd name="connsiteY6" fmla="*/ 125628 h 738302"/>
                <a:gd name="connsiteX7" fmla="*/ 762698 w 1287122"/>
                <a:gd name="connsiteY7" fmla="*/ 174363 h 738302"/>
                <a:gd name="connsiteX8" fmla="*/ 799419 w 1287122"/>
                <a:gd name="connsiteY8" fmla="*/ 285501 h 738302"/>
                <a:gd name="connsiteX9" fmla="*/ 824417 w 1287122"/>
                <a:gd name="connsiteY9" fmla="*/ 394335 h 738302"/>
                <a:gd name="connsiteX10" fmla="*/ 1005597 w 1287122"/>
                <a:gd name="connsiteY10" fmla="*/ 476389 h 738302"/>
                <a:gd name="connsiteX11" fmla="*/ 1134548 w 1287122"/>
                <a:gd name="connsiteY11" fmla="*/ 424319 h 738302"/>
                <a:gd name="connsiteX12" fmla="*/ 1228334 w 1287122"/>
                <a:gd name="connsiteY12" fmla="*/ 322083 h 738302"/>
                <a:gd name="connsiteX13" fmla="*/ 1283925 w 1287122"/>
                <a:gd name="connsiteY13" fmla="*/ 180961 h 738302"/>
                <a:gd name="connsiteX14" fmla="*/ 1255762 w 1287122"/>
                <a:gd name="connsiteY14" fmla="*/ 19657 h 738302"/>
                <a:gd name="connsiteX15" fmla="*/ 1055346 w 1287122"/>
                <a:gd name="connsiteY15" fmla="*/ 12644 h 738302"/>
                <a:gd name="connsiteX16" fmla="*/ 904069 w 1287122"/>
                <a:gd name="connsiteY16" fmla="*/ 12184 h 738302"/>
                <a:gd name="connsiteX17" fmla="*/ 673142 w 1287122"/>
                <a:gd name="connsiteY17" fmla="*/ 0 h 738302"/>
                <a:gd name="connsiteX18" fmla="*/ 526951 w 1287122"/>
                <a:gd name="connsiteY18" fmla="*/ 6092 h 738302"/>
                <a:gd name="connsiteX19" fmla="*/ 107553 w 1287122"/>
                <a:gd name="connsiteY19" fmla="*/ 8901 h 738302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62459 w 1287122"/>
                <a:gd name="connsiteY5" fmla="*/ 229681 h 738298"/>
                <a:gd name="connsiteX6" fmla="*/ 700120 w 1287122"/>
                <a:gd name="connsiteY6" fmla="*/ 125628 h 738298"/>
                <a:gd name="connsiteX7" fmla="*/ 762698 w 1287122"/>
                <a:gd name="connsiteY7" fmla="*/ 174363 h 738298"/>
                <a:gd name="connsiteX8" fmla="*/ 799419 w 1287122"/>
                <a:gd name="connsiteY8" fmla="*/ 285501 h 738298"/>
                <a:gd name="connsiteX9" fmla="*/ 824417 w 1287122"/>
                <a:gd name="connsiteY9" fmla="*/ 394335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75734 w 1287122"/>
                <a:gd name="connsiteY5" fmla="*/ 263186 h 738298"/>
                <a:gd name="connsiteX6" fmla="*/ 700120 w 1287122"/>
                <a:gd name="connsiteY6" fmla="*/ 125628 h 738298"/>
                <a:gd name="connsiteX7" fmla="*/ 762698 w 1287122"/>
                <a:gd name="connsiteY7" fmla="*/ 174363 h 738298"/>
                <a:gd name="connsiteX8" fmla="*/ 799419 w 1287122"/>
                <a:gd name="connsiteY8" fmla="*/ 285501 h 738298"/>
                <a:gd name="connsiteX9" fmla="*/ 824417 w 1287122"/>
                <a:gd name="connsiteY9" fmla="*/ 394335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75734 w 1287122"/>
                <a:gd name="connsiteY5" fmla="*/ 263186 h 738298"/>
                <a:gd name="connsiteX6" fmla="*/ 736627 w 1287122"/>
                <a:gd name="connsiteY6" fmla="*/ 262696 h 738298"/>
                <a:gd name="connsiteX7" fmla="*/ 762698 w 1287122"/>
                <a:gd name="connsiteY7" fmla="*/ 174363 h 738298"/>
                <a:gd name="connsiteX8" fmla="*/ 799419 w 1287122"/>
                <a:gd name="connsiteY8" fmla="*/ 285501 h 738298"/>
                <a:gd name="connsiteX9" fmla="*/ 824417 w 1287122"/>
                <a:gd name="connsiteY9" fmla="*/ 394335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75734 w 1287122"/>
                <a:gd name="connsiteY5" fmla="*/ 263186 h 738298"/>
                <a:gd name="connsiteX6" fmla="*/ 736627 w 1287122"/>
                <a:gd name="connsiteY6" fmla="*/ 262696 h 738298"/>
                <a:gd name="connsiteX7" fmla="*/ 762698 w 1287122"/>
                <a:gd name="connsiteY7" fmla="*/ 293156 h 738298"/>
                <a:gd name="connsiteX8" fmla="*/ 799419 w 1287122"/>
                <a:gd name="connsiteY8" fmla="*/ 285501 h 738298"/>
                <a:gd name="connsiteX9" fmla="*/ 824417 w 1287122"/>
                <a:gd name="connsiteY9" fmla="*/ 394335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75734 w 1287122"/>
                <a:gd name="connsiteY5" fmla="*/ 263186 h 738298"/>
                <a:gd name="connsiteX6" fmla="*/ 736627 w 1287122"/>
                <a:gd name="connsiteY6" fmla="*/ 262696 h 738298"/>
                <a:gd name="connsiteX7" fmla="*/ 762698 w 1287122"/>
                <a:gd name="connsiteY7" fmla="*/ 293156 h 738298"/>
                <a:gd name="connsiteX8" fmla="*/ 789462 w 1287122"/>
                <a:gd name="connsiteY8" fmla="*/ 346420 h 738298"/>
                <a:gd name="connsiteX9" fmla="*/ 824417 w 1287122"/>
                <a:gd name="connsiteY9" fmla="*/ 394335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07553 w 1287122"/>
                <a:gd name="connsiteY0" fmla="*/ 8901 h 738298"/>
                <a:gd name="connsiteX1" fmla="*/ 2747 w 1287122"/>
                <a:gd name="connsiteY1" fmla="*/ 436291 h 738298"/>
                <a:gd name="connsiteX2" fmla="*/ 262075 w 1287122"/>
                <a:gd name="connsiteY2" fmla="*/ 738250 h 738298"/>
                <a:gd name="connsiteX3" fmla="*/ 535633 w 1287122"/>
                <a:gd name="connsiteY3" fmla="*/ 458972 h 738298"/>
                <a:gd name="connsiteX4" fmla="*/ 601037 w 1287122"/>
                <a:gd name="connsiteY4" fmla="*/ 341531 h 738298"/>
                <a:gd name="connsiteX5" fmla="*/ 675734 w 1287122"/>
                <a:gd name="connsiteY5" fmla="*/ 263186 h 738298"/>
                <a:gd name="connsiteX6" fmla="*/ 736627 w 1287122"/>
                <a:gd name="connsiteY6" fmla="*/ 262696 h 738298"/>
                <a:gd name="connsiteX7" fmla="*/ 762698 w 1287122"/>
                <a:gd name="connsiteY7" fmla="*/ 293156 h 738298"/>
                <a:gd name="connsiteX8" fmla="*/ 789462 w 1287122"/>
                <a:gd name="connsiteY8" fmla="*/ 346420 h 738298"/>
                <a:gd name="connsiteX9" fmla="*/ 817779 w 1287122"/>
                <a:gd name="connsiteY9" fmla="*/ 467439 h 738298"/>
                <a:gd name="connsiteX10" fmla="*/ 1005597 w 1287122"/>
                <a:gd name="connsiteY10" fmla="*/ 476389 h 738298"/>
                <a:gd name="connsiteX11" fmla="*/ 1134548 w 1287122"/>
                <a:gd name="connsiteY11" fmla="*/ 424319 h 738298"/>
                <a:gd name="connsiteX12" fmla="*/ 1228334 w 1287122"/>
                <a:gd name="connsiteY12" fmla="*/ 322083 h 738298"/>
                <a:gd name="connsiteX13" fmla="*/ 1283925 w 1287122"/>
                <a:gd name="connsiteY13" fmla="*/ 180961 h 738298"/>
                <a:gd name="connsiteX14" fmla="*/ 1255762 w 1287122"/>
                <a:gd name="connsiteY14" fmla="*/ 19657 h 738298"/>
                <a:gd name="connsiteX15" fmla="*/ 1055346 w 1287122"/>
                <a:gd name="connsiteY15" fmla="*/ 12644 h 738298"/>
                <a:gd name="connsiteX16" fmla="*/ 904069 w 1287122"/>
                <a:gd name="connsiteY16" fmla="*/ 12184 h 738298"/>
                <a:gd name="connsiteX17" fmla="*/ 673142 w 1287122"/>
                <a:gd name="connsiteY17" fmla="*/ 0 h 738298"/>
                <a:gd name="connsiteX18" fmla="*/ 526951 w 1287122"/>
                <a:gd name="connsiteY18" fmla="*/ 6092 h 738298"/>
                <a:gd name="connsiteX19" fmla="*/ 107553 w 1287122"/>
                <a:gd name="connsiteY19" fmla="*/ 8901 h 738298"/>
                <a:gd name="connsiteX0" fmla="*/ 120556 w 1286849"/>
                <a:gd name="connsiteY0" fmla="*/ 0 h 756810"/>
                <a:gd name="connsiteX1" fmla="*/ 2474 w 1286849"/>
                <a:gd name="connsiteY1" fmla="*/ 454803 h 756810"/>
                <a:gd name="connsiteX2" fmla="*/ 261802 w 1286849"/>
                <a:gd name="connsiteY2" fmla="*/ 756762 h 756810"/>
                <a:gd name="connsiteX3" fmla="*/ 535360 w 1286849"/>
                <a:gd name="connsiteY3" fmla="*/ 477484 h 756810"/>
                <a:gd name="connsiteX4" fmla="*/ 600764 w 1286849"/>
                <a:gd name="connsiteY4" fmla="*/ 360043 h 756810"/>
                <a:gd name="connsiteX5" fmla="*/ 675461 w 1286849"/>
                <a:gd name="connsiteY5" fmla="*/ 281698 h 756810"/>
                <a:gd name="connsiteX6" fmla="*/ 736354 w 1286849"/>
                <a:gd name="connsiteY6" fmla="*/ 281208 h 756810"/>
                <a:gd name="connsiteX7" fmla="*/ 762425 w 1286849"/>
                <a:gd name="connsiteY7" fmla="*/ 311668 h 756810"/>
                <a:gd name="connsiteX8" fmla="*/ 789189 w 1286849"/>
                <a:gd name="connsiteY8" fmla="*/ 364932 h 756810"/>
                <a:gd name="connsiteX9" fmla="*/ 817506 w 1286849"/>
                <a:gd name="connsiteY9" fmla="*/ 485951 h 756810"/>
                <a:gd name="connsiteX10" fmla="*/ 1005324 w 1286849"/>
                <a:gd name="connsiteY10" fmla="*/ 494901 h 756810"/>
                <a:gd name="connsiteX11" fmla="*/ 1134275 w 1286849"/>
                <a:gd name="connsiteY11" fmla="*/ 442831 h 756810"/>
                <a:gd name="connsiteX12" fmla="*/ 1228061 w 1286849"/>
                <a:gd name="connsiteY12" fmla="*/ 340595 h 756810"/>
                <a:gd name="connsiteX13" fmla="*/ 1283652 w 1286849"/>
                <a:gd name="connsiteY13" fmla="*/ 199473 h 756810"/>
                <a:gd name="connsiteX14" fmla="*/ 1255489 w 1286849"/>
                <a:gd name="connsiteY14" fmla="*/ 38169 h 756810"/>
                <a:gd name="connsiteX15" fmla="*/ 1055073 w 1286849"/>
                <a:gd name="connsiteY15" fmla="*/ 31156 h 756810"/>
                <a:gd name="connsiteX16" fmla="*/ 903796 w 1286849"/>
                <a:gd name="connsiteY16" fmla="*/ 30696 h 756810"/>
                <a:gd name="connsiteX17" fmla="*/ 672869 w 1286849"/>
                <a:gd name="connsiteY17" fmla="*/ 18512 h 756810"/>
                <a:gd name="connsiteX18" fmla="*/ 526678 w 1286849"/>
                <a:gd name="connsiteY18" fmla="*/ 24604 h 756810"/>
                <a:gd name="connsiteX19" fmla="*/ 120556 w 1286849"/>
                <a:gd name="connsiteY19" fmla="*/ 0 h 756810"/>
                <a:gd name="connsiteX0" fmla="*/ 120556 w 1286849"/>
                <a:gd name="connsiteY0" fmla="*/ 0 h 756810"/>
                <a:gd name="connsiteX1" fmla="*/ 2474 w 1286849"/>
                <a:gd name="connsiteY1" fmla="*/ 454803 h 756810"/>
                <a:gd name="connsiteX2" fmla="*/ 261802 w 1286849"/>
                <a:gd name="connsiteY2" fmla="*/ 756762 h 756810"/>
                <a:gd name="connsiteX3" fmla="*/ 535360 w 1286849"/>
                <a:gd name="connsiteY3" fmla="*/ 477484 h 756810"/>
                <a:gd name="connsiteX4" fmla="*/ 600764 w 1286849"/>
                <a:gd name="connsiteY4" fmla="*/ 360043 h 756810"/>
                <a:gd name="connsiteX5" fmla="*/ 675461 w 1286849"/>
                <a:gd name="connsiteY5" fmla="*/ 281698 h 756810"/>
                <a:gd name="connsiteX6" fmla="*/ 736354 w 1286849"/>
                <a:gd name="connsiteY6" fmla="*/ 281208 h 756810"/>
                <a:gd name="connsiteX7" fmla="*/ 762425 w 1286849"/>
                <a:gd name="connsiteY7" fmla="*/ 311668 h 756810"/>
                <a:gd name="connsiteX8" fmla="*/ 789189 w 1286849"/>
                <a:gd name="connsiteY8" fmla="*/ 364932 h 756810"/>
                <a:gd name="connsiteX9" fmla="*/ 817506 w 1286849"/>
                <a:gd name="connsiteY9" fmla="*/ 485951 h 756810"/>
                <a:gd name="connsiteX10" fmla="*/ 1005324 w 1286849"/>
                <a:gd name="connsiteY10" fmla="*/ 494901 h 756810"/>
                <a:gd name="connsiteX11" fmla="*/ 1134275 w 1286849"/>
                <a:gd name="connsiteY11" fmla="*/ 442831 h 756810"/>
                <a:gd name="connsiteX12" fmla="*/ 1228061 w 1286849"/>
                <a:gd name="connsiteY12" fmla="*/ 340595 h 756810"/>
                <a:gd name="connsiteX13" fmla="*/ 1283652 w 1286849"/>
                <a:gd name="connsiteY13" fmla="*/ 199473 h 756810"/>
                <a:gd name="connsiteX14" fmla="*/ 1255489 w 1286849"/>
                <a:gd name="connsiteY14" fmla="*/ 38169 h 756810"/>
                <a:gd name="connsiteX15" fmla="*/ 1055073 w 1286849"/>
                <a:gd name="connsiteY15" fmla="*/ 31156 h 756810"/>
                <a:gd name="connsiteX16" fmla="*/ 903796 w 1286849"/>
                <a:gd name="connsiteY16" fmla="*/ 30696 h 756810"/>
                <a:gd name="connsiteX17" fmla="*/ 672869 w 1286849"/>
                <a:gd name="connsiteY17" fmla="*/ 18512 h 756810"/>
                <a:gd name="connsiteX18" fmla="*/ 546592 w 1286849"/>
                <a:gd name="connsiteY18" fmla="*/ 9375 h 756810"/>
                <a:gd name="connsiteX19" fmla="*/ 120556 w 1286849"/>
                <a:gd name="connsiteY19" fmla="*/ 0 h 756810"/>
                <a:gd name="connsiteX0" fmla="*/ 120556 w 1286849"/>
                <a:gd name="connsiteY0" fmla="*/ 0 h 756810"/>
                <a:gd name="connsiteX1" fmla="*/ 2474 w 1286849"/>
                <a:gd name="connsiteY1" fmla="*/ 454803 h 756810"/>
                <a:gd name="connsiteX2" fmla="*/ 261802 w 1286849"/>
                <a:gd name="connsiteY2" fmla="*/ 756762 h 756810"/>
                <a:gd name="connsiteX3" fmla="*/ 535360 w 1286849"/>
                <a:gd name="connsiteY3" fmla="*/ 477484 h 756810"/>
                <a:gd name="connsiteX4" fmla="*/ 600764 w 1286849"/>
                <a:gd name="connsiteY4" fmla="*/ 360043 h 756810"/>
                <a:gd name="connsiteX5" fmla="*/ 675461 w 1286849"/>
                <a:gd name="connsiteY5" fmla="*/ 281698 h 756810"/>
                <a:gd name="connsiteX6" fmla="*/ 736354 w 1286849"/>
                <a:gd name="connsiteY6" fmla="*/ 281208 h 756810"/>
                <a:gd name="connsiteX7" fmla="*/ 762425 w 1286849"/>
                <a:gd name="connsiteY7" fmla="*/ 311668 h 756810"/>
                <a:gd name="connsiteX8" fmla="*/ 789189 w 1286849"/>
                <a:gd name="connsiteY8" fmla="*/ 364932 h 756810"/>
                <a:gd name="connsiteX9" fmla="*/ 820824 w 1286849"/>
                <a:gd name="connsiteY9" fmla="*/ 540779 h 756810"/>
                <a:gd name="connsiteX10" fmla="*/ 1005324 w 1286849"/>
                <a:gd name="connsiteY10" fmla="*/ 494901 h 756810"/>
                <a:gd name="connsiteX11" fmla="*/ 1134275 w 1286849"/>
                <a:gd name="connsiteY11" fmla="*/ 442831 h 756810"/>
                <a:gd name="connsiteX12" fmla="*/ 1228061 w 1286849"/>
                <a:gd name="connsiteY12" fmla="*/ 340595 h 756810"/>
                <a:gd name="connsiteX13" fmla="*/ 1283652 w 1286849"/>
                <a:gd name="connsiteY13" fmla="*/ 199473 h 756810"/>
                <a:gd name="connsiteX14" fmla="*/ 1255489 w 1286849"/>
                <a:gd name="connsiteY14" fmla="*/ 38169 h 756810"/>
                <a:gd name="connsiteX15" fmla="*/ 1055073 w 1286849"/>
                <a:gd name="connsiteY15" fmla="*/ 31156 h 756810"/>
                <a:gd name="connsiteX16" fmla="*/ 903796 w 1286849"/>
                <a:gd name="connsiteY16" fmla="*/ 30696 h 756810"/>
                <a:gd name="connsiteX17" fmla="*/ 672869 w 1286849"/>
                <a:gd name="connsiteY17" fmla="*/ 18512 h 756810"/>
                <a:gd name="connsiteX18" fmla="*/ 546592 w 1286849"/>
                <a:gd name="connsiteY18" fmla="*/ 9375 h 756810"/>
                <a:gd name="connsiteX19" fmla="*/ 120556 w 1286849"/>
                <a:gd name="connsiteY19" fmla="*/ 0 h 756810"/>
                <a:gd name="connsiteX0" fmla="*/ 120556 w 1286849"/>
                <a:gd name="connsiteY0" fmla="*/ 0 h 821679"/>
                <a:gd name="connsiteX1" fmla="*/ 2474 w 1286849"/>
                <a:gd name="connsiteY1" fmla="*/ 454803 h 821679"/>
                <a:gd name="connsiteX2" fmla="*/ 261802 w 1286849"/>
                <a:gd name="connsiteY2" fmla="*/ 756762 h 821679"/>
                <a:gd name="connsiteX3" fmla="*/ 535360 w 1286849"/>
                <a:gd name="connsiteY3" fmla="*/ 477484 h 821679"/>
                <a:gd name="connsiteX4" fmla="*/ 600764 w 1286849"/>
                <a:gd name="connsiteY4" fmla="*/ 360043 h 821679"/>
                <a:gd name="connsiteX5" fmla="*/ 675461 w 1286849"/>
                <a:gd name="connsiteY5" fmla="*/ 281698 h 821679"/>
                <a:gd name="connsiteX6" fmla="*/ 736354 w 1286849"/>
                <a:gd name="connsiteY6" fmla="*/ 281208 h 821679"/>
                <a:gd name="connsiteX7" fmla="*/ 762425 w 1286849"/>
                <a:gd name="connsiteY7" fmla="*/ 311668 h 821679"/>
                <a:gd name="connsiteX8" fmla="*/ 789189 w 1286849"/>
                <a:gd name="connsiteY8" fmla="*/ 364932 h 821679"/>
                <a:gd name="connsiteX9" fmla="*/ 820824 w 1286849"/>
                <a:gd name="connsiteY9" fmla="*/ 540779 h 821679"/>
                <a:gd name="connsiteX10" fmla="*/ 1002006 w 1286849"/>
                <a:gd name="connsiteY10" fmla="*/ 820820 h 821679"/>
                <a:gd name="connsiteX11" fmla="*/ 1134275 w 1286849"/>
                <a:gd name="connsiteY11" fmla="*/ 442831 h 821679"/>
                <a:gd name="connsiteX12" fmla="*/ 1228061 w 1286849"/>
                <a:gd name="connsiteY12" fmla="*/ 340595 h 821679"/>
                <a:gd name="connsiteX13" fmla="*/ 1283652 w 1286849"/>
                <a:gd name="connsiteY13" fmla="*/ 199473 h 821679"/>
                <a:gd name="connsiteX14" fmla="*/ 1255489 w 1286849"/>
                <a:gd name="connsiteY14" fmla="*/ 38169 h 821679"/>
                <a:gd name="connsiteX15" fmla="*/ 1055073 w 1286849"/>
                <a:gd name="connsiteY15" fmla="*/ 31156 h 821679"/>
                <a:gd name="connsiteX16" fmla="*/ 903796 w 1286849"/>
                <a:gd name="connsiteY16" fmla="*/ 30696 h 821679"/>
                <a:gd name="connsiteX17" fmla="*/ 672869 w 1286849"/>
                <a:gd name="connsiteY17" fmla="*/ 18512 h 821679"/>
                <a:gd name="connsiteX18" fmla="*/ 546592 w 1286849"/>
                <a:gd name="connsiteY18" fmla="*/ 9375 h 821679"/>
                <a:gd name="connsiteX19" fmla="*/ 120556 w 1286849"/>
                <a:gd name="connsiteY19" fmla="*/ 0 h 821679"/>
                <a:gd name="connsiteX0" fmla="*/ 120556 w 1286849"/>
                <a:gd name="connsiteY0" fmla="*/ 0 h 820868"/>
                <a:gd name="connsiteX1" fmla="*/ 2474 w 1286849"/>
                <a:gd name="connsiteY1" fmla="*/ 454803 h 820868"/>
                <a:gd name="connsiteX2" fmla="*/ 261802 w 1286849"/>
                <a:gd name="connsiteY2" fmla="*/ 756762 h 820868"/>
                <a:gd name="connsiteX3" fmla="*/ 535360 w 1286849"/>
                <a:gd name="connsiteY3" fmla="*/ 477484 h 820868"/>
                <a:gd name="connsiteX4" fmla="*/ 600764 w 1286849"/>
                <a:gd name="connsiteY4" fmla="*/ 360043 h 820868"/>
                <a:gd name="connsiteX5" fmla="*/ 675461 w 1286849"/>
                <a:gd name="connsiteY5" fmla="*/ 281698 h 820868"/>
                <a:gd name="connsiteX6" fmla="*/ 736354 w 1286849"/>
                <a:gd name="connsiteY6" fmla="*/ 281208 h 820868"/>
                <a:gd name="connsiteX7" fmla="*/ 762425 w 1286849"/>
                <a:gd name="connsiteY7" fmla="*/ 311668 h 820868"/>
                <a:gd name="connsiteX8" fmla="*/ 789189 w 1286849"/>
                <a:gd name="connsiteY8" fmla="*/ 364932 h 820868"/>
                <a:gd name="connsiteX9" fmla="*/ 820824 w 1286849"/>
                <a:gd name="connsiteY9" fmla="*/ 540779 h 820868"/>
                <a:gd name="connsiteX10" fmla="*/ 1002006 w 1286849"/>
                <a:gd name="connsiteY10" fmla="*/ 820820 h 820868"/>
                <a:gd name="connsiteX11" fmla="*/ 1210609 w 1286849"/>
                <a:gd name="connsiteY11" fmla="*/ 561625 h 820868"/>
                <a:gd name="connsiteX12" fmla="*/ 1228061 w 1286849"/>
                <a:gd name="connsiteY12" fmla="*/ 340595 h 820868"/>
                <a:gd name="connsiteX13" fmla="*/ 1283652 w 1286849"/>
                <a:gd name="connsiteY13" fmla="*/ 199473 h 820868"/>
                <a:gd name="connsiteX14" fmla="*/ 1255489 w 1286849"/>
                <a:gd name="connsiteY14" fmla="*/ 38169 h 820868"/>
                <a:gd name="connsiteX15" fmla="*/ 1055073 w 1286849"/>
                <a:gd name="connsiteY15" fmla="*/ 31156 h 820868"/>
                <a:gd name="connsiteX16" fmla="*/ 903796 w 1286849"/>
                <a:gd name="connsiteY16" fmla="*/ 30696 h 820868"/>
                <a:gd name="connsiteX17" fmla="*/ 672869 w 1286849"/>
                <a:gd name="connsiteY17" fmla="*/ 18512 h 820868"/>
                <a:gd name="connsiteX18" fmla="*/ 546592 w 1286849"/>
                <a:gd name="connsiteY18" fmla="*/ 9375 h 820868"/>
                <a:gd name="connsiteX19" fmla="*/ 120556 w 1286849"/>
                <a:gd name="connsiteY19" fmla="*/ 0 h 820868"/>
                <a:gd name="connsiteX0" fmla="*/ 120556 w 1288625"/>
                <a:gd name="connsiteY0" fmla="*/ 0 h 820868"/>
                <a:gd name="connsiteX1" fmla="*/ 2474 w 1288625"/>
                <a:gd name="connsiteY1" fmla="*/ 454803 h 820868"/>
                <a:gd name="connsiteX2" fmla="*/ 261802 w 1288625"/>
                <a:gd name="connsiteY2" fmla="*/ 756762 h 820868"/>
                <a:gd name="connsiteX3" fmla="*/ 535360 w 1288625"/>
                <a:gd name="connsiteY3" fmla="*/ 477484 h 820868"/>
                <a:gd name="connsiteX4" fmla="*/ 600764 w 1288625"/>
                <a:gd name="connsiteY4" fmla="*/ 360043 h 820868"/>
                <a:gd name="connsiteX5" fmla="*/ 675461 w 1288625"/>
                <a:gd name="connsiteY5" fmla="*/ 281698 h 820868"/>
                <a:gd name="connsiteX6" fmla="*/ 736354 w 1288625"/>
                <a:gd name="connsiteY6" fmla="*/ 281208 h 820868"/>
                <a:gd name="connsiteX7" fmla="*/ 762425 w 1288625"/>
                <a:gd name="connsiteY7" fmla="*/ 311668 h 820868"/>
                <a:gd name="connsiteX8" fmla="*/ 789189 w 1288625"/>
                <a:gd name="connsiteY8" fmla="*/ 364932 h 820868"/>
                <a:gd name="connsiteX9" fmla="*/ 820824 w 1288625"/>
                <a:gd name="connsiteY9" fmla="*/ 540779 h 820868"/>
                <a:gd name="connsiteX10" fmla="*/ 1002006 w 1288625"/>
                <a:gd name="connsiteY10" fmla="*/ 820820 h 820868"/>
                <a:gd name="connsiteX11" fmla="*/ 1210609 w 1288625"/>
                <a:gd name="connsiteY11" fmla="*/ 561625 h 820868"/>
                <a:gd name="connsiteX12" fmla="*/ 1281163 w 1288625"/>
                <a:gd name="connsiteY12" fmla="*/ 340595 h 820868"/>
                <a:gd name="connsiteX13" fmla="*/ 1283652 w 1288625"/>
                <a:gd name="connsiteY13" fmla="*/ 199473 h 820868"/>
                <a:gd name="connsiteX14" fmla="*/ 1255489 w 1288625"/>
                <a:gd name="connsiteY14" fmla="*/ 38169 h 820868"/>
                <a:gd name="connsiteX15" fmla="*/ 1055073 w 1288625"/>
                <a:gd name="connsiteY15" fmla="*/ 31156 h 820868"/>
                <a:gd name="connsiteX16" fmla="*/ 903796 w 1288625"/>
                <a:gd name="connsiteY16" fmla="*/ 30696 h 820868"/>
                <a:gd name="connsiteX17" fmla="*/ 672869 w 1288625"/>
                <a:gd name="connsiteY17" fmla="*/ 18512 h 820868"/>
                <a:gd name="connsiteX18" fmla="*/ 546592 w 1288625"/>
                <a:gd name="connsiteY18" fmla="*/ 9375 h 820868"/>
                <a:gd name="connsiteX19" fmla="*/ 120556 w 1288625"/>
                <a:gd name="connsiteY19" fmla="*/ 0 h 820868"/>
                <a:gd name="connsiteX0" fmla="*/ 120556 w 1288624"/>
                <a:gd name="connsiteY0" fmla="*/ 0 h 821320"/>
                <a:gd name="connsiteX1" fmla="*/ 2474 w 1288624"/>
                <a:gd name="connsiteY1" fmla="*/ 454803 h 821320"/>
                <a:gd name="connsiteX2" fmla="*/ 261802 w 1288624"/>
                <a:gd name="connsiteY2" fmla="*/ 756762 h 821320"/>
                <a:gd name="connsiteX3" fmla="*/ 535360 w 1288624"/>
                <a:gd name="connsiteY3" fmla="*/ 477484 h 821320"/>
                <a:gd name="connsiteX4" fmla="*/ 600764 w 1288624"/>
                <a:gd name="connsiteY4" fmla="*/ 360043 h 821320"/>
                <a:gd name="connsiteX5" fmla="*/ 675461 w 1288624"/>
                <a:gd name="connsiteY5" fmla="*/ 281698 h 821320"/>
                <a:gd name="connsiteX6" fmla="*/ 736354 w 1288624"/>
                <a:gd name="connsiteY6" fmla="*/ 281208 h 821320"/>
                <a:gd name="connsiteX7" fmla="*/ 762425 w 1288624"/>
                <a:gd name="connsiteY7" fmla="*/ 311668 h 821320"/>
                <a:gd name="connsiteX8" fmla="*/ 789189 w 1288624"/>
                <a:gd name="connsiteY8" fmla="*/ 364932 h 821320"/>
                <a:gd name="connsiteX9" fmla="*/ 727897 w 1288624"/>
                <a:gd name="connsiteY9" fmla="*/ 619973 h 821320"/>
                <a:gd name="connsiteX10" fmla="*/ 1002006 w 1288624"/>
                <a:gd name="connsiteY10" fmla="*/ 820820 h 821320"/>
                <a:gd name="connsiteX11" fmla="*/ 1210609 w 1288624"/>
                <a:gd name="connsiteY11" fmla="*/ 561625 h 821320"/>
                <a:gd name="connsiteX12" fmla="*/ 1281163 w 1288624"/>
                <a:gd name="connsiteY12" fmla="*/ 340595 h 821320"/>
                <a:gd name="connsiteX13" fmla="*/ 1283652 w 1288624"/>
                <a:gd name="connsiteY13" fmla="*/ 199473 h 821320"/>
                <a:gd name="connsiteX14" fmla="*/ 1255489 w 1288624"/>
                <a:gd name="connsiteY14" fmla="*/ 38169 h 821320"/>
                <a:gd name="connsiteX15" fmla="*/ 1055073 w 1288624"/>
                <a:gd name="connsiteY15" fmla="*/ 31156 h 821320"/>
                <a:gd name="connsiteX16" fmla="*/ 903796 w 1288624"/>
                <a:gd name="connsiteY16" fmla="*/ 30696 h 821320"/>
                <a:gd name="connsiteX17" fmla="*/ 672869 w 1288624"/>
                <a:gd name="connsiteY17" fmla="*/ 18512 h 821320"/>
                <a:gd name="connsiteX18" fmla="*/ 546592 w 1288624"/>
                <a:gd name="connsiteY18" fmla="*/ 9375 h 821320"/>
                <a:gd name="connsiteX19" fmla="*/ 120556 w 1288624"/>
                <a:gd name="connsiteY19" fmla="*/ 0 h 821320"/>
                <a:gd name="connsiteX0" fmla="*/ 120556 w 1288624"/>
                <a:gd name="connsiteY0" fmla="*/ 0 h 821319"/>
                <a:gd name="connsiteX1" fmla="*/ 2474 w 1288624"/>
                <a:gd name="connsiteY1" fmla="*/ 454803 h 821319"/>
                <a:gd name="connsiteX2" fmla="*/ 261802 w 1288624"/>
                <a:gd name="connsiteY2" fmla="*/ 756762 h 821319"/>
                <a:gd name="connsiteX3" fmla="*/ 495534 w 1288624"/>
                <a:gd name="connsiteY3" fmla="*/ 629783 h 821319"/>
                <a:gd name="connsiteX4" fmla="*/ 600764 w 1288624"/>
                <a:gd name="connsiteY4" fmla="*/ 360043 h 821319"/>
                <a:gd name="connsiteX5" fmla="*/ 675461 w 1288624"/>
                <a:gd name="connsiteY5" fmla="*/ 281698 h 821319"/>
                <a:gd name="connsiteX6" fmla="*/ 736354 w 1288624"/>
                <a:gd name="connsiteY6" fmla="*/ 281208 h 821319"/>
                <a:gd name="connsiteX7" fmla="*/ 762425 w 1288624"/>
                <a:gd name="connsiteY7" fmla="*/ 311668 h 821319"/>
                <a:gd name="connsiteX8" fmla="*/ 789189 w 1288624"/>
                <a:gd name="connsiteY8" fmla="*/ 364932 h 821319"/>
                <a:gd name="connsiteX9" fmla="*/ 727897 w 1288624"/>
                <a:gd name="connsiteY9" fmla="*/ 619973 h 821319"/>
                <a:gd name="connsiteX10" fmla="*/ 1002006 w 1288624"/>
                <a:gd name="connsiteY10" fmla="*/ 820820 h 821319"/>
                <a:gd name="connsiteX11" fmla="*/ 1210609 w 1288624"/>
                <a:gd name="connsiteY11" fmla="*/ 561625 h 821319"/>
                <a:gd name="connsiteX12" fmla="*/ 1281163 w 1288624"/>
                <a:gd name="connsiteY12" fmla="*/ 340595 h 821319"/>
                <a:gd name="connsiteX13" fmla="*/ 1283652 w 1288624"/>
                <a:gd name="connsiteY13" fmla="*/ 199473 h 821319"/>
                <a:gd name="connsiteX14" fmla="*/ 1255489 w 1288624"/>
                <a:gd name="connsiteY14" fmla="*/ 38169 h 821319"/>
                <a:gd name="connsiteX15" fmla="*/ 1055073 w 1288624"/>
                <a:gd name="connsiteY15" fmla="*/ 31156 h 821319"/>
                <a:gd name="connsiteX16" fmla="*/ 903796 w 1288624"/>
                <a:gd name="connsiteY16" fmla="*/ 30696 h 821319"/>
                <a:gd name="connsiteX17" fmla="*/ 672869 w 1288624"/>
                <a:gd name="connsiteY17" fmla="*/ 18512 h 821319"/>
                <a:gd name="connsiteX18" fmla="*/ 546592 w 1288624"/>
                <a:gd name="connsiteY18" fmla="*/ 9375 h 821319"/>
                <a:gd name="connsiteX19" fmla="*/ 120556 w 1288624"/>
                <a:gd name="connsiteY19" fmla="*/ 0 h 821319"/>
                <a:gd name="connsiteX0" fmla="*/ 120556 w 1288624"/>
                <a:gd name="connsiteY0" fmla="*/ 0 h 821319"/>
                <a:gd name="connsiteX1" fmla="*/ 2474 w 1288624"/>
                <a:gd name="connsiteY1" fmla="*/ 454803 h 821319"/>
                <a:gd name="connsiteX2" fmla="*/ 261802 w 1288624"/>
                <a:gd name="connsiteY2" fmla="*/ 756762 h 821319"/>
                <a:gd name="connsiteX3" fmla="*/ 495534 w 1288624"/>
                <a:gd name="connsiteY3" fmla="*/ 629783 h 821319"/>
                <a:gd name="connsiteX4" fmla="*/ 594127 w 1288624"/>
                <a:gd name="connsiteY4" fmla="*/ 478836 h 821319"/>
                <a:gd name="connsiteX5" fmla="*/ 675461 w 1288624"/>
                <a:gd name="connsiteY5" fmla="*/ 281698 h 821319"/>
                <a:gd name="connsiteX6" fmla="*/ 736354 w 1288624"/>
                <a:gd name="connsiteY6" fmla="*/ 281208 h 821319"/>
                <a:gd name="connsiteX7" fmla="*/ 762425 w 1288624"/>
                <a:gd name="connsiteY7" fmla="*/ 311668 h 821319"/>
                <a:gd name="connsiteX8" fmla="*/ 789189 w 1288624"/>
                <a:gd name="connsiteY8" fmla="*/ 364932 h 821319"/>
                <a:gd name="connsiteX9" fmla="*/ 727897 w 1288624"/>
                <a:gd name="connsiteY9" fmla="*/ 619973 h 821319"/>
                <a:gd name="connsiteX10" fmla="*/ 1002006 w 1288624"/>
                <a:gd name="connsiteY10" fmla="*/ 820820 h 821319"/>
                <a:gd name="connsiteX11" fmla="*/ 1210609 w 1288624"/>
                <a:gd name="connsiteY11" fmla="*/ 561625 h 821319"/>
                <a:gd name="connsiteX12" fmla="*/ 1281163 w 1288624"/>
                <a:gd name="connsiteY12" fmla="*/ 340595 h 821319"/>
                <a:gd name="connsiteX13" fmla="*/ 1283652 w 1288624"/>
                <a:gd name="connsiteY13" fmla="*/ 199473 h 821319"/>
                <a:gd name="connsiteX14" fmla="*/ 1255489 w 1288624"/>
                <a:gd name="connsiteY14" fmla="*/ 38169 h 821319"/>
                <a:gd name="connsiteX15" fmla="*/ 1055073 w 1288624"/>
                <a:gd name="connsiteY15" fmla="*/ 31156 h 821319"/>
                <a:gd name="connsiteX16" fmla="*/ 903796 w 1288624"/>
                <a:gd name="connsiteY16" fmla="*/ 30696 h 821319"/>
                <a:gd name="connsiteX17" fmla="*/ 672869 w 1288624"/>
                <a:gd name="connsiteY17" fmla="*/ 18512 h 821319"/>
                <a:gd name="connsiteX18" fmla="*/ 546592 w 1288624"/>
                <a:gd name="connsiteY18" fmla="*/ 9375 h 821319"/>
                <a:gd name="connsiteX19" fmla="*/ 120556 w 1288624"/>
                <a:gd name="connsiteY19" fmla="*/ 0 h 821319"/>
                <a:gd name="connsiteX0" fmla="*/ 120556 w 1288624"/>
                <a:gd name="connsiteY0" fmla="*/ 0 h 821319"/>
                <a:gd name="connsiteX1" fmla="*/ 2474 w 1288624"/>
                <a:gd name="connsiteY1" fmla="*/ 454803 h 821319"/>
                <a:gd name="connsiteX2" fmla="*/ 261802 w 1288624"/>
                <a:gd name="connsiteY2" fmla="*/ 756762 h 821319"/>
                <a:gd name="connsiteX3" fmla="*/ 495534 w 1288624"/>
                <a:gd name="connsiteY3" fmla="*/ 629783 h 821319"/>
                <a:gd name="connsiteX4" fmla="*/ 594127 w 1288624"/>
                <a:gd name="connsiteY4" fmla="*/ 478836 h 821319"/>
                <a:gd name="connsiteX5" fmla="*/ 678780 w 1288624"/>
                <a:gd name="connsiteY5" fmla="*/ 424859 h 821319"/>
                <a:gd name="connsiteX6" fmla="*/ 736354 w 1288624"/>
                <a:gd name="connsiteY6" fmla="*/ 281208 h 821319"/>
                <a:gd name="connsiteX7" fmla="*/ 762425 w 1288624"/>
                <a:gd name="connsiteY7" fmla="*/ 311668 h 821319"/>
                <a:gd name="connsiteX8" fmla="*/ 789189 w 1288624"/>
                <a:gd name="connsiteY8" fmla="*/ 364932 h 821319"/>
                <a:gd name="connsiteX9" fmla="*/ 727897 w 1288624"/>
                <a:gd name="connsiteY9" fmla="*/ 619973 h 821319"/>
                <a:gd name="connsiteX10" fmla="*/ 1002006 w 1288624"/>
                <a:gd name="connsiteY10" fmla="*/ 820820 h 821319"/>
                <a:gd name="connsiteX11" fmla="*/ 1210609 w 1288624"/>
                <a:gd name="connsiteY11" fmla="*/ 561625 h 821319"/>
                <a:gd name="connsiteX12" fmla="*/ 1281163 w 1288624"/>
                <a:gd name="connsiteY12" fmla="*/ 340595 h 821319"/>
                <a:gd name="connsiteX13" fmla="*/ 1283652 w 1288624"/>
                <a:gd name="connsiteY13" fmla="*/ 199473 h 821319"/>
                <a:gd name="connsiteX14" fmla="*/ 1255489 w 1288624"/>
                <a:gd name="connsiteY14" fmla="*/ 38169 h 821319"/>
                <a:gd name="connsiteX15" fmla="*/ 1055073 w 1288624"/>
                <a:gd name="connsiteY15" fmla="*/ 31156 h 821319"/>
                <a:gd name="connsiteX16" fmla="*/ 903796 w 1288624"/>
                <a:gd name="connsiteY16" fmla="*/ 30696 h 821319"/>
                <a:gd name="connsiteX17" fmla="*/ 672869 w 1288624"/>
                <a:gd name="connsiteY17" fmla="*/ 18512 h 821319"/>
                <a:gd name="connsiteX18" fmla="*/ 546592 w 1288624"/>
                <a:gd name="connsiteY18" fmla="*/ 9375 h 821319"/>
                <a:gd name="connsiteX19" fmla="*/ 120556 w 1288624"/>
                <a:gd name="connsiteY19" fmla="*/ 0 h 821319"/>
                <a:gd name="connsiteX0" fmla="*/ 120556 w 1288624"/>
                <a:gd name="connsiteY0" fmla="*/ 0 h 821319"/>
                <a:gd name="connsiteX1" fmla="*/ 2474 w 1288624"/>
                <a:gd name="connsiteY1" fmla="*/ 454803 h 821319"/>
                <a:gd name="connsiteX2" fmla="*/ 261802 w 1288624"/>
                <a:gd name="connsiteY2" fmla="*/ 756762 h 821319"/>
                <a:gd name="connsiteX3" fmla="*/ 495534 w 1288624"/>
                <a:gd name="connsiteY3" fmla="*/ 629783 h 821319"/>
                <a:gd name="connsiteX4" fmla="*/ 594127 w 1288624"/>
                <a:gd name="connsiteY4" fmla="*/ 478836 h 821319"/>
                <a:gd name="connsiteX5" fmla="*/ 678780 w 1288624"/>
                <a:gd name="connsiteY5" fmla="*/ 424859 h 821319"/>
                <a:gd name="connsiteX6" fmla="*/ 713122 w 1288624"/>
                <a:gd name="connsiteY6" fmla="*/ 427414 h 821319"/>
                <a:gd name="connsiteX7" fmla="*/ 762425 w 1288624"/>
                <a:gd name="connsiteY7" fmla="*/ 311668 h 821319"/>
                <a:gd name="connsiteX8" fmla="*/ 789189 w 1288624"/>
                <a:gd name="connsiteY8" fmla="*/ 364932 h 821319"/>
                <a:gd name="connsiteX9" fmla="*/ 727897 w 1288624"/>
                <a:gd name="connsiteY9" fmla="*/ 619973 h 821319"/>
                <a:gd name="connsiteX10" fmla="*/ 1002006 w 1288624"/>
                <a:gd name="connsiteY10" fmla="*/ 820820 h 821319"/>
                <a:gd name="connsiteX11" fmla="*/ 1210609 w 1288624"/>
                <a:gd name="connsiteY11" fmla="*/ 561625 h 821319"/>
                <a:gd name="connsiteX12" fmla="*/ 1281163 w 1288624"/>
                <a:gd name="connsiteY12" fmla="*/ 340595 h 821319"/>
                <a:gd name="connsiteX13" fmla="*/ 1283652 w 1288624"/>
                <a:gd name="connsiteY13" fmla="*/ 199473 h 821319"/>
                <a:gd name="connsiteX14" fmla="*/ 1255489 w 1288624"/>
                <a:gd name="connsiteY14" fmla="*/ 38169 h 821319"/>
                <a:gd name="connsiteX15" fmla="*/ 1055073 w 1288624"/>
                <a:gd name="connsiteY15" fmla="*/ 31156 h 821319"/>
                <a:gd name="connsiteX16" fmla="*/ 903796 w 1288624"/>
                <a:gd name="connsiteY16" fmla="*/ 30696 h 821319"/>
                <a:gd name="connsiteX17" fmla="*/ 672869 w 1288624"/>
                <a:gd name="connsiteY17" fmla="*/ 18512 h 821319"/>
                <a:gd name="connsiteX18" fmla="*/ 546592 w 1288624"/>
                <a:gd name="connsiteY18" fmla="*/ 9375 h 821319"/>
                <a:gd name="connsiteX19" fmla="*/ 120556 w 1288624"/>
                <a:gd name="connsiteY19" fmla="*/ 0 h 821319"/>
                <a:gd name="connsiteX0" fmla="*/ 120556 w 1288624"/>
                <a:gd name="connsiteY0" fmla="*/ 0 h 821319"/>
                <a:gd name="connsiteX1" fmla="*/ 2474 w 1288624"/>
                <a:gd name="connsiteY1" fmla="*/ 454803 h 821319"/>
                <a:gd name="connsiteX2" fmla="*/ 261802 w 1288624"/>
                <a:gd name="connsiteY2" fmla="*/ 756762 h 821319"/>
                <a:gd name="connsiteX3" fmla="*/ 495534 w 1288624"/>
                <a:gd name="connsiteY3" fmla="*/ 629783 h 821319"/>
                <a:gd name="connsiteX4" fmla="*/ 594127 w 1288624"/>
                <a:gd name="connsiteY4" fmla="*/ 478836 h 821319"/>
                <a:gd name="connsiteX5" fmla="*/ 678780 w 1288624"/>
                <a:gd name="connsiteY5" fmla="*/ 424859 h 821319"/>
                <a:gd name="connsiteX6" fmla="*/ 713122 w 1288624"/>
                <a:gd name="connsiteY6" fmla="*/ 427414 h 821319"/>
                <a:gd name="connsiteX7" fmla="*/ 732555 w 1288624"/>
                <a:gd name="connsiteY7" fmla="*/ 454829 h 821319"/>
                <a:gd name="connsiteX8" fmla="*/ 789189 w 1288624"/>
                <a:gd name="connsiteY8" fmla="*/ 364932 h 821319"/>
                <a:gd name="connsiteX9" fmla="*/ 727897 w 1288624"/>
                <a:gd name="connsiteY9" fmla="*/ 619973 h 821319"/>
                <a:gd name="connsiteX10" fmla="*/ 1002006 w 1288624"/>
                <a:gd name="connsiteY10" fmla="*/ 820820 h 821319"/>
                <a:gd name="connsiteX11" fmla="*/ 1210609 w 1288624"/>
                <a:gd name="connsiteY11" fmla="*/ 561625 h 821319"/>
                <a:gd name="connsiteX12" fmla="*/ 1281163 w 1288624"/>
                <a:gd name="connsiteY12" fmla="*/ 340595 h 821319"/>
                <a:gd name="connsiteX13" fmla="*/ 1283652 w 1288624"/>
                <a:gd name="connsiteY13" fmla="*/ 199473 h 821319"/>
                <a:gd name="connsiteX14" fmla="*/ 1255489 w 1288624"/>
                <a:gd name="connsiteY14" fmla="*/ 38169 h 821319"/>
                <a:gd name="connsiteX15" fmla="*/ 1055073 w 1288624"/>
                <a:gd name="connsiteY15" fmla="*/ 31156 h 821319"/>
                <a:gd name="connsiteX16" fmla="*/ 903796 w 1288624"/>
                <a:gd name="connsiteY16" fmla="*/ 30696 h 821319"/>
                <a:gd name="connsiteX17" fmla="*/ 672869 w 1288624"/>
                <a:gd name="connsiteY17" fmla="*/ 18512 h 821319"/>
                <a:gd name="connsiteX18" fmla="*/ 546592 w 1288624"/>
                <a:gd name="connsiteY18" fmla="*/ 9375 h 821319"/>
                <a:gd name="connsiteX19" fmla="*/ 120556 w 1288624"/>
                <a:gd name="connsiteY19" fmla="*/ 0 h 821319"/>
                <a:gd name="connsiteX0" fmla="*/ 120556 w 1288624"/>
                <a:gd name="connsiteY0" fmla="*/ 0 h 821237"/>
                <a:gd name="connsiteX1" fmla="*/ 2474 w 1288624"/>
                <a:gd name="connsiteY1" fmla="*/ 454803 h 821237"/>
                <a:gd name="connsiteX2" fmla="*/ 261802 w 1288624"/>
                <a:gd name="connsiteY2" fmla="*/ 756762 h 821237"/>
                <a:gd name="connsiteX3" fmla="*/ 495534 w 1288624"/>
                <a:gd name="connsiteY3" fmla="*/ 629783 h 821237"/>
                <a:gd name="connsiteX4" fmla="*/ 594127 w 1288624"/>
                <a:gd name="connsiteY4" fmla="*/ 478836 h 821237"/>
                <a:gd name="connsiteX5" fmla="*/ 678780 w 1288624"/>
                <a:gd name="connsiteY5" fmla="*/ 424859 h 821237"/>
                <a:gd name="connsiteX6" fmla="*/ 713122 w 1288624"/>
                <a:gd name="connsiteY6" fmla="*/ 427414 h 821237"/>
                <a:gd name="connsiteX7" fmla="*/ 732555 w 1288624"/>
                <a:gd name="connsiteY7" fmla="*/ 454829 h 821237"/>
                <a:gd name="connsiteX8" fmla="*/ 716174 w 1288624"/>
                <a:gd name="connsiteY8" fmla="*/ 535506 h 821237"/>
                <a:gd name="connsiteX9" fmla="*/ 727897 w 1288624"/>
                <a:gd name="connsiteY9" fmla="*/ 619973 h 821237"/>
                <a:gd name="connsiteX10" fmla="*/ 1002006 w 1288624"/>
                <a:gd name="connsiteY10" fmla="*/ 820820 h 821237"/>
                <a:gd name="connsiteX11" fmla="*/ 1210609 w 1288624"/>
                <a:gd name="connsiteY11" fmla="*/ 561625 h 821237"/>
                <a:gd name="connsiteX12" fmla="*/ 1281163 w 1288624"/>
                <a:gd name="connsiteY12" fmla="*/ 340595 h 821237"/>
                <a:gd name="connsiteX13" fmla="*/ 1283652 w 1288624"/>
                <a:gd name="connsiteY13" fmla="*/ 199473 h 821237"/>
                <a:gd name="connsiteX14" fmla="*/ 1255489 w 1288624"/>
                <a:gd name="connsiteY14" fmla="*/ 38169 h 821237"/>
                <a:gd name="connsiteX15" fmla="*/ 1055073 w 1288624"/>
                <a:gd name="connsiteY15" fmla="*/ 31156 h 821237"/>
                <a:gd name="connsiteX16" fmla="*/ 903796 w 1288624"/>
                <a:gd name="connsiteY16" fmla="*/ 30696 h 821237"/>
                <a:gd name="connsiteX17" fmla="*/ 672869 w 1288624"/>
                <a:gd name="connsiteY17" fmla="*/ 18512 h 821237"/>
                <a:gd name="connsiteX18" fmla="*/ 546592 w 1288624"/>
                <a:gd name="connsiteY18" fmla="*/ 9375 h 821237"/>
                <a:gd name="connsiteX19" fmla="*/ 120556 w 1288624"/>
                <a:gd name="connsiteY19" fmla="*/ 0 h 821237"/>
                <a:gd name="connsiteX0" fmla="*/ 120556 w 1288624"/>
                <a:gd name="connsiteY0" fmla="*/ 0 h 823317"/>
                <a:gd name="connsiteX1" fmla="*/ 2474 w 1288624"/>
                <a:gd name="connsiteY1" fmla="*/ 454803 h 823317"/>
                <a:gd name="connsiteX2" fmla="*/ 261802 w 1288624"/>
                <a:gd name="connsiteY2" fmla="*/ 756762 h 823317"/>
                <a:gd name="connsiteX3" fmla="*/ 495534 w 1288624"/>
                <a:gd name="connsiteY3" fmla="*/ 629783 h 823317"/>
                <a:gd name="connsiteX4" fmla="*/ 594127 w 1288624"/>
                <a:gd name="connsiteY4" fmla="*/ 478836 h 823317"/>
                <a:gd name="connsiteX5" fmla="*/ 678780 w 1288624"/>
                <a:gd name="connsiteY5" fmla="*/ 424859 h 823317"/>
                <a:gd name="connsiteX6" fmla="*/ 713122 w 1288624"/>
                <a:gd name="connsiteY6" fmla="*/ 427414 h 823317"/>
                <a:gd name="connsiteX7" fmla="*/ 732555 w 1288624"/>
                <a:gd name="connsiteY7" fmla="*/ 454829 h 823317"/>
                <a:gd name="connsiteX8" fmla="*/ 716174 w 1288624"/>
                <a:gd name="connsiteY8" fmla="*/ 535506 h 823317"/>
                <a:gd name="connsiteX9" fmla="*/ 734535 w 1288624"/>
                <a:gd name="connsiteY9" fmla="*/ 683940 h 823317"/>
                <a:gd name="connsiteX10" fmla="*/ 1002006 w 1288624"/>
                <a:gd name="connsiteY10" fmla="*/ 820820 h 823317"/>
                <a:gd name="connsiteX11" fmla="*/ 1210609 w 1288624"/>
                <a:gd name="connsiteY11" fmla="*/ 561625 h 823317"/>
                <a:gd name="connsiteX12" fmla="*/ 1281163 w 1288624"/>
                <a:gd name="connsiteY12" fmla="*/ 340595 h 823317"/>
                <a:gd name="connsiteX13" fmla="*/ 1283652 w 1288624"/>
                <a:gd name="connsiteY13" fmla="*/ 199473 h 823317"/>
                <a:gd name="connsiteX14" fmla="*/ 1255489 w 1288624"/>
                <a:gd name="connsiteY14" fmla="*/ 38169 h 823317"/>
                <a:gd name="connsiteX15" fmla="*/ 1055073 w 1288624"/>
                <a:gd name="connsiteY15" fmla="*/ 31156 h 823317"/>
                <a:gd name="connsiteX16" fmla="*/ 903796 w 1288624"/>
                <a:gd name="connsiteY16" fmla="*/ 30696 h 823317"/>
                <a:gd name="connsiteX17" fmla="*/ 672869 w 1288624"/>
                <a:gd name="connsiteY17" fmla="*/ 18512 h 823317"/>
                <a:gd name="connsiteX18" fmla="*/ 546592 w 1288624"/>
                <a:gd name="connsiteY18" fmla="*/ 9375 h 823317"/>
                <a:gd name="connsiteX19" fmla="*/ 120556 w 1288624"/>
                <a:gd name="connsiteY19" fmla="*/ 0 h 823317"/>
                <a:gd name="connsiteX0" fmla="*/ 120556 w 1288624"/>
                <a:gd name="connsiteY0" fmla="*/ 0 h 824746"/>
                <a:gd name="connsiteX1" fmla="*/ 2474 w 1288624"/>
                <a:gd name="connsiteY1" fmla="*/ 454803 h 824746"/>
                <a:gd name="connsiteX2" fmla="*/ 261802 w 1288624"/>
                <a:gd name="connsiteY2" fmla="*/ 756762 h 824746"/>
                <a:gd name="connsiteX3" fmla="*/ 495534 w 1288624"/>
                <a:gd name="connsiteY3" fmla="*/ 629783 h 824746"/>
                <a:gd name="connsiteX4" fmla="*/ 594127 w 1288624"/>
                <a:gd name="connsiteY4" fmla="*/ 478836 h 824746"/>
                <a:gd name="connsiteX5" fmla="*/ 678780 w 1288624"/>
                <a:gd name="connsiteY5" fmla="*/ 424859 h 824746"/>
                <a:gd name="connsiteX6" fmla="*/ 713122 w 1288624"/>
                <a:gd name="connsiteY6" fmla="*/ 427414 h 824746"/>
                <a:gd name="connsiteX7" fmla="*/ 732555 w 1288624"/>
                <a:gd name="connsiteY7" fmla="*/ 454829 h 824746"/>
                <a:gd name="connsiteX8" fmla="*/ 716174 w 1288624"/>
                <a:gd name="connsiteY8" fmla="*/ 535506 h 824746"/>
                <a:gd name="connsiteX9" fmla="*/ 734535 w 1288624"/>
                <a:gd name="connsiteY9" fmla="*/ 683940 h 824746"/>
                <a:gd name="connsiteX10" fmla="*/ 1002006 w 1288624"/>
                <a:gd name="connsiteY10" fmla="*/ 820820 h 824746"/>
                <a:gd name="connsiteX11" fmla="*/ 1210609 w 1288624"/>
                <a:gd name="connsiteY11" fmla="*/ 561625 h 824746"/>
                <a:gd name="connsiteX12" fmla="*/ 1281163 w 1288624"/>
                <a:gd name="connsiteY12" fmla="*/ 340595 h 824746"/>
                <a:gd name="connsiteX13" fmla="*/ 1283652 w 1288624"/>
                <a:gd name="connsiteY13" fmla="*/ 199473 h 824746"/>
                <a:gd name="connsiteX14" fmla="*/ 1255489 w 1288624"/>
                <a:gd name="connsiteY14" fmla="*/ 38169 h 824746"/>
                <a:gd name="connsiteX15" fmla="*/ 1055073 w 1288624"/>
                <a:gd name="connsiteY15" fmla="*/ 31156 h 824746"/>
                <a:gd name="connsiteX16" fmla="*/ 903796 w 1288624"/>
                <a:gd name="connsiteY16" fmla="*/ 30696 h 824746"/>
                <a:gd name="connsiteX17" fmla="*/ 672869 w 1288624"/>
                <a:gd name="connsiteY17" fmla="*/ 18512 h 824746"/>
                <a:gd name="connsiteX18" fmla="*/ 546592 w 1288624"/>
                <a:gd name="connsiteY18" fmla="*/ 9375 h 824746"/>
                <a:gd name="connsiteX19" fmla="*/ 120556 w 1288624"/>
                <a:gd name="connsiteY19" fmla="*/ 0 h 824746"/>
                <a:gd name="connsiteX0" fmla="*/ 120556 w 1288624"/>
                <a:gd name="connsiteY0" fmla="*/ 0 h 824746"/>
                <a:gd name="connsiteX1" fmla="*/ 2474 w 1288624"/>
                <a:gd name="connsiteY1" fmla="*/ 454803 h 824746"/>
                <a:gd name="connsiteX2" fmla="*/ 61194 w 1288624"/>
                <a:gd name="connsiteY2" fmla="*/ 683016 h 824746"/>
                <a:gd name="connsiteX3" fmla="*/ 261802 w 1288624"/>
                <a:gd name="connsiteY3" fmla="*/ 756762 h 824746"/>
                <a:gd name="connsiteX4" fmla="*/ 495534 w 1288624"/>
                <a:gd name="connsiteY4" fmla="*/ 629783 h 824746"/>
                <a:gd name="connsiteX5" fmla="*/ 594127 w 1288624"/>
                <a:gd name="connsiteY5" fmla="*/ 478836 h 824746"/>
                <a:gd name="connsiteX6" fmla="*/ 678780 w 1288624"/>
                <a:gd name="connsiteY6" fmla="*/ 424859 h 824746"/>
                <a:gd name="connsiteX7" fmla="*/ 713122 w 1288624"/>
                <a:gd name="connsiteY7" fmla="*/ 427414 h 824746"/>
                <a:gd name="connsiteX8" fmla="*/ 732555 w 1288624"/>
                <a:gd name="connsiteY8" fmla="*/ 454829 h 824746"/>
                <a:gd name="connsiteX9" fmla="*/ 716174 w 1288624"/>
                <a:gd name="connsiteY9" fmla="*/ 535506 h 824746"/>
                <a:gd name="connsiteX10" fmla="*/ 734535 w 1288624"/>
                <a:gd name="connsiteY10" fmla="*/ 683940 h 824746"/>
                <a:gd name="connsiteX11" fmla="*/ 1002006 w 1288624"/>
                <a:gd name="connsiteY11" fmla="*/ 820820 h 824746"/>
                <a:gd name="connsiteX12" fmla="*/ 1210609 w 1288624"/>
                <a:gd name="connsiteY12" fmla="*/ 561625 h 824746"/>
                <a:gd name="connsiteX13" fmla="*/ 1281163 w 1288624"/>
                <a:gd name="connsiteY13" fmla="*/ 340595 h 824746"/>
                <a:gd name="connsiteX14" fmla="*/ 1283652 w 1288624"/>
                <a:gd name="connsiteY14" fmla="*/ 199473 h 824746"/>
                <a:gd name="connsiteX15" fmla="*/ 1255489 w 1288624"/>
                <a:gd name="connsiteY15" fmla="*/ 38169 h 824746"/>
                <a:gd name="connsiteX16" fmla="*/ 1055073 w 1288624"/>
                <a:gd name="connsiteY16" fmla="*/ 31156 h 824746"/>
                <a:gd name="connsiteX17" fmla="*/ 903796 w 1288624"/>
                <a:gd name="connsiteY17" fmla="*/ 30696 h 824746"/>
                <a:gd name="connsiteX18" fmla="*/ 672869 w 1288624"/>
                <a:gd name="connsiteY18" fmla="*/ 18512 h 824746"/>
                <a:gd name="connsiteX19" fmla="*/ 546592 w 1288624"/>
                <a:gd name="connsiteY19" fmla="*/ 9375 h 824746"/>
                <a:gd name="connsiteX20" fmla="*/ 120556 w 1288624"/>
                <a:gd name="connsiteY20" fmla="*/ 0 h 824746"/>
                <a:gd name="connsiteX0" fmla="*/ 1810 w 1458617"/>
                <a:gd name="connsiteY0" fmla="*/ 0 h 830839"/>
                <a:gd name="connsiteX1" fmla="*/ 172467 w 1458617"/>
                <a:gd name="connsiteY1" fmla="*/ 460896 h 830839"/>
                <a:gd name="connsiteX2" fmla="*/ 231187 w 1458617"/>
                <a:gd name="connsiteY2" fmla="*/ 689109 h 830839"/>
                <a:gd name="connsiteX3" fmla="*/ 431795 w 1458617"/>
                <a:gd name="connsiteY3" fmla="*/ 762855 h 830839"/>
                <a:gd name="connsiteX4" fmla="*/ 665527 w 1458617"/>
                <a:gd name="connsiteY4" fmla="*/ 635876 h 830839"/>
                <a:gd name="connsiteX5" fmla="*/ 764120 w 1458617"/>
                <a:gd name="connsiteY5" fmla="*/ 484929 h 830839"/>
                <a:gd name="connsiteX6" fmla="*/ 848773 w 1458617"/>
                <a:gd name="connsiteY6" fmla="*/ 430952 h 830839"/>
                <a:gd name="connsiteX7" fmla="*/ 883115 w 1458617"/>
                <a:gd name="connsiteY7" fmla="*/ 433507 h 830839"/>
                <a:gd name="connsiteX8" fmla="*/ 902548 w 1458617"/>
                <a:gd name="connsiteY8" fmla="*/ 460922 h 830839"/>
                <a:gd name="connsiteX9" fmla="*/ 886167 w 1458617"/>
                <a:gd name="connsiteY9" fmla="*/ 541599 h 830839"/>
                <a:gd name="connsiteX10" fmla="*/ 904528 w 1458617"/>
                <a:gd name="connsiteY10" fmla="*/ 690033 h 830839"/>
                <a:gd name="connsiteX11" fmla="*/ 1171999 w 1458617"/>
                <a:gd name="connsiteY11" fmla="*/ 826913 h 830839"/>
                <a:gd name="connsiteX12" fmla="*/ 1380602 w 1458617"/>
                <a:gd name="connsiteY12" fmla="*/ 567718 h 830839"/>
                <a:gd name="connsiteX13" fmla="*/ 1451156 w 1458617"/>
                <a:gd name="connsiteY13" fmla="*/ 346688 h 830839"/>
                <a:gd name="connsiteX14" fmla="*/ 1453645 w 1458617"/>
                <a:gd name="connsiteY14" fmla="*/ 205566 h 830839"/>
                <a:gd name="connsiteX15" fmla="*/ 1425482 w 1458617"/>
                <a:gd name="connsiteY15" fmla="*/ 44262 h 830839"/>
                <a:gd name="connsiteX16" fmla="*/ 1225066 w 1458617"/>
                <a:gd name="connsiteY16" fmla="*/ 37249 h 830839"/>
                <a:gd name="connsiteX17" fmla="*/ 1073789 w 1458617"/>
                <a:gd name="connsiteY17" fmla="*/ 36789 h 830839"/>
                <a:gd name="connsiteX18" fmla="*/ 842862 w 1458617"/>
                <a:gd name="connsiteY18" fmla="*/ 24605 h 830839"/>
                <a:gd name="connsiteX19" fmla="*/ 716585 w 1458617"/>
                <a:gd name="connsiteY19" fmla="*/ 15468 h 830839"/>
                <a:gd name="connsiteX20" fmla="*/ 1810 w 1458617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239629 w 1467059"/>
                <a:gd name="connsiteY2" fmla="*/ 689109 h 830839"/>
                <a:gd name="connsiteX3" fmla="*/ 440237 w 1467059"/>
                <a:gd name="connsiteY3" fmla="*/ 762855 h 830839"/>
                <a:gd name="connsiteX4" fmla="*/ 673969 w 1467059"/>
                <a:gd name="connsiteY4" fmla="*/ 635876 h 830839"/>
                <a:gd name="connsiteX5" fmla="*/ 772562 w 1467059"/>
                <a:gd name="connsiteY5" fmla="*/ 484929 h 830839"/>
                <a:gd name="connsiteX6" fmla="*/ 857215 w 1467059"/>
                <a:gd name="connsiteY6" fmla="*/ 430952 h 830839"/>
                <a:gd name="connsiteX7" fmla="*/ 891557 w 1467059"/>
                <a:gd name="connsiteY7" fmla="*/ 433507 h 830839"/>
                <a:gd name="connsiteX8" fmla="*/ 910990 w 1467059"/>
                <a:gd name="connsiteY8" fmla="*/ 46092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166613 w 1467059"/>
                <a:gd name="connsiteY2" fmla="*/ 753074 h 830839"/>
                <a:gd name="connsiteX3" fmla="*/ 440237 w 1467059"/>
                <a:gd name="connsiteY3" fmla="*/ 762855 h 830839"/>
                <a:gd name="connsiteX4" fmla="*/ 673969 w 1467059"/>
                <a:gd name="connsiteY4" fmla="*/ 635876 h 830839"/>
                <a:gd name="connsiteX5" fmla="*/ 772562 w 1467059"/>
                <a:gd name="connsiteY5" fmla="*/ 484929 h 830839"/>
                <a:gd name="connsiteX6" fmla="*/ 857215 w 1467059"/>
                <a:gd name="connsiteY6" fmla="*/ 430952 h 830839"/>
                <a:gd name="connsiteX7" fmla="*/ 891557 w 1467059"/>
                <a:gd name="connsiteY7" fmla="*/ 433507 h 830839"/>
                <a:gd name="connsiteX8" fmla="*/ 910990 w 1467059"/>
                <a:gd name="connsiteY8" fmla="*/ 46092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166613 w 1467059"/>
                <a:gd name="connsiteY2" fmla="*/ 753074 h 830839"/>
                <a:gd name="connsiteX3" fmla="*/ 440237 w 1467059"/>
                <a:gd name="connsiteY3" fmla="*/ 762855 h 830839"/>
                <a:gd name="connsiteX4" fmla="*/ 614230 w 1467059"/>
                <a:gd name="connsiteY4" fmla="*/ 605417 h 830839"/>
                <a:gd name="connsiteX5" fmla="*/ 772562 w 1467059"/>
                <a:gd name="connsiteY5" fmla="*/ 484929 h 830839"/>
                <a:gd name="connsiteX6" fmla="*/ 857215 w 1467059"/>
                <a:gd name="connsiteY6" fmla="*/ 430952 h 830839"/>
                <a:gd name="connsiteX7" fmla="*/ 891557 w 1467059"/>
                <a:gd name="connsiteY7" fmla="*/ 433507 h 830839"/>
                <a:gd name="connsiteX8" fmla="*/ 910990 w 1467059"/>
                <a:gd name="connsiteY8" fmla="*/ 46092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166613 w 1467059"/>
                <a:gd name="connsiteY2" fmla="*/ 753074 h 830839"/>
                <a:gd name="connsiteX3" fmla="*/ 440237 w 1467059"/>
                <a:gd name="connsiteY3" fmla="*/ 762855 h 830839"/>
                <a:gd name="connsiteX4" fmla="*/ 614230 w 1467059"/>
                <a:gd name="connsiteY4" fmla="*/ 605417 h 830839"/>
                <a:gd name="connsiteX5" fmla="*/ 699547 w 1467059"/>
                <a:gd name="connsiteY5" fmla="*/ 427057 h 830839"/>
                <a:gd name="connsiteX6" fmla="*/ 857215 w 1467059"/>
                <a:gd name="connsiteY6" fmla="*/ 430952 h 830839"/>
                <a:gd name="connsiteX7" fmla="*/ 891557 w 1467059"/>
                <a:gd name="connsiteY7" fmla="*/ 433507 h 830839"/>
                <a:gd name="connsiteX8" fmla="*/ 910990 w 1467059"/>
                <a:gd name="connsiteY8" fmla="*/ 46092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166613 w 1467059"/>
                <a:gd name="connsiteY2" fmla="*/ 753074 h 830839"/>
                <a:gd name="connsiteX3" fmla="*/ 440237 w 1467059"/>
                <a:gd name="connsiteY3" fmla="*/ 762855 h 830839"/>
                <a:gd name="connsiteX4" fmla="*/ 614230 w 1467059"/>
                <a:gd name="connsiteY4" fmla="*/ 605417 h 830839"/>
                <a:gd name="connsiteX5" fmla="*/ 699547 w 1467059"/>
                <a:gd name="connsiteY5" fmla="*/ 427057 h 830839"/>
                <a:gd name="connsiteX6" fmla="*/ 843940 w 1467059"/>
                <a:gd name="connsiteY6" fmla="*/ 391354 h 830839"/>
                <a:gd name="connsiteX7" fmla="*/ 891557 w 1467059"/>
                <a:gd name="connsiteY7" fmla="*/ 433507 h 830839"/>
                <a:gd name="connsiteX8" fmla="*/ 910990 w 1467059"/>
                <a:gd name="connsiteY8" fmla="*/ 46092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830839"/>
                <a:gd name="connsiteX1" fmla="*/ 24923 w 1467059"/>
                <a:gd name="connsiteY1" fmla="*/ 360380 h 830839"/>
                <a:gd name="connsiteX2" fmla="*/ 166613 w 1467059"/>
                <a:gd name="connsiteY2" fmla="*/ 753074 h 830839"/>
                <a:gd name="connsiteX3" fmla="*/ 440237 w 1467059"/>
                <a:gd name="connsiteY3" fmla="*/ 762855 h 830839"/>
                <a:gd name="connsiteX4" fmla="*/ 614230 w 1467059"/>
                <a:gd name="connsiteY4" fmla="*/ 605417 h 830839"/>
                <a:gd name="connsiteX5" fmla="*/ 699547 w 1467059"/>
                <a:gd name="connsiteY5" fmla="*/ 427057 h 830839"/>
                <a:gd name="connsiteX6" fmla="*/ 843940 w 1467059"/>
                <a:gd name="connsiteY6" fmla="*/ 391354 h 830839"/>
                <a:gd name="connsiteX7" fmla="*/ 891557 w 1467059"/>
                <a:gd name="connsiteY7" fmla="*/ 433507 h 830839"/>
                <a:gd name="connsiteX8" fmla="*/ 897714 w 1467059"/>
                <a:gd name="connsiteY8" fmla="*/ 476152 h 830839"/>
                <a:gd name="connsiteX9" fmla="*/ 894609 w 1467059"/>
                <a:gd name="connsiteY9" fmla="*/ 541599 h 830839"/>
                <a:gd name="connsiteX10" fmla="*/ 912970 w 1467059"/>
                <a:gd name="connsiteY10" fmla="*/ 690033 h 830839"/>
                <a:gd name="connsiteX11" fmla="*/ 1180441 w 1467059"/>
                <a:gd name="connsiteY11" fmla="*/ 826913 h 830839"/>
                <a:gd name="connsiteX12" fmla="*/ 1389044 w 1467059"/>
                <a:gd name="connsiteY12" fmla="*/ 567718 h 830839"/>
                <a:gd name="connsiteX13" fmla="*/ 1459598 w 1467059"/>
                <a:gd name="connsiteY13" fmla="*/ 346688 h 830839"/>
                <a:gd name="connsiteX14" fmla="*/ 1462087 w 1467059"/>
                <a:gd name="connsiteY14" fmla="*/ 205566 h 830839"/>
                <a:gd name="connsiteX15" fmla="*/ 1433924 w 1467059"/>
                <a:gd name="connsiteY15" fmla="*/ 44262 h 830839"/>
                <a:gd name="connsiteX16" fmla="*/ 1233508 w 1467059"/>
                <a:gd name="connsiteY16" fmla="*/ 37249 h 830839"/>
                <a:gd name="connsiteX17" fmla="*/ 1082231 w 1467059"/>
                <a:gd name="connsiteY17" fmla="*/ 36789 h 830839"/>
                <a:gd name="connsiteX18" fmla="*/ 851304 w 1467059"/>
                <a:gd name="connsiteY18" fmla="*/ 24605 h 830839"/>
                <a:gd name="connsiteX19" fmla="*/ 725027 w 1467059"/>
                <a:gd name="connsiteY19" fmla="*/ 15468 h 830839"/>
                <a:gd name="connsiteX20" fmla="*/ 10252 w 1467059"/>
                <a:gd name="connsiteY20" fmla="*/ 0 h 830839"/>
                <a:gd name="connsiteX0" fmla="*/ 10252 w 1467059"/>
                <a:gd name="connsiteY0" fmla="*/ 0 h 792860"/>
                <a:gd name="connsiteX1" fmla="*/ 24923 w 1467059"/>
                <a:gd name="connsiteY1" fmla="*/ 360380 h 792860"/>
                <a:gd name="connsiteX2" fmla="*/ 166613 w 1467059"/>
                <a:gd name="connsiteY2" fmla="*/ 753074 h 792860"/>
                <a:gd name="connsiteX3" fmla="*/ 440237 w 1467059"/>
                <a:gd name="connsiteY3" fmla="*/ 762855 h 792860"/>
                <a:gd name="connsiteX4" fmla="*/ 614230 w 1467059"/>
                <a:gd name="connsiteY4" fmla="*/ 605417 h 792860"/>
                <a:gd name="connsiteX5" fmla="*/ 699547 w 1467059"/>
                <a:gd name="connsiteY5" fmla="*/ 427057 h 792860"/>
                <a:gd name="connsiteX6" fmla="*/ 843940 w 1467059"/>
                <a:gd name="connsiteY6" fmla="*/ 391354 h 792860"/>
                <a:gd name="connsiteX7" fmla="*/ 891557 w 1467059"/>
                <a:gd name="connsiteY7" fmla="*/ 433507 h 792860"/>
                <a:gd name="connsiteX8" fmla="*/ 897714 w 1467059"/>
                <a:gd name="connsiteY8" fmla="*/ 476152 h 792860"/>
                <a:gd name="connsiteX9" fmla="*/ 894609 w 1467059"/>
                <a:gd name="connsiteY9" fmla="*/ 541599 h 792860"/>
                <a:gd name="connsiteX10" fmla="*/ 912970 w 1467059"/>
                <a:gd name="connsiteY10" fmla="*/ 690033 h 792860"/>
                <a:gd name="connsiteX11" fmla="*/ 1213631 w 1467059"/>
                <a:gd name="connsiteY11" fmla="*/ 778178 h 792860"/>
                <a:gd name="connsiteX12" fmla="*/ 1389044 w 1467059"/>
                <a:gd name="connsiteY12" fmla="*/ 567718 h 792860"/>
                <a:gd name="connsiteX13" fmla="*/ 1459598 w 1467059"/>
                <a:gd name="connsiteY13" fmla="*/ 346688 h 792860"/>
                <a:gd name="connsiteX14" fmla="*/ 1462087 w 1467059"/>
                <a:gd name="connsiteY14" fmla="*/ 205566 h 792860"/>
                <a:gd name="connsiteX15" fmla="*/ 1433924 w 1467059"/>
                <a:gd name="connsiteY15" fmla="*/ 44262 h 792860"/>
                <a:gd name="connsiteX16" fmla="*/ 1233508 w 1467059"/>
                <a:gd name="connsiteY16" fmla="*/ 37249 h 792860"/>
                <a:gd name="connsiteX17" fmla="*/ 1082231 w 1467059"/>
                <a:gd name="connsiteY17" fmla="*/ 36789 h 792860"/>
                <a:gd name="connsiteX18" fmla="*/ 851304 w 1467059"/>
                <a:gd name="connsiteY18" fmla="*/ 24605 h 792860"/>
                <a:gd name="connsiteX19" fmla="*/ 725027 w 1467059"/>
                <a:gd name="connsiteY19" fmla="*/ 15468 h 792860"/>
                <a:gd name="connsiteX20" fmla="*/ 10252 w 1467059"/>
                <a:gd name="connsiteY20" fmla="*/ 0 h 792860"/>
                <a:gd name="connsiteX0" fmla="*/ 10252 w 1467059"/>
                <a:gd name="connsiteY0" fmla="*/ 0 h 792860"/>
                <a:gd name="connsiteX1" fmla="*/ 24923 w 1467059"/>
                <a:gd name="connsiteY1" fmla="*/ 360380 h 792860"/>
                <a:gd name="connsiteX2" fmla="*/ 166613 w 1467059"/>
                <a:gd name="connsiteY2" fmla="*/ 753074 h 792860"/>
                <a:gd name="connsiteX3" fmla="*/ 440237 w 1467059"/>
                <a:gd name="connsiteY3" fmla="*/ 762855 h 792860"/>
                <a:gd name="connsiteX4" fmla="*/ 614230 w 1467059"/>
                <a:gd name="connsiteY4" fmla="*/ 605417 h 792860"/>
                <a:gd name="connsiteX5" fmla="*/ 699547 w 1467059"/>
                <a:gd name="connsiteY5" fmla="*/ 427057 h 792860"/>
                <a:gd name="connsiteX6" fmla="*/ 843940 w 1467059"/>
                <a:gd name="connsiteY6" fmla="*/ 391354 h 792860"/>
                <a:gd name="connsiteX7" fmla="*/ 891557 w 1467059"/>
                <a:gd name="connsiteY7" fmla="*/ 433507 h 792860"/>
                <a:gd name="connsiteX8" fmla="*/ 897714 w 1467059"/>
                <a:gd name="connsiteY8" fmla="*/ 476152 h 792860"/>
                <a:gd name="connsiteX9" fmla="*/ 894609 w 1467059"/>
                <a:gd name="connsiteY9" fmla="*/ 541599 h 792860"/>
                <a:gd name="connsiteX10" fmla="*/ 956115 w 1467059"/>
                <a:gd name="connsiteY10" fmla="*/ 677849 h 792860"/>
                <a:gd name="connsiteX11" fmla="*/ 1213631 w 1467059"/>
                <a:gd name="connsiteY11" fmla="*/ 778178 h 792860"/>
                <a:gd name="connsiteX12" fmla="*/ 1389044 w 1467059"/>
                <a:gd name="connsiteY12" fmla="*/ 567718 h 792860"/>
                <a:gd name="connsiteX13" fmla="*/ 1459598 w 1467059"/>
                <a:gd name="connsiteY13" fmla="*/ 346688 h 792860"/>
                <a:gd name="connsiteX14" fmla="*/ 1462087 w 1467059"/>
                <a:gd name="connsiteY14" fmla="*/ 205566 h 792860"/>
                <a:gd name="connsiteX15" fmla="*/ 1433924 w 1467059"/>
                <a:gd name="connsiteY15" fmla="*/ 44262 h 792860"/>
                <a:gd name="connsiteX16" fmla="*/ 1233508 w 1467059"/>
                <a:gd name="connsiteY16" fmla="*/ 37249 h 792860"/>
                <a:gd name="connsiteX17" fmla="*/ 1082231 w 1467059"/>
                <a:gd name="connsiteY17" fmla="*/ 36789 h 792860"/>
                <a:gd name="connsiteX18" fmla="*/ 851304 w 1467059"/>
                <a:gd name="connsiteY18" fmla="*/ 24605 h 792860"/>
                <a:gd name="connsiteX19" fmla="*/ 725027 w 1467059"/>
                <a:gd name="connsiteY19" fmla="*/ 15468 h 792860"/>
                <a:gd name="connsiteX20" fmla="*/ 10252 w 1467059"/>
                <a:gd name="connsiteY20" fmla="*/ 0 h 792860"/>
                <a:gd name="connsiteX0" fmla="*/ 10252 w 1512393"/>
                <a:gd name="connsiteY0" fmla="*/ 0 h 792860"/>
                <a:gd name="connsiteX1" fmla="*/ 24923 w 1512393"/>
                <a:gd name="connsiteY1" fmla="*/ 360380 h 792860"/>
                <a:gd name="connsiteX2" fmla="*/ 166613 w 1512393"/>
                <a:gd name="connsiteY2" fmla="*/ 753074 h 792860"/>
                <a:gd name="connsiteX3" fmla="*/ 440237 w 1512393"/>
                <a:gd name="connsiteY3" fmla="*/ 762855 h 792860"/>
                <a:gd name="connsiteX4" fmla="*/ 614230 w 1512393"/>
                <a:gd name="connsiteY4" fmla="*/ 605417 h 792860"/>
                <a:gd name="connsiteX5" fmla="*/ 699547 w 1512393"/>
                <a:gd name="connsiteY5" fmla="*/ 427057 h 792860"/>
                <a:gd name="connsiteX6" fmla="*/ 843940 w 1512393"/>
                <a:gd name="connsiteY6" fmla="*/ 391354 h 792860"/>
                <a:gd name="connsiteX7" fmla="*/ 891557 w 1512393"/>
                <a:gd name="connsiteY7" fmla="*/ 433507 h 792860"/>
                <a:gd name="connsiteX8" fmla="*/ 897714 w 1512393"/>
                <a:gd name="connsiteY8" fmla="*/ 476152 h 792860"/>
                <a:gd name="connsiteX9" fmla="*/ 894609 w 1512393"/>
                <a:gd name="connsiteY9" fmla="*/ 541599 h 792860"/>
                <a:gd name="connsiteX10" fmla="*/ 956115 w 1512393"/>
                <a:gd name="connsiteY10" fmla="*/ 677849 h 792860"/>
                <a:gd name="connsiteX11" fmla="*/ 1213631 w 1512393"/>
                <a:gd name="connsiteY11" fmla="*/ 778178 h 792860"/>
                <a:gd name="connsiteX12" fmla="*/ 1389044 w 1512393"/>
                <a:gd name="connsiteY12" fmla="*/ 567718 h 792860"/>
                <a:gd name="connsiteX13" fmla="*/ 1510747 w 1512393"/>
                <a:gd name="connsiteY13" fmla="*/ 628191 h 792860"/>
                <a:gd name="connsiteX14" fmla="*/ 1459598 w 1512393"/>
                <a:gd name="connsiteY14" fmla="*/ 346688 h 792860"/>
                <a:gd name="connsiteX15" fmla="*/ 1462087 w 1512393"/>
                <a:gd name="connsiteY15" fmla="*/ 205566 h 792860"/>
                <a:gd name="connsiteX16" fmla="*/ 1433924 w 1512393"/>
                <a:gd name="connsiteY16" fmla="*/ 44262 h 792860"/>
                <a:gd name="connsiteX17" fmla="*/ 1233508 w 1512393"/>
                <a:gd name="connsiteY17" fmla="*/ 37249 h 792860"/>
                <a:gd name="connsiteX18" fmla="*/ 1082231 w 1512393"/>
                <a:gd name="connsiteY18" fmla="*/ 36789 h 792860"/>
                <a:gd name="connsiteX19" fmla="*/ 851304 w 1512393"/>
                <a:gd name="connsiteY19" fmla="*/ 24605 h 792860"/>
                <a:gd name="connsiteX20" fmla="*/ 725027 w 1512393"/>
                <a:gd name="connsiteY20" fmla="*/ 15468 h 792860"/>
                <a:gd name="connsiteX21" fmla="*/ 10252 w 1512393"/>
                <a:gd name="connsiteY21" fmla="*/ 0 h 792860"/>
                <a:gd name="connsiteX0" fmla="*/ 10252 w 1528683"/>
                <a:gd name="connsiteY0" fmla="*/ 0 h 792860"/>
                <a:gd name="connsiteX1" fmla="*/ 24923 w 1528683"/>
                <a:gd name="connsiteY1" fmla="*/ 360380 h 792860"/>
                <a:gd name="connsiteX2" fmla="*/ 166613 w 1528683"/>
                <a:gd name="connsiteY2" fmla="*/ 753074 h 792860"/>
                <a:gd name="connsiteX3" fmla="*/ 440237 w 1528683"/>
                <a:gd name="connsiteY3" fmla="*/ 762855 h 792860"/>
                <a:gd name="connsiteX4" fmla="*/ 614230 w 1528683"/>
                <a:gd name="connsiteY4" fmla="*/ 605417 h 792860"/>
                <a:gd name="connsiteX5" fmla="*/ 699547 w 1528683"/>
                <a:gd name="connsiteY5" fmla="*/ 427057 h 792860"/>
                <a:gd name="connsiteX6" fmla="*/ 843940 w 1528683"/>
                <a:gd name="connsiteY6" fmla="*/ 391354 h 792860"/>
                <a:gd name="connsiteX7" fmla="*/ 891557 w 1528683"/>
                <a:gd name="connsiteY7" fmla="*/ 433507 h 792860"/>
                <a:gd name="connsiteX8" fmla="*/ 897714 w 1528683"/>
                <a:gd name="connsiteY8" fmla="*/ 476152 h 792860"/>
                <a:gd name="connsiteX9" fmla="*/ 894609 w 1528683"/>
                <a:gd name="connsiteY9" fmla="*/ 541599 h 792860"/>
                <a:gd name="connsiteX10" fmla="*/ 956115 w 1528683"/>
                <a:gd name="connsiteY10" fmla="*/ 677849 h 792860"/>
                <a:gd name="connsiteX11" fmla="*/ 1213631 w 1528683"/>
                <a:gd name="connsiteY11" fmla="*/ 778178 h 792860"/>
                <a:gd name="connsiteX12" fmla="*/ 1389044 w 1528683"/>
                <a:gd name="connsiteY12" fmla="*/ 567718 h 792860"/>
                <a:gd name="connsiteX13" fmla="*/ 1510747 w 1528683"/>
                <a:gd name="connsiteY13" fmla="*/ 628191 h 792860"/>
                <a:gd name="connsiteX14" fmla="*/ 1525975 w 1528683"/>
                <a:gd name="connsiteY14" fmla="*/ 285768 h 792860"/>
                <a:gd name="connsiteX15" fmla="*/ 1462087 w 1528683"/>
                <a:gd name="connsiteY15" fmla="*/ 205566 h 792860"/>
                <a:gd name="connsiteX16" fmla="*/ 1433924 w 1528683"/>
                <a:gd name="connsiteY16" fmla="*/ 44262 h 792860"/>
                <a:gd name="connsiteX17" fmla="*/ 1233508 w 1528683"/>
                <a:gd name="connsiteY17" fmla="*/ 37249 h 792860"/>
                <a:gd name="connsiteX18" fmla="*/ 1082231 w 1528683"/>
                <a:gd name="connsiteY18" fmla="*/ 36789 h 792860"/>
                <a:gd name="connsiteX19" fmla="*/ 851304 w 1528683"/>
                <a:gd name="connsiteY19" fmla="*/ 24605 h 792860"/>
                <a:gd name="connsiteX20" fmla="*/ 725027 w 1528683"/>
                <a:gd name="connsiteY20" fmla="*/ 15468 h 792860"/>
                <a:gd name="connsiteX21" fmla="*/ 10252 w 1528683"/>
                <a:gd name="connsiteY21" fmla="*/ 0 h 792860"/>
                <a:gd name="connsiteX0" fmla="*/ 10252 w 1526093"/>
                <a:gd name="connsiteY0" fmla="*/ 0 h 792860"/>
                <a:gd name="connsiteX1" fmla="*/ 24923 w 1526093"/>
                <a:gd name="connsiteY1" fmla="*/ 360380 h 792860"/>
                <a:gd name="connsiteX2" fmla="*/ 166613 w 1526093"/>
                <a:gd name="connsiteY2" fmla="*/ 753074 h 792860"/>
                <a:gd name="connsiteX3" fmla="*/ 440237 w 1526093"/>
                <a:gd name="connsiteY3" fmla="*/ 762855 h 792860"/>
                <a:gd name="connsiteX4" fmla="*/ 614230 w 1526093"/>
                <a:gd name="connsiteY4" fmla="*/ 605417 h 792860"/>
                <a:gd name="connsiteX5" fmla="*/ 699547 w 1526093"/>
                <a:gd name="connsiteY5" fmla="*/ 427057 h 792860"/>
                <a:gd name="connsiteX6" fmla="*/ 843940 w 1526093"/>
                <a:gd name="connsiteY6" fmla="*/ 391354 h 792860"/>
                <a:gd name="connsiteX7" fmla="*/ 891557 w 1526093"/>
                <a:gd name="connsiteY7" fmla="*/ 433507 h 792860"/>
                <a:gd name="connsiteX8" fmla="*/ 897714 w 1526093"/>
                <a:gd name="connsiteY8" fmla="*/ 476152 h 792860"/>
                <a:gd name="connsiteX9" fmla="*/ 894609 w 1526093"/>
                <a:gd name="connsiteY9" fmla="*/ 541599 h 792860"/>
                <a:gd name="connsiteX10" fmla="*/ 956115 w 1526093"/>
                <a:gd name="connsiteY10" fmla="*/ 677849 h 792860"/>
                <a:gd name="connsiteX11" fmla="*/ 1213631 w 1526093"/>
                <a:gd name="connsiteY11" fmla="*/ 778178 h 792860"/>
                <a:gd name="connsiteX12" fmla="*/ 1389044 w 1526093"/>
                <a:gd name="connsiteY12" fmla="*/ 567718 h 792860"/>
                <a:gd name="connsiteX13" fmla="*/ 1510747 w 1526093"/>
                <a:gd name="connsiteY13" fmla="*/ 628191 h 792860"/>
                <a:gd name="connsiteX14" fmla="*/ 1525975 w 1526093"/>
                <a:gd name="connsiteY14" fmla="*/ 285768 h 792860"/>
                <a:gd name="connsiteX15" fmla="*/ 1505232 w 1526093"/>
                <a:gd name="connsiteY15" fmla="*/ 89819 h 792860"/>
                <a:gd name="connsiteX16" fmla="*/ 1433924 w 1526093"/>
                <a:gd name="connsiteY16" fmla="*/ 44262 h 792860"/>
                <a:gd name="connsiteX17" fmla="*/ 1233508 w 1526093"/>
                <a:gd name="connsiteY17" fmla="*/ 37249 h 792860"/>
                <a:gd name="connsiteX18" fmla="*/ 1082231 w 1526093"/>
                <a:gd name="connsiteY18" fmla="*/ 36789 h 792860"/>
                <a:gd name="connsiteX19" fmla="*/ 851304 w 1526093"/>
                <a:gd name="connsiteY19" fmla="*/ 24605 h 792860"/>
                <a:gd name="connsiteX20" fmla="*/ 725027 w 1526093"/>
                <a:gd name="connsiteY20" fmla="*/ 15468 h 792860"/>
                <a:gd name="connsiteX21" fmla="*/ 10252 w 1526093"/>
                <a:gd name="connsiteY21" fmla="*/ 0 h 792860"/>
                <a:gd name="connsiteX0" fmla="*/ 10252 w 1526093"/>
                <a:gd name="connsiteY0" fmla="*/ 0 h 792860"/>
                <a:gd name="connsiteX1" fmla="*/ 24923 w 1526093"/>
                <a:gd name="connsiteY1" fmla="*/ 360380 h 792860"/>
                <a:gd name="connsiteX2" fmla="*/ 166613 w 1526093"/>
                <a:gd name="connsiteY2" fmla="*/ 753074 h 792860"/>
                <a:gd name="connsiteX3" fmla="*/ 440237 w 1526093"/>
                <a:gd name="connsiteY3" fmla="*/ 762855 h 792860"/>
                <a:gd name="connsiteX4" fmla="*/ 614230 w 1526093"/>
                <a:gd name="connsiteY4" fmla="*/ 605417 h 792860"/>
                <a:gd name="connsiteX5" fmla="*/ 699547 w 1526093"/>
                <a:gd name="connsiteY5" fmla="*/ 427057 h 792860"/>
                <a:gd name="connsiteX6" fmla="*/ 843940 w 1526093"/>
                <a:gd name="connsiteY6" fmla="*/ 391354 h 792860"/>
                <a:gd name="connsiteX7" fmla="*/ 891557 w 1526093"/>
                <a:gd name="connsiteY7" fmla="*/ 433507 h 792860"/>
                <a:gd name="connsiteX8" fmla="*/ 897714 w 1526093"/>
                <a:gd name="connsiteY8" fmla="*/ 476152 h 792860"/>
                <a:gd name="connsiteX9" fmla="*/ 894609 w 1526093"/>
                <a:gd name="connsiteY9" fmla="*/ 541599 h 792860"/>
                <a:gd name="connsiteX10" fmla="*/ 956115 w 1526093"/>
                <a:gd name="connsiteY10" fmla="*/ 677849 h 792860"/>
                <a:gd name="connsiteX11" fmla="*/ 1213631 w 1526093"/>
                <a:gd name="connsiteY11" fmla="*/ 778178 h 792860"/>
                <a:gd name="connsiteX12" fmla="*/ 1389044 w 1526093"/>
                <a:gd name="connsiteY12" fmla="*/ 567718 h 792860"/>
                <a:gd name="connsiteX13" fmla="*/ 1510747 w 1526093"/>
                <a:gd name="connsiteY13" fmla="*/ 628191 h 792860"/>
                <a:gd name="connsiteX14" fmla="*/ 1525975 w 1526093"/>
                <a:gd name="connsiteY14" fmla="*/ 285768 h 792860"/>
                <a:gd name="connsiteX15" fmla="*/ 1505232 w 1526093"/>
                <a:gd name="connsiteY15" fmla="*/ 89819 h 792860"/>
                <a:gd name="connsiteX16" fmla="*/ 1493663 w 1526093"/>
                <a:gd name="connsiteY16" fmla="*/ 13802 h 792860"/>
                <a:gd name="connsiteX17" fmla="*/ 1233508 w 1526093"/>
                <a:gd name="connsiteY17" fmla="*/ 37249 h 792860"/>
                <a:gd name="connsiteX18" fmla="*/ 1082231 w 1526093"/>
                <a:gd name="connsiteY18" fmla="*/ 36789 h 792860"/>
                <a:gd name="connsiteX19" fmla="*/ 851304 w 1526093"/>
                <a:gd name="connsiteY19" fmla="*/ 24605 h 792860"/>
                <a:gd name="connsiteX20" fmla="*/ 725027 w 1526093"/>
                <a:gd name="connsiteY20" fmla="*/ 15468 h 792860"/>
                <a:gd name="connsiteX21" fmla="*/ 10252 w 1526093"/>
                <a:gd name="connsiteY21" fmla="*/ 0 h 792860"/>
                <a:gd name="connsiteX0" fmla="*/ 10252 w 1528499"/>
                <a:gd name="connsiteY0" fmla="*/ 0 h 792860"/>
                <a:gd name="connsiteX1" fmla="*/ 24923 w 1528499"/>
                <a:gd name="connsiteY1" fmla="*/ 360380 h 792860"/>
                <a:gd name="connsiteX2" fmla="*/ 166613 w 1528499"/>
                <a:gd name="connsiteY2" fmla="*/ 753074 h 792860"/>
                <a:gd name="connsiteX3" fmla="*/ 440237 w 1528499"/>
                <a:gd name="connsiteY3" fmla="*/ 762855 h 792860"/>
                <a:gd name="connsiteX4" fmla="*/ 614230 w 1528499"/>
                <a:gd name="connsiteY4" fmla="*/ 605417 h 792860"/>
                <a:gd name="connsiteX5" fmla="*/ 699547 w 1528499"/>
                <a:gd name="connsiteY5" fmla="*/ 427057 h 792860"/>
                <a:gd name="connsiteX6" fmla="*/ 843940 w 1528499"/>
                <a:gd name="connsiteY6" fmla="*/ 391354 h 792860"/>
                <a:gd name="connsiteX7" fmla="*/ 891557 w 1528499"/>
                <a:gd name="connsiteY7" fmla="*/ 433507 h 792860"/>
                <a:gd name="connsiteX8" fmla="*/ 897714 w 1528499"/>
                <a:gd name="connsiteY8" fmla="*/ 476152 h 792860"/>
                <a:gd name="connsiteX9" fmla="*/ 894609 w 1528499"/>
                <a:gd name="connsiteY9" fmla="*/ 541599 h 792860"/>
                <a:gd name="connsiteX10" fmla="*/ 956115 w 1528499"/>
                <a:gd name="connsiteY10" fmla="*/ 677849 h 792860"/>
                <a:gd name="connsiteX11" fmla="*/ 1213631 w 1528499"/>
                <a:gd name="connsiteY11" fmla="*/ 778178 h 792860"/>
                <a:gd name="connsiteX12" fmla="*/ 1389044 w 1528499"/>
                <a:gd name="connsiteY12" fmla="*/ 567718 h 792860"/>
                <a:gd name="connsiteX13" fmla="*/ 1510747 w 1528499"/>
                <a:gd name="connsiteY13" fmla="*/ 628191 h 792860"/>
                <a:gd name="connsiteX14" fmla="*/ 1525975 w 1528499"/>
                <a:gd name="connsiteY14" fmla="*/ 285768 h 792860"/>
                <a:gd name="connsiteX15" fmla="*/ 1525145 w 1528499"/>
                <a:gd name="connsiteY15" fmla="*/ 77635 h 792860"/>
                <a:gd name="connsiteX16" fmla="*/ 1493663 w 1528499"/>
                <a:gd name="connsiteY16" fmla="*/ 13802 h 792860"/>
                <a:gd name="connsiteX17" fmla="*/ 1233508 w 1528499"/>
                <a:gd name="connsiteY17" fmla="*/ 37249 h 792860"/>
                <a:gd name="connsiteX18" fmla="*/ 1082231 w 1528499"/>
                <a:gd name="connsiteY18" fmla="*/ 36789 h 792860"/>
                <a:gd name="connsiteX19" fmla="*/ 851304 w 1528499"/>
                <a:gd name="connsiteY19" fmla="*/ 24605 h 792860"/>
                <a:gd name="connsiteX20" fmla="*/ 725027 w 1528499"/>
                <a:gd name="connsiteY20" fmla="*/ 15468 h 792860"/>
                <a:gd name="connsiteX21" fmla="*/ 10252 w 1528499"/>
                <a:gd name="connsiteY21" fmla="*/ 0 h 792860"/>
                <a:gd name="connsiteX0" fmla="*/ 10252 w 1528499"/>
                <a:gd name="connsiteY0" fmla="*/ 0 h 780894"/>
                <a:gd name="connsiteX1" fmla="*/ 24923 w 1528499"/>
                <a:gd name="connsiteY1" fmla="*/ 360380 h 780894"/>
                <a:gd name="connsiteX2" fmla="*/ 216395 w 1528499"/>
                <a:gd name="connsiteY2" fmla="*/ 676924 h 780894"/>
                <a:gd name="connsiteX3" fmla="*/ 440237 w 1528499"/>
                <a:gd name="connsiteY3" fmla="*/ 762855 h 780894"/>
                <a:gd name="connsiteX4" fmla="*/ 614230 w 1528499"/>
                <a:gd name="connsiteY4" fmla="*/ 605417 h 780894"/>
                <a:gd name="connsiteX5" fmla="*/ 699547 w 1528499"/>
                <a:gd name="connsiteY5" fmla="*/ 427057 h 780894"/>
                <a:gd name="connsiteX6" fmla="*/ 843940 w 1528499"/>
                <a:gd name="connsiteY6" fmla="*/ 391354 h 780894"/>
                <a:gd name="connsiteX7" fmla="*/ 891557 w 1528499"/>
                <a:gd name="connsiteY7" fmla="*/ 433507 h 780894"/>
                <a:gd name="connsiteX8" fmla="*/ 897714 w 1528499"/>
                <a:gd name="connsiteY8" fmla="*/ 476152 h 780894"/>
                <a:gd name="connsiteX9" fmla="*/ 894609 w 1528499"/>
                <a:gd name="connsiteY9" fmla="*/ 541599 h 780894"/>
                <a:gd name="connsiteX10" fmla="*/ 956115 w 1528499"/>
                <a:gd name="connsiteY10" fmla="*/ 677849 h 780894"/>
                <a:gd name="connsiteX11" fmla="*/ 1213631 w 1528499"/>
                <a:gd name="connsiteY11" fmla="*/ 778178 h 780894"/>
                <a:gd name="connsiteX12" fmla="*/ 1389044 w 1528499"/>
                <a:gd name="connsiteY12" fmla="*/ 567718 h 780894"/>
                <a:gd name="connsiteX13" fmla="*/ 1510747 w 1528499"/>
                <a:gd name="connsiteY13" fmla="*/ 628191 h 780894"/>
                <a:gd name="connsiteX14" fmla="*/ 1525975 w 1528499"/>
                <a:gd name="connsiteY14" fmla="*/ 285768 h 780894"/>
                <a:gd name="connsiteX15" fmla="*/ 1525145 w 1528499"/>
                <a:gd name="connsiteY15" fmla="*/ 77635 h 780894"/>
                <a:gd name="connsiteX16" fmla="*/ 1493663 w 1528499"/>
                <a:gd name="connsiteY16" fmla="*/ 13802 h 780894"/>
                <a:gd name="connsiteX17" fmla="*/ 1233508 w 1528499"/>
                <a:gd name="connsiteY17" fmla="*/ 37249 h 780894"/>
                <a:gd name="connsiteX18" fmla="*/ 1082231 w 1528499"/>
                <a:gd name="connsiteY18" fmla="*/ 36789 h 780894"/>
                <a:gd name="connsiteX19" fmla="*/ 851304 w 1528499"/>
                <a:gd name="connsiteY19" fmla="*/ 24605 h 780894"/>
                <a:gd name="connsiteX20" fmla="*/ 725027 w 1528499"/>
                <a:gd name="connsiteY20" fmla="*/ 15468 h 780894"/>
                <a:gd name="connsiteX21" fmla="*/ 10252 w 1528499"/>
                <a:gd name="connsiteY21" fmla="*/ 0 h 780894"/>
                <a:gd name="connsiteX0" fmla="*/ 16764 w 1535011"/>
                <a:gd name="connsiteY0" fmla="*/ 0 h 780894"/>
                <a:gd name="connsiteX1" fmla="*/ 14841 w 1535011"/>
                <a:gd name="connsiteY1" fmla="*/ 217219 h 780894"/>
                <a:gd name="connsiteX2" fmla="*/ 222907 w 1535011"/>
                <a:gd name="connsiteY2" fmla="*/ 676924 h 780894"/>
                <a:gd name="connsiteX3" fmla="*/ 446749 w 1535011"/>
                <a:gd name="connsiteY3" fmla="*/ 762855 h 780894"/>
                <a:gd name="connsiteX4" fmla="*/ 620742 w 1535011"/>
                <a:gd name="connsiteY4" fmla="*/ 605417 h 780894"/>
                <a:gd name="connsiteX5" fmla="*/ 706059 w 1535011"/>
                <a:gd name="connsiteY5" fmla="*/ 427057 h 780894"/>
                <a:gd name="connsiteX6" fmla="*/ 850452 w 1535011"/>
                <a:gd name="connsiteY6" fmla="*/ 391354 h 780894"/>
                <a:gd name="connsiteX7" fmla="*/ 898069 w 1535011"/>
                <a:gd name="connsiteY7" fmla="*/ 433507 h 780894"/>
                <a:gd name="connsiteX8" fmla="*/ 904226 w 1535011"/>
                <a:gd name="connsiteY8" fmla="*/ 476152 h 780894"/>
                <a:gd name="connsiteX9" fmla="*/ 901121 w 1535011"/>
                <a:gd name="connsiteY9" fmla="*/ 541599 h 780894"/>
                <a:gd name="connsiteX10" fmla="*/ 962627 w 1535011"/>
                <a:gd name="connsiteY10" fmla="*/ 677849 h 780894"/>
                <a:gd name="connsiteX11" fmla="*/ 1220143 w 1535011"/>
                <a:gd name="connsiteY11" fmla="*/ 778178 h 780894"/>
                <a:gd name="connsiteX12" fmla="*/ 1395556 w 1535011"/>
                <a:gd name="connsiteY12" fmla="*/ 567718 h 780894"/>
                <a:gd name="connsiteX13" fmla="*/ 1517259 w 1535011"/>
                <a:gd name="connsiteY13" fmla="*/ 628191 h 780894"/>
                <a:gd name="connsiteX14" fmla="*/ 1532487 w 1535011"/>
                <a:gd name="connsiteY14" fmla="*/ 285768 h 780894"/>
                <a:gd name="connsiteX15" fmla="*/ 1531657 w 1535011"/>
                <a:gd name="connsiteY15" fmla="*/ 77635 h 780894"/>
                <a:gd name="connsiteX16" fmla="*/ 1500175 w 1535011"/>
                <a:gd name="connsiteY16" fmla="*/ 13802 h 780894"/>
                <a:gd name="connsiteX17" fmla="*/ 1240020 w 1535011"/>
                <a:gd name="connsiteY17" fmla="*/ 37249 h 780894"/>
                <a:gd name="connsiteX18" fmla="*/ 1088743 w 1535011"/>
                <a:gd name="connsiteY18" fmla="*/ 36789 h 780894"/>
                <a:gd name="connsiteX19" fmla="*/ 857816 w 1535011"/>
                <a:gd name="connsiteY19" fmla="*/ 24605 h 780894"/>
                <a:gd name="connsiteX20" fmla="*/ 731539 w 1535011"/>
                <a:gd name="connsiteY20" fmla="*/ 15468 h 780894"/>
                <a:gd name="connsiteX21" fmla="*/ 16764 w 1535011"/>
                <a:gd name="connsiteY21" fmla="*/ 0 h 780894"/>
                <a:gd name="connsiteX0" fmla="*/ 16764 w 1535011"/>
                <a:gd name="connsiteY0" fmla="*/ 0 h 779035"/>
                <a:gd name="connsiteX1" fmla="*/ 14841 w 1535011"/>
                <a:gd name="connsiteY1" fmla="*/ 217219 h 779035"/>
                <a:gd name="connsiteX2" fmla="*/ 222907 w 1535011"/>
                <a:gd name="connsiteY2" fmla="*/ 676924 h 779035"/>
                <a:gd name="connsiteX3" fmla="*/ 446749 w 1535011"/>
                <a:gd name="connsiteY3" fmla="*/ 762855 h 779035"/>
                <a:gd name="connsiteX4" fmla="*/ 620742 w 1535011"/>
                <a:gd name="connsiteY4" fmla="*/ 605417 h 779035"/>
                <a:gd name="connsiteX5" fmla="*/ 706059 w 1535011"/>
                <a:gd name="connsiteY5" fmla="*/ 427057 h 779035"/>
                <a:gd name="connsiteX6" fmla="*/ 850452 w 1535011"/>
                <a:gd name="connsiteY6" fmla="*/ 391354 h 779035"/>
                <a:gd name="connsiteX7" fmla="*/ 898069 w 1535011"/>
                <a:gd name="connsiteY7" fmla="*/ 433507 h 779035"/>
                <a:gd name="connsiteX8" fmla="*/ 904226 w 1535011"/>
                <a:gd name="connsiteY8" fmla="*/ 476152 h 779035"/>
                <a:gd name="connsiteX9" fmla="*/ 901121 w 1535011"/>
                <a:gd name="connsiteY9" fmla="*/ 541599 h 779035"/>
                <a:gd name="connsiteX10" fmla="*/ 1042279 w 1535011"/>
                <a:gd name="connsiteY10" fmla="*/ 638252 h 779035"/>
                <a:gd name="connsiteX11" fmla="*/ 1220143 w 1535011"/>
                <a:gd name="connsiteY11" fmla="*/ 778178 h 779035"/>
                <a:gd name="connsiteX12" fmla="*/ 1395556 w 1535011"/>
                <a:gd name="connsiteY12" fmla="*/ 567718 h 779035"/>
                <a:gd name="connsiteX13" fmla="*/ 1517259 w 1535011"/>
                <a:gd name="connsiteY13" fmla="*/ 628191 h 779035"/>
                <a:gd name="connsiteX14" fmla="*/ 1532487 w 1535011"/>
                <a:gd name="connsiteY14" fmla="*/ 285768 h 779035"/>
                <a:gd name="connsiteX15" fmla="*/ 1531657 w 1535011"/>
                <a:gd name="connsiteY15" fmla="*/ 77635 h 779035"/>
                <a:gd name="connsiteX16" fmla="*/ 1500175 w 1535011"/>
                <a:gd name="connsiteY16" fmla="*/ 13802 h 779035"/>
                <a:gd name="connsiteX17" fmla="*/ 1240020 w 1535011"/>
                <a:gd name="connsiteY17" fmla="*/ 37249 h 779035"/>
                <a:gd name="connsiteX18" fmla="*/ 1088743 w 1535011"/>
                <a:gd name="connsiteY18" fmla="*/ 36789 h 779035"/>
                <a:gd name="connsiteX19" fmla="*/ 857816 w 1535011"/>
                <a:gd name="connsiteY19" fmla="*/ 24605 h 779035"/>
                <a:gd name="connsiteX20" fmla="*/ 731539 w 1535011"/>
                <a:gd name="connsiteY20" fmla="*/ 15468 h 779035"/>
                <a:gd name="connsiteX21" fmla="*/ 16764 w 1535011"/>
                <a:gd name="connsiteY21" fmla="*/ 0 h 779035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50452 w 1535011"/>
                <a:gd name="connsiteY6" fmla="*/ 391354 h 779078"/>
                <a:gd name="connsiteX7" fmla="*/ 898069 w 1535011"/>
                <a:gd name="connsiteY7" fmla="*/ 433507 h 779078"/>
                <a:gd name="connsiteX8" fmla="*/ 904226 w 1535011"/>
                <a:gd name="connsiteY8" fmla="*/ 476152 h 779078"/>
                <a:gd name="connsiteX9" fmla="*/ 901121 w 1535011"/>
                <a:gd name="connsiteY9" fmla="*/ 541599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50452 w 1535011"/>
                <a:gd name="connsiteY6" fmla="*/ 391354 h 779078"/>
                <a:gd name="connsiteX7" fmla="*/ 898069 w 1535011"/>
                <a:gd name="connsiteY7" fmla="*/ 433507 h 779078"/>
                <a:gd name="connsiteX8" fmla="*/ 904226 w 1535011"/>
                <a:gd name="connsiteY8" fmla="*/ 476152 h 779078"/>
                <a:gd name="connsiteX9" fmla="*/ 934310 w 1535011"/>
                <a:gd name="connsiteY9" fmla="*/ 498955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50452 w 1535011"/>
                <a:gd name="connsiteY6" fmla="*/ 391354 h 779078"/>
                <a:gd name="connsiteX7" fmla="*/ 898069 w 1535011"/>
                <a:gd name="connsiteY7" fmla="*/ 433507 h 779078"/>
                <a:gd name="connsiteX8" fmla="*/ 904226 w 1535011"/>
                <a:gd name="connsiteY8" fmla="*/ 476152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50452 w 1535011"/>
                <a:gd name="connsiteY6" fmla="*/ 391354 h 779078"/>
                <a:gd name="connsiteX7" fmla="*/ 898069 w 1535011"/>
                <a:gd name="connsiteY7" fmla="*/ 433507 h 779078"/>
                <a:gd name="connsiteX8" fmla="*/ 947371 w 1535011"/>
                <a:gd name="connsiteY8" fmla="*/ 390864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50452 w 1535011"/>
                <a:gd name="connsiteY6" fmla="*/ 391354 h 779078"/>
                <a:gd name="connsiteX7" fmla="*/ 917981 w 1535011"/>
                <a:gd name="connsiteY7" fmla="*/ 357357 h 779078"/>
                <a:gd name="connsiteX8" fmla="*/ 947371 w 1535011"/>
                <a:gd name="connsiteY8" fmla="*/ 390864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37177 w 1535011"/>
                <a:gd name="connsiteY6" fmla="*/ 336526 h 779078"/>
                <a:gd name="connsiteX7" fmla="*/ 917981 w 1535011"/>
                <a:gd name="connsiteY7" fmla="*/ 357357 h 779078"/>
                <a:gd name="connsiteX8" fmla="*/ 947371 w 1535011"/>
                <a:gd name="connsiteY8" fmla="*/ 390864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37177 w 1535011"/>
                <a:gd name="connsiteY6" fmla="*/ 336526 h 779078"/>
                <a:gd name="connsiteX7" fmla="*/ 934576 w 1535011"/>
                <a:gd name="connsiteY7" fmla="*/ 342126 h 779078"/>
                <a:gd name="connsiteX8" fmla="*/ 947371 w 1535011"/>
                <a:gd name="connsiteY8" fmla="*/ 390864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37177 w 1535011"/>
                <a:gd name="connsiteY6" fmla="*/ 336526 h 779078"/>
                <a:gd name="connsiteX7" fmla="*/ 934576 w 1535011"/>
                <a:gd name="connsiteY7" fmla="*/ 342126 h 779078"/>
                <a:gd name="connsiteX8" fmla="*/ 997154 w 1535011"/>
                <a:gd name="connsiteY8" fmla="*/ 375635 h 779078"/>
                <a:gd name="connsiteX9" fmla="*/ 997367 w 1535011"/>
                <a:gd name="connsiteY9" fmla="*/ 434990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78"/>
                <a:gd name="connsiteX1" fmla="*/ 14841 w 1535011"/>
                <a:gd name="connsiteY1" fmla="*/ 217219 h 779078"/>
                <a:gd name="connsiteX2" fmla="*/ 222907 w 1535011"/>
                <a:gd name="connsiteY2" fmla="*/ 676924 h 779078"/>
                <a:gd name="connsiteX3" fmla="*/ 446749 w 1535011"/>
                <a:gd name="connsiteY3" fmla="*/ 762855 h 779078"/>
                <a:gd name="connsiteX4" fmla="*/ 620742 w 1535011"/>
                <a:gd name="connsiteY4" fmla="*/ 605417 h 779078"/>
                <a:gd name="connsiteX5" fmla="*/ 706059 w 1535011"/>
                <a:gd name="connsiteY5" fmla="*/ 427057 h 779078"/>
                <a:gd name="connsiteX6" fmla="*/ 837177 w 1535011"/>
                <a:gd name="connsiteY6" fmla="*/ 336526 h 779078"/>
                <a:gd name="connsiteX7" fmla="*/ 934576 w 1535011"/>
                <a:gd name="connsiteY7" fmla="*/ 342126 h 779078"/>
                <a:gd name="connsiteX8" fmla="*/ 997154 w 1535011"/>
                <a:gd name="connsiteY8" fmla="*/ 375635 h 779078"/>
                <a:gd name="connsiteX9" fmla="*/ 1033875 w 1535011"/>
                <a:gd name="connsiteY9" fmla="*/ 410622 h 779078"/>
                <a:gd name="connsiteX10" fmla="*/ 1036025 w 1535011"/>
                <a:gd name="connsiteY10" fmla="*/ 506354 h 779078"/>
                <a:gd name="connsiteX11" fmla="*/ 1042279 w 1535011"/>
                <a:gd name="connsiteY11" fmla="*/ 638252 h 779078"/>
                <a:gd name="connsiteX12" fmla="*/ 1220143 w 1535011"/>
                <a:gd name="connsiteY12" fmla="*/ 778178 h 779078"/>
                <a:gd name="connsiteX13" fmla="*/ 1395556 w 1535011"/>
                <a:gd name="connsiteY13" fmla="*/ 567718 h 779078"/>
                <a:gd name="connsiteX14" fmla="*/ 1517259 w 1535011"/>
                <a:gd name="connsiteY14" fmla="*/ 628191 h 779078"/>
                <a:gd name="connsiteX15" fmla="*/ 1532487 w 1535011"/>
                <a:gd name="connsiteY15" fmla="*/ 285768 h 779078"/>
                <a:gd name="connsiteX16" fmla="*/ 1531657 w 1535011"/>
                <a:gd name="connsiteY16" fmla="*/ 77635 h 779078"/>
                <a:gd name="connsiteX17" fmla="*/ 1500175 w 1535011"/>
                <a:gd name="connsiteY17" fmla="*/ 13802 h 779078"/>
                <a:gd name="connsiteX18" fmla="*/ 1240020 w 1535011"/>
                <a:gd name="connsiteY18" fmla="*/ 37249 h 779078"/>
                <a:gd name="connsiteX19" fmla="*/ 1088743 w 1535011"/>
                <a:gd name="connsiteY19" fmla="*/ 36789 h 779078"/>
                <a:gd name="connsiteX20" fmla="*/ 857816 w 1535011"/>
                <a:gd name="connsiteY20" fmla="*/ 24605 h 779078"/>
                <a:gd name="connsiteX21" fmla="*/ 731539 w 1535011"/>
                <a:gd name="connsiteY21" fmla="*/ 15468 h 779078"/>
                <a:gd name="connsiteX22" fmla="*/ 16764 w 1535011"/>
                <a:gd name="connsiteY22" fmla="*/ 0 h 779078"/>
                <a:gd name="connsiteX0" fmla="*/ 16764 w 1535011"/>
                <a:gd name="connsiteY0" fmla="*/ 0 h 779082"/>
                <a:gd name="connsiteX1" fmla="*/ 14841 w 1535011"/>
                <a:gd name="connsiteY1" fmla="*/ 217219 h 779082"/>
                <a:gd name="connsiteX2" fmla="*/ 222907 w 1535011"/>
                <a:gd name="connsiteY2" fmla="*/ 676924 h 779082"/>
                <a:gd name="connsiteX3" fmla="*/ 446749 w 1535011"/>
                <a:gd name="connsiteY3" fmla="*/ 762855 h 779082"/>
                <a:gd name="connsiteX4" fmla="*/ 620742 w 1535011"/>
                <a:gd name="connsiteY4" fmla="*/ 605417 h 779082"/>
                <a:gd name="connsiteX5" fmla="*/ 706059 w 1535011"/>
                <a:gd name="connsiteY5" fmla="*/ 427057 h 779082"/>
                <a:gd name="connsiteX6" fmla="*/ 837177 w 1535011"/>
                <a:gd name="connsiteY6" fmla="*/ 336526 h 779082"/>
                <a:gd name="connsiteX7" fmla="*/ 934576 w 1535011"/>
                <a:gd name="connsiteY7" fmla="*/ 342126 h 779082"/>
                <a:gd name="connsiteX8" fmla="*/ 997154 w 1535011"/>
                <a:gd name="connsiteY8" fmla="*/ 375635 h 779082"/>
                <a:gd name="connsiteX9" fmla="*/ 1033875 w 1535011"/>
                <a:gd name="connsiteY9" fmla="*/ 410622 h 779082"/>
                <a:gd name="connsiteX10" fmla="*/ 1062576 w 1535011"/>
                <a:gd name="connsiteY10" fmla="*/ 503308 h 779082"/>
                <a:gd name="connsiteX11" fmla="*/ 1042279 w 1535011"/>
                <a:gd name="connsiteY11" fmla="*/ 638252 h 779082"/>
                <a:gd name="connsiteX12" fmla="*/ 1220143 w 1535011"/>
                <a:gd name="connsiteY12" fmla="*/ 778178 h 779082"/>
                <a:gd name="connsiteX13" fmla="*/ 1395556 w 1535011"/>
                <a:gd name="connsiteY13" fmla="*/ 567718 h 779082"/>
                <a:gd name="connsiteX14" fmla="*/ 1517259 w 1535011"/>
                <a:gd name="connsiteY14" fmla="*/ 628191 h 779082"/>
                <a:gd name="connsiteX15" fmla="*/ 1532487 w 1535011"/>
                <a:gd name="connsiteY15" fmla="*/ 285768 h 779082"/>
                <a:gd name="connsiteX16" fmla="*/ 1531657 w 1535011"/>
                <a:gd name="connsiteY16" fmla="*/ 77635 h 779082"/>
                <a:gd name="connsiteX17" fmla="*/ 1500175 w 1535011"/>
                <a:gd name="connsiteY17" fmla="*/ 13802 h 779082"/>
                <a:gd name="connsiteX18" fmla="*/ 1240020 w 1535011"/>
                <a:gd name="connsiteY18" fmla="*/ 37249 h 779082"/>
                <a:gd name="connsiteX19" fmla="*/ 1088743 w 1535011"/>
                <a:gd name="connsiteY19" fmla="*/ 36789 h 779082"/>
                <a:gd name="connsiteX20" fmla="*/ 857816 w 1535011"/>
                <a:gd name="connsiteY20" fmla="*/ 24605 h 779082"/>
                <a:gd name="connsiteX21" fmla="*/ 731539 w 1535011"/>
                <a:gd name="connsiteY21" fmla="*/ 15468 h 779082"/>
                <a:gd name="connsiteX22" fmla="*/ 16764 w 1535011"/>
                <a:gd name="connsiteY22" fmla="*/ 0 h 779082"/>
                <a:gd name="connsiteX0" fmla="*/ 16764 w 1535011"/>
                <a:gd name="connsiteY0" fmla="*/ 0 h 779792"/>
                <a:gd name="connsiteX1" fmla="*/ 14841 w 1535011"/>
                <a:gd name="connsiteY1" fmla="*/ 217219 h 779792"/>
                <a:gd name="connsiteX2" fmla="*/ 222907 w 1535011"/>
                <a:gd name="connsiteY2" fmla="*/ 676924 h 779792"/>
                <a:gd name="connsiteX3" fmla="*/ 446749 w 1535011"/>
                <a:gd name="connsiteY3" fmla="*/ 762855 h 779792"/>
                <a:gd name="connsiteX4" fmla="*/ 620742 w 1535011"/>
                <a:gd name="connsiteY4" fmla="*/ 605417 h 779792"/>
                <a:gd name="connsiteX5" fmla="*/ 706059 w 1535011"/>
                <a:gd name="connsiteY5" fmla="*/ 427057 h 779792"/>
                <a:gd name="connsiteX6" fmla="*/ 837177 w 1535011"/>
                <a:gd name="connsiteY6" fmla="*/ 336526 h 779792"/>
                <a:gd name="connsiteX7" fmla="*/ 934576 w 1535011"/>
                <a:gd name="connsiteY7" fmla="*/ 342126 h 779792"/>
                <a:gd name="connsiteX8" fmla="*/ 997154 w 1535011"/>
                <a:gd name="connsiteY8" fmla="*/ 375635 h 779792"/>
                <a:gd name="connsiteX9" fmla="*/ 1033875 w 1535011"/>
                <a:gd name="connsiteY9" fmla="*/ 410622 h 779792"/>
                <a:gd name="connsiteX10" fmla="*/ 1062576 w 1535011"/>
                <a:gd name="connsiteY10" fmla="*/ 503308 h 779792"/>
                <a:gd name="connsiteX11" fmla="*/ 1095380 w 1535011"/>
                <a:gd name="connsiteY11" fmla="*/ 656528 h 779792"/>
                <a:gd name="connsiteX12" fmla="*/ 1220143 w 1535011"/>
                <a:gd name="connsiteY12" fmla="*/ 778178 h 779792"/>
                <a:gd name="connsiteX13" fmla="*/ 1395556 w 1535011"/>
                <a:gd name="connsiteY13" fmla="*/ 567718 h 779792"/>
                <a:gd name="connsiteX14" fmla="*/ 1517259 w 1535011"/>
                <a:gd name="connsiteY14" fmla="*/ 628191 h 779792"/>
                <a:gd name="connsiteX15" fmla="*/ 1532487 w 1535011"/>
                <a:gd name="connsiteY15" fmla="*/ 285768 h 779792"/>
                <a:gd name="connsiteX16" fmla="*/ 1531657 w 1535011"/>
                <a:gd name="connsiteY16" fmla="*/ 77635 h 779792"/>
                <a:gd name="connsiteX17" fmla="*/ 1500175 w 1535011"/>
                <a:gd name="connsiteY17" fmla="*/ 13802 h 779792"/>
                <a:gd name="connsiteX18" fmla="*/ 1240020 w 1535011"/>
                <a:gd name="connsiteY18" fmla="*/ 37249 h 779792"/>
                <a:gd name="connsiteX19" fmla="*/ 1088743 w 1535011"/>
                <a:gd name="connsiteY19" fmla="*/ 36789 h 779792"/>
                <a:gd name="connsiteX20" fmla="*/ 857816 w 1535011"/>
                <a:gd name="connsiteY20" fmla="*/ 24605 h 779792"/>
                <a:gd name="connsiteX21" fmla="*/ 731539 w 1535011"/>
                <a:gd name="connsiteY21" fmla="*/ 15468 h 779792"/>
                <a:gd name="connsiteX22" fmla="*/ 16764 w 1535011"/>
                <a:gd name="connsiteY22" fmla="*/ 0 h 779792"/>
                <a:gd name="connsiteX0" fmla="*/ 16764 w 1535011"/>
                <a:gd name="connsiteY0" fmla="*/ 0 h 779792"/>
                <a:gd name="connsiteX1" fmla="*/ 14841 w 1535011"/>
                <a:gd name="connsiteY1" fmla="*/ 217219 h 779792"/>
                <a:gd name="connsiteX2" fmla="*/ 222907 w 1535011"/>
                <a:gd name="connsiteY2" fmla="*/ 676924 h 779792"/>
                <a:gd name="connsiteX3" fmla="*/ 446749 w 1535011"/>
                <a:gd name="connsiteY3" fmla="*/ 762855 h 779792"/>
                <a:gd name="connsiteX4" fmla="*/ 620742 w 1535011"/>
                <a:gd name="connsiteY4" fmla="*/ 605417 h 779792"/>
                <a:gd name="connsiteX5" fmla="*/ 706059 w 1535011"/>
                <a:gd name="connsiteY5" fmla="*/ 427057 h 779792"/>
                <a:gd name="connsiteX6" fmla="*/ 837177 w 1535011"/>
                <a:gd name="connsiteY6" fmla="*/ 336526 h 779792"/>
                <a:gd name="connsiteX7" fmla="*/ 934576 w 1535011"/>
                <a:gd name="connsiteY7" fmla="*/ 342126 h 779792"/>
                <a:gd name="connsiteX8" fmla="*/ 997154 w 1535011"/>
                <a:gd name="connsiteY8" fmla="*/ 375635 h 779792"/>
                <a:gd name="connsiteX9" fmla="*/ 1047150 w 1535011"/>
                <a:gd name="connsiteY9" fmla="*/ 395393 h 779792"/>
                <a:gd name="connsiteX10" fmla="*/ 1062576 w 1535011"/>
                <a:gd name="connsiteY10" fmla="*/ 503308 h 779792"/>
                <a:gd name="connsiteX11" fmla="*/ 1095380 w 1535011"/>
                <a:gd name="connsiteY11" fmla="*/ 656528 h 779792"/>
                <a:gd name="connsiteX12" fmla="*/ 1220143 w 1535011"/>
                <a:gd name="connsiteY12" fmla="*/ 778178 h 779792"/>
                <a:gd name="connsiteX13" fmla="*/ 1395556 w 1535011"/>
                <a:gd name="connsiteY13" fmla="*/ 567718 h 779792"/>
                <a:gd name="connsiteX14" fmla="*/ 1517259 w 1535011"/>
                <a:gd name="connsiteY14" fmla="*/ 628191 h 779792"/>
                <a:gd name="connsiteX15" fmla="*/ 1532487 w 1535011"/>
                <a:gd name="connsiteY15" fmla="*/ 285768 h 779792"/>
                <a:gd name="connsiteX16" fmla="*/ 1531657 w 1535011"/>
                <a:gd name="connsiteY16" fmla="*/ 77635 h 779792"/>
                <a:gd name="connsiteX17" fmla="*/ 1500175 w 1535011"/>
                <a:gd name="connsiteY17" fmla="*/ 13802 h 779792"/>
                <a:gd name="connsiteX18" fmla="*/ 1240020 w 1535011"/>
                <a:gd name="connsiteY18" fmla="*/ 37249 h 779792"/>
                <a:gd name="connsiteX19" fmla="*/ 1088743 w 1535011"/>
                <a:gd name="connsiteY19" fmla="*/ 36789 h 779792"/>
                <a:gd name="connsiteX20" fmla="*/ 857816 w 1535011"/>
                <a:gd name="connsiteY20" fmla="*/ 24605 h 779792"/>
                <a:gd name="connsiteX21" fmla="*/ 731539 w 1535011"/>
                <a:gd name="connsiteY21" fmla="*/ 15468 h 779792"/>
                <a:gd name="connsiteX22" fmla="*/ 16764 w 1535011"/>
                <a:gd name="connsiteY22" fmla="*/ 0 h 779792"/>
                <a:gd name="connsiteX0" fmla="*/ 16764 w 1535011"/>
                <a:gd name="connsiteY0" fmla="*/ 0 h 779792"/>
                <a:gd name="connsiteX1" fmla="*/ 14841 w 1535011"/>
                <a:gd name="connsiteY1" fmla="*/ 217219 h 779792"/>
                <a:gd name="connsiteX2" fmla="*/ 222907 w 1535011"/>
                <a:gd name="connsiteY2" fmla="*/ 676924 h 779792"/>
                <a:gd name="connsiteX3" fmla="*/ 446749 w 1535011"/>
                <a:gd name="connsiteY3" fmla="*/ 762855 h 779792"/>
                <a:gd name="connsiteX4" fmla="*/ 620742 w 1535011"/>
                <a:gd name="connsiteY4" fmla="*/ 605417 h 779792"/>
                <a:gd name="connsiteX5" fmla="*/ 706059 w 1535011"/>
                <a:gd name="connsiteY5" fmla="*/ 427057 h 779792"/>
                <a:gd name="connsiteX6" fmla="*/ 837177 w 1535011"/>
                <a:gd name="connsiteY6" fmla="*/ 336526 h 779792"/>
                <a:gd name="connsiteX7" fmla="*/ 934576 w 1535011"/>
                <a:gd name="connsiteY7" fmla="*/ 342126 h 779792"/>
                <a:gd name="connsiteX8" fmla="*/ 1007111 w 1535011"/>
                <a:gd name="connsiteY8" fmla="*/ 351267 h 779792"/>
                <a:gd name="connsiteX9" fmla="*/ 1047150 w 1535011"/>
                <a:gd name="connsiteY9" fmla="*/ 395393 h 779792"/>
                <a:gd name="connsiteX10" fmla="*/ 1062576 w 1535011"/>
                <a:gd name="connsiteY10" fmla="*/ 503308 h 779792"/>
                <a:gd name="connsiteX11" fmla="*/ 1095380 w 1535011"/>
                <a:gd name="connsiteY11" fmla="*/ 656528 h 779792"/>
                <a:gd name="connsiteX12" fmla="*/ 1220143 w 1535011"/>
                <a:gd name="connsiteY12" fmla="*/ 778178 h 779792"/>
                <a:gd name="connsiteX13" fmla="*/ 1395556 w 1535011"/>
                <a:gd name="connsiteY13" fmla="*/ 567718 h 779792"/>
                <a:gd name="connsiteX14" fmla="*/ 1517259 w 1535011"/>
                <a:gd name="connsiteY14" fmla="*/ 628191 h 779792"/>
                <a:gd name="connsiteX15" fmla="*/ 1532487 w 1535011"/>
                <a:gd name="connsiteY15" fmla="*/ 285768 h 779792"/>
                <a:gd name="connsiteX16" fmla="*/ 1531657 w 1535011"/>
                <a:gd name="connsiteY16" fmla="*/ 77635 h 779792"/>
                <a:gd name="connsiteX17" fmla="*/ 1500175 w 1535011"/>
                <a:gd name="connsiteY17" fmla="*/ 13802 h 779792"/>
                <a:gd name="connsiteX18" fmla="*/ 1240020 w 1535011"/>
                <a:gd name="connsiteY18" fmla="*/ 37249 h 779792"/>
                <a:gd name="connsiteX19" fmla="*/ 1088743 w 1535011"/>
                <a:gd name="connsiteY19" fmla="*/ 36789 h 779792"/>
                <a:gd name="connsiteX20" fmla="*/ 857816 w 1535011"/>
                <a:gd name="connsiteY20" fmla="*/ 24605 h 779792"/>
                <a:gd name="connsiteX21" fmla="*/ 731539 w 1535011"/>
                <a:gd name="connsiteY21" fmla="*/ 15468 h 779792"/>
                <a:gd name="connsiteX22" fmla="*/ 16764 w 1535011"/>
                <a:gd name="connsiteY22" fmla="*/ 0 h 779792"/>
                <a:gd name="connsiteX0" fmla="*/ 16764 w 1535011"/>
                <a:gd name="connsiteY0" fmla="*/ 0 h 779792"/>
                <a:gd name="connsiteX1" fmla="*/ 14841 w 1535011"/>
                <a:gd name="connsiteY1" fmla="*/ 217219 h 779792"/>
                <a:gd name="connsiteX2" fmla="*/ 222907 w 1535011"/>
                <a:gd name="connsiteY2" fmla="*/ 676924 h 779792"/>
                <a:gd name="connsiteX3" fmla="*/ 446749 w 1535011"/>
                <a:gd name="connsiteY3" fmla="*/ 762855 h 779792"/>
                <a:gd name="connsiteX4" fmla="*/ 620742 w 1535011"/>
                <a:gd name="connsiteY4" fmla="*/ 605417 h 779792"/>
                <a:gd name="connsiteX5" fmla="*/ 706059 w 1535011"/>
                <a:gd name="connsiteY5" fmla="*/ 427057 h 779792"/>
                <a:gd name="connsiteX6" fmla="*/ 837177 w 1535011"/>
                <a:gd name="connsiteY6" fmla="*/ 336526 h 779792"/>
                <a:gd name="connsiteX7" fmla="*/ 944533 w 1535011"/>
                <a:gd name="connsiteY7" fmla="*/ 320804 h 779792"/>
                <a:gd name="connsiteX8" fmla="*/ 1007111 w 1535011"/>
                <a:gd name="connsiteY8" fmla="*/ 351267 h 779792"/>
                <a:gd name="connsiteX9" fmla="*/ 1047150 w 1535011"/>
                <a:gd name="connsiteY9" fmla="*/ 395393 h 779792"/>
                <a:gd name="connsiteX10" fmla="*/ 1062576 w 1535011"/>
                <a:gd name="connsiteY10" fmla="*/ 503308 h 779792"/>
                <a:gd name="connsiteX11" fmla="*/ 1095380 w 1535011"/>
                <a:gd name="connsiteY11" fmla="*/ 656528 h 779792"/>
                <a:gd name="connsiteX12" fmla="*/ 1220143 w 1535011"/>
                <a:gd name="connsiteY12" fmla="*/ 778178 h 779792"/>
                <a:gd name="connsiteX13" fmla="*/ 1395556 w 1535011"/>
                <a:gd name="connsiteY13" fmla="*/ 567718 h 779792"/>
                <a:gd name="connsiteX14" fmla="*/ 1517259 w 1535011"/>
                <a:gd name="connsiteY14" fmla="*/ 628191 h 779792"/>
                <a:gd name="connsiteX15" fmla="*/ 1532487 w 1535011"/>
                <a:gd name="connsiteY15" fmla="*/ 285768 h 779792"/>
                <a:gd name="connsiteX16" fmla="*/ 1531657 w 1535011"/>
                <a:gd name="connsiteY16" fmla="*/ 77635 h 779792"/>
                <a:gd name="connsiteX17" fmla="*/ 1500175 w 1535011"/>
                <a:gd name="connsiteY17" fmla="*/ 13802 h 779792"/>
                <a:gd name="connsiteX18" fmla="*/ 1240020 w 1535011"/>
                <a:gd name="connsiteY18" fmla="*/ 37249 h 779792"/>
                <a:gd name="connsiteX19" fmla="*/ 1088743 w 1535011"/>
                <a:gd name="connsiteY19" fmla="*/ 36789 h 779792"/>
                <a:gd name="connsiteX20" fmla="*/ 857816 w 1535011"/>
                <a:gd name="connsiteY20" fmla="*/ 24605 h 779792"/>
                <a:gd name="connsiteX21" fmla="*/ 731539 w 1535011"/>
                <a:gd name="connsiteY21" fmla="*/ 15468 h 779792"/>
                <a:gd name="connsiteX22" fmla="*/ 16764 w 1535011"/>
                <a:gd name="connsiteY22" fmla="*/ 0 h 779792"/>
                <a:gd name="connsiteX0" fmla="*/ 16764 w 1535011"/>
                <a:gd name="connsiteY0" fmla="*/ 0 h 779792"/>
                <a:gd name="connsiteX1" fmla="*/ 14841 w 1535011"/>
                <a:gd name="connsiteY1" fmla="*/ 217219 h 779792"/>
                <a:gd name="connsiteX2" fmla="*/ 222907 w 1535011"/>
                <a:gd name="connsiteY2" fmla="*/ 676924 h 779792"/>
                <a:gd name="connsiteX3" fmla="*/ 446749 w 1535011"/>
                <a:gd name="connsiteY3" fmla="*/ 762855 h 779792"/>
                <a:gd name="connsiteX4" fmla="*/ 620742 w 1535011"/>
                <a:gd name="connsiteY4" fmla="*/ 605417 h 779792"/>
                <a:gd name="connsiteX5" fmla="*/ 706059 w 1535011"/>
                <a:gd name="connsiteY5" fmla="*/ 427057 h 779792"/>
                <a:gd name="connsiteX6" fmla="*/ 837177 w 1535011"/>
                <a:gd name="connsiteY6" fmla="*/ 336526 h 779792"/>
                <a:gd name="connsiteX7" fmla="*/ 944533 w 1535011"/>
                <a:gd name="connsiteY7" fmla="*/ 320804 h 779792"/>
                <a:gd name="connsiteX8" fmla="*/ 1007111 w 1535011"/>
                <a:gd name="connsiteY8" fmla="*/ 351267 h 779792"/>
                <a:gd name="connsiteX9" fmla="*/ 1047150 w 1535011"/>
                <a:gd name="connsiteY9" fmla="*/ 395393 h 779792"/>
                <a:gd name="connsiteX10" fmla="*/ 1092447 w 1535011"/>
                <a:gd name="connsiteY10" fmla="*/ 503308 h 779792"/>
                <a:gd name="connsiteX11" fmla="*/ 1095380 w 1535011"/>
                <a:gd name="connsiteY11" fmla="*/ 656528 h 779792"/>
                <a:gd name="connsiteX12" fmla="*/ 1220143 w 1535011"/>
                <a:gd name="connsiteY12" fmla="*/ 778178 h 779792"/>
                <a:gd name="connsiteX13" fmla="*/ 1395556 w 1535011"/>
                <a:gd name="connsiteY13" fmla="*/ 567718 h 779792"/>
                <a:gd name="connsiteX14" fmla="*/ 1517259 w 1535011"/>
                <a:gd name="connsiteY14" fmla="*/ 628191 h 779792"/>
                <a:gd name="connsiteX15" fmla="*/ 1532487 w 1535011"/>
                <a:gd name="connsiteY15" fmla="*/ 285768 h 779792"/>
                <a:gd name="connsiteX16" fmla="*/ 1531657 w 1535011"/>
                <a:gd name="connsiteY16" fmla="*/ 77635 h 779792"/>
                <a:gd name="connsiteX17" fmla="*/ 1500175 w 1535011"/>
                <a:gd name="connsiteY17" fmla="*/ 13802 h 779792"/>
                <a:gd name="connsiteX18" fmla="*/ 1240020 w 1535011"/>
                <a:gd name="connsiteY18" fmla="*/ 37249 h 779792"/>
                <a:gd name="connsiteX19" fmla="*/ 1088743 w 1535011"/>
                <a:gd name="connsiteY19" fmla="*/ 36789 h 779792"/>
                <a:gd name="connsiteX20" fmla="*/ 857816 w 1535011"/>
                <a:gd name="connsiteY20" fmla="*/ 24605 h 779792"/>
                <a:gd name="connsiteX21" fmla="*/ 731539 w 1535011"/>
                <a:gd name="connsiteY21" fmla="*/ 15468 h 779792"/>
                <a:gd name="connsiteX22" fmla="*/ 16764 w 1535011"/>
                <a:gd name="connsiteY22" fmla="*/ 0 h 779792"/>
                <a:gd name="connsiteX0" fmla="*/ 16764 w 1535011"/>
                <a:gd name="connsiteY0" fmla="*/ 0 h 780455"/>
                <a:gd name="connsiteX1" fmla="*/ 14841 w 1535011"/>
                <a:gd name="connsiteY1" fmla="*/ 217219 h 780455"/>
                <a:gd name="connsiteX2" fmla="*/ 222907 w 1535011"/>
                <a:gd name="connsiteY2" fmla="*/ 676924 h 780455"/>
                <a:gd name="connsiteX3" fmla="*/ 446749 w 1535011"/>
                <a:gd name="connsiteY3" fmla="*/ 762855 h 780455"/>
                <a:gd name="connsiteX4" fmla="*/ 620742 w 1535011"/>
                <a:gd name="connsiteY4" fmla="*/ 605417 h 780455"/>
                <a:gd name="connsiteX5" fmla="*/ 706059 w 1535011"/>
                <a:gd name="connsiteY5" fmla="*/ 427057 h 780455"/>
                <a:gd name="connsiteX6" fmla="*/ 837177 w 1535011"/>
                <a:gd name="connsiteY6" fmla="*/ 336526 h 780455"/>
                <a:gd name="connsiteX7" fmla="*/ 944533 w 1535011"/>
                <a:gd name="connsiteY7" fmla="*/ 320804 h 780455"/>
                <a:gd name="connsiteX8" fmla="*/ 1007111 w 1535011"/>
                <a:gd name="connsiteY8" fmla="*/ 351267 h 780455"/>
                <a:gd name="connsiteX9" fmla="*/ 1047150 w 1535011"/>
                <a:gd name="connsiteY9" fmla="*/ 395393 h 780455"/>
                <a:gd name="connsiteX10" fmla="*/ 1092447 w 1535011"/>
                <a:gd name="connsiteY10" fmla="*/ 503308 h 780455"/>
                <a:gd name="connsiteX11" fmla="*/ 1131887 w 1535011"/>
                <a:gd name="connsiteY11" fmla="*/ 668712 h 780455"/>
                <a:gd name="connsiteX12" fmla="*/ 1220143 w 1535011"/>
                <a:gd name="connsiteY12" fmla="*/ 778178 h 780455"/>
                <a:gd name="connsiteX13" fmla="*/ 1395556 w 1535011"/>
                <a:gd name="connsiteY13" fmla="*/ 567718 h 780455"/>
                <a:gd name="connsiteX14" fmla="*/ 1517259 w 1535011"/>
                <a:gd name="connsiteY14" fmla="*/ 628191 h 780455"/>
                <a:gd name="connsiteX15" fmla="*/ 1532487 w 1535011"/>
                <a:gd name="connsiteY15" fmla="*/ 285768 h 780455"/>
                <a:gd name="connsiteX16" fmla="*/ 1531657 w 1535011"/>
                <a:gd name="connsiteY16" fmla="*/ 77635 h 780455"/>
                <a:gd name="connsiteX17" fmla="*/ 1500175 w 1535011"/>
                <a:gd name="connsiteY17" fmla="*/ 13802 h 780455"/>
                <a:gd name="connsiteX18" fmla="*/ 1240020 w 1535011"/>
                <a:gd name="connsiteY18" fmla="*/ 37249 h 780455"/>
                <a:gd name="connsiteX19" fmla="*/ 1088743 w 1535011"/>
                <a:gd name="connsiteY19" fmla="*/ 36789 h 780455"/>
                <a:gd name="connsiteX20" fmla="*/ 857816 w 1535011"/>
                <a:gd name="connsiteY20" fmla="*/ 24605 h 780455"/>
                <a:gd name="connsiteX21" fmla="*/ 731539 w 1535011"/>
                <a:gd name="connsiteY21" fmla="*/ 15468 h 780455"/>
                <a:gd name="connsiteX22" fmla="*/ 16764 w 1535011"/>
                <a:gd name="connsiteY22" fmla="*/ 0 h 780455"/>
                <a:gd name="connsiteX0" fmla="*/ 16764 w 1535011"/>
                <a:gd name="connsiteY0" fmla="*/ 0 h 767296"/>
                <a:gd name="connsiteX1" fmla="*/ 14841 w 1535011"/>
                <a:gd name="connsiteY1" fmla="*/ 217219 h 767296"/>
                <a:gd name="connsiteX2" fmla="*/ 222907 w 1535011"/>
                <a:gd name="connsiteY2" fmla="*/ 676924 h 767296"/>
                <a:gd name="connsiteX3" fmla="*/ 446749 w 1535011"/>
                <a:gd name="connsiteY3" fmla="*/ 762855 h 767296"/>
                <a:gd name="connsiteX4" fmla="*/ 620742 w 1535011"/>
                <a:gd name="connsiteY4" fmla="*/ 605417 h 767296"/>
                <a:gd name="connsiteX5" fmla="*/ 706059 w 1535011"/>
                <a:gd name="connsiteY5" fmla="*/ 427057 h 767296"/>
                <a:gd name="connsiteX6" fmla="*/ 837177 w 1535011"/>
                <a:gd name="connsiteY6" fmla="*/ 336526 h 767296"/>
                <a:gd name="connsiteX7" fmla="*/ 944533 w 1535011"/>
                <a:gd name="connsiteY7" fmla="*/ 320804 h 767296"/>
                <a:gd name="connsiteX8" fmla="*/ 1007111 w 1535011"/>
                <a:gd name="connsiteY8" fmla="*/ 351267 h 767296"/>
                <a:gd name="connsiteX9" fmla="*/ 1047150 w 1535011"/>
                <a:gd name="connsiteY9" fmla="*/ 395393 h 767296"/>
                <a:gd name="connsiteX10" fmla="*/ 1092447 w 1535011"/>
                <a:gd name="connsiteY10" fmla="*/ 503308 h 767296"/>
                <a:gd name="connsiteX11" fmla="*/ 1131887 w 1535011"/>
                <a:gd name="connsiteY11" fmla="*/ 668712 h 767296"/>
                <a:gd name="connsiteX12" fmla="*/ 1240055 w 1535011"/>
                <a:gd name="connsiteY12" fmla="*/ 732488 h 767296"/>
                <a:gd name="connsiteX13" fmla="*/ 1395556 w 1535011"/>
                <a:gd name="connsiteY13" fmla="*/ 567718 h 767296"/>
                <a:gd name="connsiteX14" fmla="*/ 1517259 w 1535011"/>
                <a:gd name="connsiteY14" fmla="*/ 628191 h 767296"/>
                <a:gd name="connsiteX15" fmla="*/ 1532487 w 1535011"/>
                <a:gd name="connsiteY15" fmla="*/ 285768 h 767296"/>
                <a:gd name="connsiteX16" fmla="*/ 1531657 w 1535011"/>
                <a:gd name="connsiteY16" fmla="*/ 77635 h 767296"/>
                <a:gd name="connsiteX17" fmla="*/ 1500175 w 1535011"/>
                <a:gd name="connsiteY17" fmla="*/ 13802 h 767296"/>
                <a:gd name="connsiteX18" fmla="*/ 1240020 w 1535011"/>
                <a:gd name="connsiteY18" fmla="*/ 37249 h 767296"/>
                <a:gd name="connsiteX19" fmla="*/ 1088743 w 1535011"/>
                <a:gd name="connsiteY19" fmla="*/ 36789 h 767296"/>
                <a:gd name="connsiteX20" fmla="*/ 857816 w 1535011"/>
                <a:gd name="connsiteY20" fmla="*/ 24605 h 767296"/>
                <a:gd name="connsiteX21" fmla="*/ 731539 w 1535011"/>
                <a:gd name="connsiteY21" fmla="*/ 15468 h 767296"/>
                <a:gd name="connsiteX22" fmla="*/ 16764 w 1535011"/>
                <a:gd name="connsiteY22" fmla="*/ 0 h 76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35011" h="767296">
                  <a:moveTo>
                    <a:pt x="16764" y="0"/>
                  </a:moveTo>
                  <a:cubicBezTo>
                    <a:pt x="-4397" y="21403"/>
                    <a:pt x="-6062" y="165250"/>
                    <a:pt x="14841" y="217219"/>
                  </a:cubicBezTo>
                  <a:cubicBezTo>
                    <a:pt x="12138" y="317856"/>
                    <a:pt x="150922" y="585985"/>
                    <a:pt x="222907" y="676924"/>
                  </a:cubicBezTo>
                  <a:cubicBezTo>
                    <a:pt x="294892" y="767863"/>
                    <a:pt x="380443" y="774773"/>
                    <a:pt x="446749" y="762855"/>
                  </a:cubicBezTo>
                  <a:cubicBezTo>
                    <a:pt x="513055" y="750937"/>
                    <a:pt x="577524" y="661383"/>
                    <a:pt x="620742" y="605417"/>
                  </a:cubicBezTo>
                  <a:cubicBezTo>
                    <a:pt x="663960" y="549451"/>
                    <a:pt x="669987" y="471872"/>
                    <a:pt x="706059" y="427057"/>
                  </a:cubicBezTo>
                  <a:cubicBezTo>
                    <a:pt x="742132" y="382242"/>
                    <a:pt x="797431" y="354235"/>
                    <a:pt x="837177" y="336526"/>
                  </a:cubicBezTo>
                  <a:cubicBezTo>
                    <a:pt x="876923" y="318817"/>
                    <a:pt x="916211" y="318347"/>
                    <a:pt x="944533" y="320804"/>
                  </a:cubicBezTo>
                  <a:cubicBezTo>
                    <a:pt x="972855" y="323261"/>
                    <a:pt x="990008" y="338836"/>
                    <a:pt x="1007111" y="351267"/>
                  </a:cubicBezTo>
                  <a:cubicBezTo>
                    <a:pt x="1024214" y="363698"/>
                    <a:pt x="1032927" y="370053"/>
                    <a:pt x="1047150" y="395393"/>
                  </a:cubicBezTo>
                  <a:cubicBezTo>
                    <a:pt x="1061373" y="420733"/>
                    <a:pt x="1068921" y="487199"/>
                    <a:pt x="1092447" y="503308"/>
                  </a:cubicBezTo>
                  <a:cubicBezTo>
                    <a:pt x="1115973" y="519417"/>
                    <a:pt x="1107286" y="630515"/>
                    <a:pt x="1131887" y="668712"/>
                  </a:cubicBezTo>
                  <a:cubicBezTo>
                    <a:pt x="1156488" y="706909"/>
                    <a:pt x="1196110" y="749320"/>
                    <a:pt x="1240055" y="732488"/>
                  </a:cubicBezTo>
                  <a:cubicBezTo>
                    <a:pt x="1284000" y="715656"/>
                    <a:pt x="1349355" y="585101"/>
                    <a:pt x="1395556" y="567718"/>
                  </a:cubicBezTo>
                  <a:cubicBezTo>
                    <a:pt x="1441757" y="550335"/>
                    <a:pt x="1505500" y="665029"/>
                    <a:pt x="1517259" y="628191"/>
                  </a:cubicBezTo>
                  <a:cubicBezTo>
                    <a:pt x="1529018" y="591353"/>
                    <a:pt x="1530087" y="377527"/>
                    <a:pt x="1532487" y="285768"/>
                  </a:cubicBezTo>
                  <a:cubicBezTo>
                    <a:pt x="1534887" y="194009"/>
                    <a:pt x="1537042" y="122963"/>
                    <a:pt x="1531657" y="77635"/>
                  </a:cubicBezTo>
                  <a:cubicBezTo>
                    <a:pt x="1526272" y="32307"/>
                    <a:pt x="1548781" y="20533"/>
                    <a:pt x="1500175" y="13802"/>
                  </a:cubicBezTo>
                  <a:cubicBezTo>
                    <a:pt x="1451569" y="7071"/>
                    <a:pt x="1308592" y="33418"/>
                    <a:pt x="1240020" y="37249"/>
                  </a:cubicBezTo>
                  <a:cubicBezTo>
                    <a:pt x="1171448" y="41080"/>
                    <a:pt x="1152444" y="38896"/>
                    <a:pt x="1088743" y="36789"/>
                  </a:cubicBezTo>
                  <a:cubicBezTo>
                    <a:pt x="1025042" y="34682"/>
                    <a:pt x="857816" y="24605"/>
                    <a:pt x="857816" y="24605"/>
                  </a:cubicBezTo>
                  <a:lnTo>
                    <a:pt x="731539" y="15468"/>
                  </a:lnTo>
                  <a:lnTo>
                    <a:pt x="16764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902862" y="2850075"/>
              <a:ext cx="45719" cy="1750466"/>
            </a:xfrm>
            <a:custGeom>
              <a:avLst/>
              <a:gdLst>
                <a:gd name="connsiteX0" fmla="*/ 0 w 46892"/>
                <a:gd name="connsiteY0" fmla="*/ 0 h 2203938"/>
                <a:gd name="connsiteX1" fmla="*/ 46892 w 46892"/>
                <a:gd name="connsiteY1" fmla="*/ 2203938 h 220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892" h="2203938">
                  <a:moveTo>
                    <a:pt x="0" y="0"/>
                  </a:moveTo>
                  <a:lnTo>
                    <a:pt x="46892" y="2203938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516880" y="2969217"/>
              <a:ext cx="45719" cy="1617576"/>
            </a:xfrm>
            <a:custGeom>
              <a:avLst/>
              <a:gdLst>
                <a:gd name="connsiteX0" fmla="*/ 0 w 0"/>
                <a:gd name="connsiteY0" fmla="*/ 0 h 2051538"/>
                <a:gd name="connsiteX1" fmla="*/ 0 w 0"/>
                <a:gd name="connsiteY1" fmla="*/ 2051538 h 205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051538">
                  <a:moveTo>
                    <a:pt x="0" y="0"/>
                  </a:moveTo>
                  <a:lnTo>
                    <a:pt x="0" y="2051538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980434" y="2795086"/>
              <a:ext cx="16822" cy="1805455"/>
            </a:xfrm>
            <a:custGeom>
              <a:avLst/>
              <a:gdLst>
                <a:gd name="connsiteX0" fmla="*/ 23446 w 23446"/>
                <a:gd name="connsiteY0" fmla="*/ 0 h 2309447"/>
                <a:gd name="connsiteX1" fmla="*/ 0 w 23446"/>
                <a:gd name="connsiteY1" fmla="*/ 2309447 h 230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46" h="2309447">
                  <a:moveTo>
                    <a:pt x="23446" y="0"/>
                  </a:moveTo>
                  <a:lnTo>
                    <a:pt x="0" y="2309447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491291" y="2138546"/>
              <a:ext cx="197304" cy="2425336"/>
            </a:xfrm>
            <a:custGeom>
              <a:avLst/>
              <a:gdLst>
                <a:gd name="connsiteX0" fmla="*/ 0 w 248440"/>
                <a:gd name="connsiteY0" fmla="*/ 0 h 3048000"/>
                <a:gd name="connsiteX1" fmla="*/ 117230 w 248440"/>
                <a:gd name="connsiteY1" fmla="*/ 586154 h 3048000"/>
                <a:gd name="connsiteX2" fmla="*/ 222738 w 248440"/>
                <a:gd name="connsiteY2" fmla="*/ 1125416 h 3048000"/>
                <a:gd name="connsiteX3" fmla="*/ 234461 w 248440"/>
                <a:gd name="connsiteY3" fmla="*/ 1863969 h 3048000"/>
                <a:gd name="connsiteX4" fmla="*/ 246184 w 248440"/>
                <a:gd name="connsiteY4" fmla="*/ 2344616 h 3048000"/>
                <a:gd name="connsiteX5" fmla="*/ 246184 w 248440"/>
                <a:gd name="connsiteY5" fmla="*/ 2754923 h 3048000"/>
                <a:gd name="connsiteX6" fmla="*/ 222738 w 248440"/>
                <a:gd name="connsiteY6" fmla="*/ 3048000 h 3048000"/>
                <a:gd name="connsiteX0" fmla="*/ 0 w 268354"/>
                <a:gd name="connsiteY0" fmla="*/ 0 h 3072274"/>
                <a:gd name="connsiteX1" fmla="*/ 137144 w 268354"/>
                <a:gd name="connsiteY1" fmla="*/ 610428 h 3072274"/>
                <a:gd name="connsiteX2" fmla="*/ 242652 w 268354"/>
                <a:gd name="connsiteY2" fmla="*/ 1149690 h 3072274"/>
                <a:gd name="connsiteX3" fmla="*/ 254375 w 268354"/>
                <a:gd name="connsiteY3" fmla="*/ 1888243 h 3072274"/>
                <a:gd name="connsiteX4" fmla="*/ 266098 w 268354"/>
                <a:gd name="connsiteY4" fmla="*/ 2368890 h 3072274"/>
                <a:gd name="connsiteX5" fmla="*/ 266098 w 268354"/>
                <a:gd name="connsiteY5" fmla="*/ 2779197 h 3072274"/>
                <a:gd name="connsiteX6" fmla="*/ 242652 w 268354"/>
                <a:gd name="connsiteY6" fmla="*/ 3072274 h 3072274"/>
                <a:gd name="connsiteX0" fmla="*/ 0 w 274991"/>
                <a:gd name="connsiteY0" fmla="*/ 0 h 3090479"/>
                <a:gd name="connsiteX1" fmla="*/ 143781 w 274991"/>
                <a:gd name="connsiteY1" fmla="*/ 628633 h 3090479"/>
                <a:gd name="connsiteX2" fmla="*/ 249289 w 274991"/>
                <a:gd name="connsiteY2" fmla="*/ 1167895 h 3090479"/>
                <a:gd name="connsiteX3" fmla="*/ 261012 w 274991"/>
                <a:gd name="connsiteY3" fmla="*/ 1906448 h 3090479"/>
                <a:gd name="connsiteX4" fmla="*/ 272735 w 274991"/>
                <a:gd name="connsiteY4" fmla="*/ 2387095 h 3090479"/>
                <a:gd name="connsiteX5" fmla="*/ 272735 w 274991"/>
                <a:gd name="connsiteY5" fmla="*/ 2797402 h 3090479"/>
                <a:gd name="connsiteX6" fmla="*/ 249289 w 274991"/>
                <a:gd name="connsiteY6" fmla="*/ 3090479 h 30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991" h="3090479">
                  <a:moveTo>
                    <a:pt x="0" y="0"/>
                  </a:moveTo>
                  <a:cubicBezTo>
                    <a:pt x="40053" y="199292"/>
                    <a:pt x="102233" y="433984"/>
                    <a:pt x="143781" y="628633"/>
                  </a:cubicBezTo>
                  <a:cubicBezTo>
                    <a:pt x="185329" y="823282"/>
                    <a:pt x="229751" y="954926"/>
                    <a:pt x="249289" y="1167895"/>
                  </a:cubicBezTo>
                  <a:cubicBezTo>
                    <a:pt x="268828" y="1380864"/>
                    <a:pt x="257104" y="1703248"/>
                    <a:pt x="261012" y="1906448"/>
                  </a:cubicBezTo>
                  <a:cubicBezTo>
                    <a:pt x="264920" y="2109648"/>
                    <a:pt x="270781" y="2238603"/>
                    <a:pt x="272735" y="2387095"/>
                  </a:cubicBezTo>
                  <a:cubicBezTo>
                    <a:pt x="274689" y="2535587"/>
                    <a:pt x="276643" y="2680171"/>
                    <a:pt x="272735" y="2797402"/>
                  </a:cubicBezTo>
                  <a:cubicBezTo>
                    <a:pt x="268827" y="2914633"/>
                    <a:pt x="259058" y="3002556"/>
                    <a:pt x="249289" y="3090479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60629" y="2150453"/>
              <a:ext cx="159660" cy="812701"/>
            </a:xfrm>
            <a:custGeom>
              <a:avLst/>
              <a:gdLst>
                <a:gd name="connsiteX0" fmla="*/ 199292 w 199292"/>
                <a:gd name="connsiteY0" fmla="*/ 0 h 984739"/>
                <a:gd name="connsiteX1" fmla="*/ 164123 w 199292"/>
                <a:gd name="connsiteY1" fmla="*/ 504092 h 984739"/>
                <a:gd name="connsiteX2" fmla="*/ 0 w 199292"/>
                <a:gd name="connsiteY2" fmla="*/ 984739 h 984739"/>
                <a:gd name="connsiteX0" fmla="*/ 209249 w 209249"/>
                <a:gd name="connsiteY0" fmla="*/ 0 h 1012152"/>
                <a:gd name="connsiteX1" fmla="*/ 164123 w 209249"/>
                <a:gd name="connsiteY1" fmla="*/ 531505 h 1012152"/>
                <a:gd name="connsiteX2" fmla="*/ 0 w 209249"/>
                <a:gd name="connsiteY2" fmla="*/ 1012152 h 1012152"/>
                <a:gd name="connsiteX0" fmla="*/ 222524 w 222524"/>
                <a:gd name="connsiteY0" fmla="*/ 0 h 1039565"/>
                <a:gd name="connsiteX1" fmla="*/ 177398 w 222524"/>
                <a:gd name="connsiteY1" fmla="*/ 531505 h 1039565"/>
                <a:gd name="connsiteX2" fmla="*/ 0 w 222524"/>
                <a:gd name="connsiteY2" fmla="*/ 1039565 h 103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24" h="1039565">
                  <a:moveTo>
                    <a:pt x="222524" y="0"/>
                  </a:moveTo>
                  <a:cubicBezTo>
                    <a:pt x="221547" y="169984"/>
                    <a:pt x="210613" y="367382"/>
                    <a:pt x="177398" y="531505"/>
                  </a:cubicBezTo>
                  <a:cubicBezTo>
                    <a:pt x="144183" y="695628"/>
                    <a:pt x="65454" y="881303"/>
                    <a:pt x="0" y="103956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183857" y="2193912"/>
              <a:ext cx="410596" cy="390386"/>
            </a:xfrm>
            <a:custGeom>
              <a:avLst/>
              <a:gdLst>
                <a:gd name="connsiteX0" fmla="*/ 0 w 492369"/>
                <a:gd name="connsiteY0" fmla="*/ 0 h 386862"/>
                <a:gd name="connsiteX1" fmla="*/ 152400 w 492369"/>
                <a:gd name="connsiteY1" fmla="*/ 211015 h 386862"/>
                <a:gd name="connsiteX2" fmla="*/ 246185 w 492369"/>
                <a:gd name="connsiteY2" fmla="*/ 304800 h 386862"/>
                <a:gd name="connsiteX3" fmla="*/ 492369 w 492369"/>
                <a:gd name="connsiteY3" fmla="*/ 386862 h 386862"/>
                <a:gd name="connsiteX0" fmla="*/ 0 w 501087"/>
                <a:gd name="connsiteY0" fmla="*/ 0 h 522019"/>
                <a:gd name="connsiteX1" fmla="*/ 161118 w 501087"/>
                <a:gd name="connsiteY1" fmla="*/ 346172 h 522019"/>
                <a:gd name="connsiteX2" fmla="*/ 254903 w 501087"/>
                <a:gd name="connsiteY2" fmla="*/ 439957 h 522019"/>
                <a:gd name="connsiteX3" fmla="*/ 501087 w 501087"/>
                <a:gd name="connsiteY3" fmla="*/ 522019 h 522019"/>
                <a:gd name="connsiteX0" fmla="*/ 0 w 501087"/>
                <a:gd name="connsiteY0" fmla="*/ 0 h 503588"/>
                <a:gd name="connsiteX1" fmla="*/ 161118 w 501087"/>
                <a:gd name="connsiteY1" fmla="*/ 327741 h 503588"/>
                <a:gd name="connsiteX2" fmla="*/ 254903 w 501087"/>
                <a:gd name="connsiteY2" fmla="*/ 421526 h 503588"/>
                <a:gd name="connsiteX3" fmla="*/ 501087 w 501087"/>
                <a:gd name="connsiteY3" fmla="*/ 503588 h 50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1087" h="503588">
                  <a:moveTo>
                    <a:pt x="0" y="0"/>
                  </a:moveTo>
                  <a:cubicBezTo>
                    <a:pt x="55684" y="80107"/>
                    <a:pt x="118634" y="257487"/>
                    <a:pt x="161118" y="327741"/>
                  </a:cubicBezTo>
                  <a:cubicBezTo>
                    <a:pt x="203602" y="397995"/>
                    <a:pt x="198242" y="392218"/>
                    <a:pt x="254903" y="421526"/>
                  </a:cubicBezTo>
                  <a:cubicBezTo>
                    <a:pt x="311565" y="450834"/>
                    <a:pt x="406326" y="477211"/>
                    <a:pt x="501087" y="503588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777974" y="2260953"/>
              <a:ext cx="679119" cy="353397"/>
            </a:xfrm>
            <a:custGeom>
              <a:avLst/>
              <a:gdLst>
                <a:gd name="connsiteX0" fmla="*/ 738554 w 738554"/>
                <a:gd name="connsiteY0" fmla="*/ 0 h 398585"/>
                <a:gd name="connsiteX1" fmla="*/ 445477 w 738554"/>
                <a:gd name="connsiteY1" fmla="*/ 93785 h 398585"/>
                <a:gd name="connsiteX2" fmla="*/ 187570 w 738554"/>
                <a:gd name="connsiteY2" fmla="*/ 293077 h 398585"/>
                <a:gd name="connsiteX3" fmla="*/ 0 w 738554"/>
                <a:gd name="connsiteY3" fmla="*/ 398585 h 398585"/>
                <a:gd name="connsiteX0" fmla="*/ 782059 w 782059"/>
                <a:gd name="connsiteY0" fmla="*/ 0 h 413268"/>
                <a:gd name="connsiteX1" fmla="*/ 488982 w 782059"/>
                <a:gd name="connsiteY1" fmla="*/ 93785 h 413268"/>
                <a:gd name="connsiteX2" fmla="*/ 231075 w 782059"/>
                <a:gd name="connsiteY2" fmla="*/ 293077 h 413268"/>
                <a:gd name="connsiteX3" fmla="*/ 0 w 782059"/>
                <a:gd name="connsiteY3" fmla="*/ 413268 h 413268"/>
                <a:gd name="connsiteX0" fmla="*/ 840065 w 840065"/>
                <a:gd name="connsiteY0" fmla="*/ 0 h 442634"/>
                <a:gd name="connsiteX1" fmla="*/ 488982 w 840065"/>
                <a:gd name="connsiteY1" fmla="*/ 123151 h 442634"/>
                <a:gd name="connsiteX2" fmla="*/ 231075 w 840065"/>
                <a:gd name="connsiteY2" fmla="*/ 322443 h 442634"/>
                <a:gd name="connsiteX3" fmla="*/ 0 w 840065"/>
                <a:gd name="connsiteY3" fmla="*/ 442634 h 4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065" h="442634">
                  <a:moveTo>
                    <a:pt x="840065" y="0"/>
                  </a:moveTo>
                  <a:cubicBezTo>
                    <a:pt x="739442" y="22469"/>
                    <a:pt x="590480" y="69411"/>
                    <a:pt x="488982" y="123151"/>
                  </a:cubicBezTo>
                  <a:cubicBezTo>
                    <a:pt x="387484" y="176892"/>
                    <a:pt x="305321" y="271643"/>
                    <a:pt x="231075" y="322443"/>
                  </a:cubicBezTo>
                  <a:cubicBezTo>
                    <a:pt x="156829" y="373243"/>
                    <a:pt x="56662" y="415280"/>
                    <a:pt x="0" y="442634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000568" y="3537431"/>
              <a:ext cx="694819" cy="653870"/>
            </a:xfrm>
            <a:custGeom>
              <a:avLst/>
              <a:gdLst>
                <a:gd name="connsiteX0" fmla="*/ 984738 w 984738"/>
                <a:gd name="connsiteY0" fmla="*/ 0 h 1301261"/>
                <a:gd name="connsiteX1" fmla="*/ 0 w 984738"/>
                <a:gd name="connsiteY1" fmla="*/ 1301261 h 1301261"/>
                <a:gd name="connsiteX0" fmla="*/ 968399 w 968399"/>
                <a:gd name="connsiteY0" fmla="*/ 0 h 836398"/>
                <a:gd name="connsiteX1" fmla="*/ 0 w 968399"/>
                <a:gd name="connsiteY1" fmla="*/ 836398 h 83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8399" h="836398">
                  <a:moveTo>
                    <a:pt x="968399" y="0"/>
                  </a:moveTo>
                  <a:cubicBezTo>
                    <a:pt x="640153" y="433754"/>
                    <a:pt x="328246" y="402644"/>
                    <a:pt x="0" y="836398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80901" y="2333135"/>
              <a:ext cx="1110299" cy="1087051"/>
            </a:xfrm>
            <a:custGeom>
              <a:avLst/>
              <a:gdLst>
                <a:gd name="connsiteX0" fmla="*/ 1465385 w 1465385"/>
                <a:gd name="connsiteY0" fmla="*/ 0 h 2133600"/>
                <a:gd name="connsiteX1" fmla="*/ 0 w 1465385"/>
                <a:gd name="connsiteY1" fmla="*/ 2133600 h 2133600"/>
                <a:gd name="connsiteX0" fmla="*/ 1418645 w 1418645"/>
                <a:gd name="connsiteY0" fmla="*/ 0 h 1283452"/>
                <a:gd name="connsiteX1" fmla="*/ 0 w 1418645"/>
                <a:gd name="connsiteY1" fmla="*/ 1283452 h 1283452"/>
                <a:gd name="connsiteX0" fmla="*/ 1475611 w 1475611"/>
                <a:gd name="connsiteY0" fmla="*/ 0 h 1336135"/>
                <a:gd name="connsiteX1" fmla="*/ 0 w 1475611"/>
                <a:gd name="connsiteY1" fmla="*/ 1336135 h 133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5611" h="1336135">
                  <a:moveTo>
                    <a:pt x="1475611" y="0"/>
                  </a:moveTo>
                  <a:cubicBezTo>
                    <a:pt x="987149" y="711200"/>
                    <a:pt x="488462" y="624935"/>
                    <a:pt x="0" y="133613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683720" y="2401002"/>
              <a:ext cx="1534099" cy="1841239"/>
            </a:xfrm>
            <a:custGeom>
              <a:avLst/>
              <a:gdLst>
                <a:gd name="connsiteX0" fmla="*/ 1582615 w 1582615"/>
                <a:gd name="connsiteY0" fmla="*/ 0 h 2790092"/>
                <a:gd name="connsiteX1" fmla="*/ 1101969 w 1582615"/>
                <a:gd name="connsiteY1" fmla="*/ 762000 h 2790092"/>
                <a:gd name="connsiteX2" fmla="*/ 715107 w 1582615"/>
                <a:gd name="connsiteY2" fmla="*/ 1500554 h 2790092"/>
                <a:gd name="connsiteX3" fmla="*/ 445477 w 1582615"/>
                <a:gd name="connsiteY3" fmla="*/ 1957754 h 2790092"/>
                <a:gd name="connsiteX4" fmla="*/ 328246 w 1582615"/>
                <a:gd name="connsiteY4" fmla="*/ 2262554 h 2790092"/>
                <a:gd name="connsiteX5" fmla="*/ 0 w 1582615"/>
                <a:gd name="connsiteY5" fmla="*/ 2790092 h 2790092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70630 w 2138138"/>
                <a:gd name="connsiteY2" fmla="*/ 1500554 h 2355221"/>
                <a:gd name="connsiteX3" fmla="*/ 1001000 w 2138138"/>
                <a:gd name="connsiteY3" fmla="*/ 1957754 h 2355221"/>
                <a:gd name="connsiteX4" fmla="*/ 883769 w 2138138"/>
                <a:gd name="connsiteY4" fmla="*/ 2262554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70630 w 2138138"/>
                <a:gd name="connsiteY2" fmla="*/ 1500554 h 2355221"/>
                <a:gd name="connsiteX3" fmla="*/ 1001000 w 2138138"/>
                <a:gd name="connsiteY3" fmla="*/ 1957754 h 2355221"/>
                <a:gd name="connsiteX4" fmla="*/ 704040 w 2138138"/>
                <a:gd name="connsiteY4" fmla="*/ 1842678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70630 w 2138138"/>
                <a:gd name="connsiteY2" fmla="*/ 1500554 h 2355221"/>
                <a:gd name="connsiteX3" fmla="*/ 968322 w 2138138"/>
                <a:gd name="connsiteY3" fmla="*/ 1567870 h 2355221"/>
                <a:gd name="connsiteX4" fmla="*/ 704040 w 2138138"/>
                <a:gd name="connsiteY4" fmla="*/ 1842678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21613 w 2138138"/>
                <a:gd name="connsiteY2" fmla="*/ 1125665 h 2355221"/>
                <a:gd name="connsiteX3" fmla="*/ 968322 w 2138138"/>
                <a:gd name="connsiteY3" fmla="*/ 1567870 h 2355221"/>
                <a:gd name="connsiteX4" fmla="*/ 704040 w 2138138"/>
                <a:gd name="connsiteY4" fmla="*/ 1842678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21613 w 2138138"/>
                <a:gd name="connsiteY2" fmla="*/ 1125665 h 2355221"/>
                <a:gd name="connsiteX3" fmla="*/ 804932 w 2138138"/>
                <a:gd name="connsiteY3" fmla="*/ 1507888 h 2355221"/>
                <a:gd name="connsiteX4" fmla="*/ 704040 w 2138138"/>
                <a:gd name="connsiteY4" fmla="*/ 1842678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21613 w 2138138"/>
                <a:gd name="connsiteY2" fmla="*/ 1125665 h 2355221"/>
                <a:gd name="connsiteX3" fmla="*/ 804932 w 2138138"/>
                <a:gd name="connsiteY3" fmla="*/ 1507888 h 2355221"/>
                <a:gd name="connsiteX4" fmla="*/ 491634 w 2138138"/>
                <a:gd name="connsiteY4" fmla="*/ 1752705 h 2355221"/>
                <a:gd name="connsiteX5" fmla="*/ 0 w 2138138"/>
                <a:gd name="connsiteY5" fmla="*/ 2355221 h 2355221"/>
                <a:gd name="connsiteX0" fmla="*/ 2138138 w 2138138"/>
                <a:gd name="connsiteY0" fmla="*/ 0 h 2355221"/>
                <a:gd name="connsiteX1" fmla="*/ 1657492 w 2138138"/>
                <a:gd name="connsiteY1" fmla="*/ 762000 h 2355221"/>
                <a:gd name="connsiteX2" fmla="*/ 1221613 w 2138138"/>
                <a:gd name="connsiteY2" fmla="*/ 1125665 h 2355221"/>
                <a:gd name="connsiteX3" fmla="*/ 804932 w 2138138"/>
                <a:gd name="connsiteY3" fmla="*/ 1507888 h 2355221"/>
                <a:gd name="connsiteX4" fmla="*/ 360922 w 2138138"/>
                <a:gd name="connsiteY4" fmla="*/ 1992634 h 2355221"/>
                <a:gd name="connsiteX5" fmla="*/ 0 w 2138138"/>
                <a:gd name="connsiteY5" fmla="*/ 2355221 h 235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8138" h="2355221">
                  <a:moveTo>
                    <a:pt x="2138138" y="0"/>
                  </a:moveTo>
                  <a:cubicBezTo>
                    <a:pt x="1970107" y="255954"/>
                    <a:pt x="1810246" y="574389"/>
                    <a:pt x="1657492" y="762000"/>
                  </a:cubicBezTo>
                  <a:cubicBezTo>
                    <a:pt x="1504738" y="949611"/>
                    <a:pt x="1363706" y="1001350"/>
                    <a:pt x="1221613" y="1125665"/>
                  </a:cubicBezTo>
                  <a:cubicBezTo>
                    <a:pt x="1079520" y="1249980"/>
                    <a:pt x="948380" y="1363393"/>
                    <a:pt x="804932" y="1507888"/>
                  </a:cubicBezTo>
                  <a:cubicBezTo>
                    <a:pt x="661484" y="1652383"/>
                    <a:pt x="435168" y="1853911"/>
                    <a:pt x="360922" y="1992634"/>
                  </a:cubicBezTo>
                  <a:cubicBezTo>
                    <a:pt x="286676" y="2131357"/>
                    <a:pt x="127000" y="2160813"/>
                    <a:pt x="0" y="2355221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070682" y="2577250"/>
              <a:ext cx="591061" cy="492780"/>
            </a:xfrm>
            <a:custGeom>
              <a:avLst/>
              <a:gdLst>
                <a:gd name="connsiteX0" fmla="*/ 0 w 785446"/>
                <a:gd name="connsiteY0" fmla="*/ 0 h 550985"/>
                <a:gd name="connsiteX1" fmla="*/ 550984 w 785446"/>
                <a:gd name="connsiteY1" fmla="*/ 398585 h 550985"/>
                <a:gd name="connsiteX2" fmla="*/ 785446 w 785446"/>
                <a:gd name="connsiteY2" fmla="*/ 550985 h 55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5446" h="550985">
                  <a:moveTo>
                    <a:pt x="0" y="0"/>
                  </a:moveTo>
                  <a:lnTo>
                    <a:pt x="550984" y="398585"/>
                  </a:lnTo>
                  <a:cubicBezTo>
                    <a:pt x="681892" y="490416"/>
                    <a:pt x="733669" y="520700"/>
                    <a:pt x="785446" y="55098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04730" y="4573046"/>
              <a:ext cx="6442995" cy="27495"/>
            </a:xfrm>
            <a:custGeom>
              <a:avLst/>
              <a:gdLst>
                <a:gd name="connsiteX0" fmla="*/ 0 w 8979877"/>
                <a:gd name="connsiteY0" fmla="*/ 35170 h 35170"/>
                <a:gd name="connsiteX1" fmla="*/ 8979877 w 8979877"/>
                <a:gd name="connsiteY1" fmla="*/ 0 h 3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79877" h="35170">
                  <a:moveTo>
                    <a:pt x="0" y="35170"/>
                  </a:moveTo>
                  <a:lnTo>
                    <a:pt x="8979877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655327" y="2403147"/>
              <a:ext cx="19524" cy="2169899"/>
            </a:xfrm>
            <a:custGeom>
              <a:avLst/>
              <a:gdLst>
                <a:gd name="connsiteX0" fmla="*/ 12851 w 12851"/>
                <a:gd name="connsiteY0" fmla="*/ 0 h 2972467"/>
                <a:gd name="connsiteX1" fmla="*/ 1128 w 12851"/>
                <a:gd name="connsiteY1" fmla="*/ 2708031 h 2972467"/>
                <a:gd name="connsiteX2" fmla="*/ 1128 w 12851"/>
                <a:gd name="connsiteY2" fmla="*/ 2719754 h 2972467"/>
                <a:gd name="connsiteX0" fmla="*/ 5488 w 5488"/>
                <a:gd name="connsiteY0" fmla="*/ 0 h 2962713"/>
                <a:gd name="connsiteX1" fmla="*/ 1128 w 5488"/>
                <a:gd name="connsiteY1" fmla="*/ 2698277 h 2962713"/>
                <a:gd name="connsiteX2" fmla="*/ 1128 w 5488"/>
                <a:gd name="connsiteY2" fmla="*/ 2710000 h 296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88" h="2962713">
                  <a:moveTo>
                    <a:pt x="5488" y="0"/>
                  </a:moveTo>
                  <a:cubicBezTo>
                    <a:pt x="603" y="1127369"/>
                    <a:pt x="3082" y="2244985"/>
                    <a:pt x="1128" y="2698277"/>
                  </a:cubicBezTo>
                  <a:cubicBezTo>
                    <a:pt x="-826" y="3151569"/>
                    <a:pt x="151" y="2930784"/>
                    <a:pt x="1128" y="27100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85105" y="5736968"/>
              <a:ext cx="3355783" cy="35742"/>
            </a:xfrm>
            <a:custGeom>
              <a:avLst/>
              <a:gdLst>
                <a:gd name="connsiteX0" fmla="*/ 0 w 4325815"/>
                <a:gd name="connsiteY0" fmla="*/ 23446 h 23446"/>
                <a:gd name="connsiteX1" fmla="*/ 4325815 w 4325815"/>
                <a:gd name="connsiteY1" fmla="*/ 0 h 23446"/>
                <a:gd name="connsiteX2" fmla="*/ 4325815 w 4325815"/>
                <a:gd name="connsiteY2" fmla="*/ 0 h 2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5815" h="23446">
                  <a:moveTo>
                    <a:pt x="0" y="23446"/>
                  </a:moveTo>
                  <a:lnTo>
                    <a:pt x="4325815" y="0"/>
                  </a:lnTo>
                  <a:lnTo>
                    <a:pt x="432581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0001" y="5257800"/>
              <a:ext cx="885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  50 km</a:t>
              </a:r>
              <a:endParaRPr lang="en-ZA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581775" y="2400300"/>
              <a:ext cx="9525" cy="2166938"/>
            </a:xfrm>
            <a:custGeom>
              <a:avLst/>
              <a:gdLst>
                <a:gd name="connsiteX0" fmla="*/ 0 w 9525"/>
                <a:gd name="connsiteY0" fmla="*/ 0 h 2166938"/>
                <a:gd name="connsiteX1" fmla="*/ 9525 w 9525"/>
                <a:gd name="connsiteY1" fmla="*/ 2166938 h 2166938"/>
                <a:gd name="connsiteX2" fmla="*/ 9525 w 9525"/>
                <a:gd name="connsiteY2" fmla="*/ 2166938 h 216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166938">
                  <a:moveTo>
                    <a:pt x="0" y="0"/>
                  </a:moveTo>
                  <a:lnTo>
                    <a:pt x="9525" y="2166938"/>
                  </a:lnTo>
                  <a:lnTo>
                    <a:pt x="9525" y="2166938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1676400"/>
              <a:ext cx="1204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 </a:t>
              </a:r>
              <a:r>
                <a:rPr lang="en-US" dirty="0" smtClean="0"/>
                <a:t>(South)</a:t>
              </a:r>
              <a:endParaRPr lang="en-ZA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86600" y="1676400"/>
              <a:ext cx="1398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</a:t>
              </a:r>
              <a:r>
                <a:rPr lang="en-US" sz="3200" dirty="0" smtClean="0"/>
                <a:t>B</a:t>
              </a:r>
              <a:r>
                <a:rPr lang="en-US" dirty="0" smtClean="0"/>
                <a:t> (North)</a:t>
              </a:r>
              <a:endParaRPr lang="en-ZA" dirty="0"/>
            </a:p>
          </p:txBody>
        </p:sp>
        <p:sp>
          <p:nvSpPr>
            <p:cNvPr id="30" name="Flowchart: Summing Junction 29"/>
            <p:cNvSpPr/>
            <p:nvPr/>
          </p:nvSpPr>
          <p:spPr>
            <a:xfrm>
              <a:off x="2286000" y="3528645"/>
              <a:ext cx="152400" cy="169167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Donut 30"/>
            <p:cNvSpPr/>
            <p:nvPr/>
          </p:nvSpPr>
          <p:spPr>
            <a:xfrm>
              <a:off x="2590800" y="3528646"/>
              <a:ext cx="152400" cy="169166"/>
            </a:xfrm>
            <a:prstGeom prst="donu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32" name="Flowchart: Summing Junction 31"/>
            <p:cNvSpPr/>
            <p:nvPr/>
          </p:nvSpPr>
          <p:spPr>
            <a:xfrm>
              <a:off x="1676400" y="3359569"/>
              <a:ext cx="152400" cy="150730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Donut 32"/>
            <p:cNvSpPr/>
            <p:nvPr/>
          </p:nvSpPr>
          <p:spPr>
            <a:xfrm>
              <a:off x="1981200" y="3354559"/>
              <a:ext cx="152400" cy="155739"/>
            </a:xfrm>
            <a:prstGeom prst="donu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1266092" y="2743200"/>
              <a:ext cx="550985" cy="398639"/>
            </a:xfrm>
            <a:custGeom>
              <a:avLst/>
              <a:gdLst>
                <a:gd name="connsiteX0" fmla="*/ 0 w 550985"/>
                <a:gd name="connsiteY0" fmla="*/ 234462 h 398639"/>
                <a:gd name="connsiteX1" fmla="*/ 70339 w 550985"/>
                <a:gd name="connsiteY1" fmla="*/ 46892 h 398639"/>
                <a:gd name="connsiteX2" fmla="*/ 152400 w 550985"/>
                <a:gd name="connsiteY2" fmla="*/ 0 h 398639"/>
                <a:gd name="connsiteX3" fmla="*/ 257908 w 550985"/>
                <a:gd name="connsiteY3" fmla="*/ 46892 h 398639"/>
                <a:gd name="connsiteX4" fmla="*/ 257908 w 550985"/>
                <a:gd name="connsiteY4" fmla="*/ 199292 h 398639"/>
                <a:gd name="connsiteX5" fmla="*/ 257908 w 550985"/>
                <a:gd name="connsiteY5" fmla="*/ 316523 h 398639"/>
                <a:gd name="connsiteX6" fmla="*/ 363416 w 550985"/>
                <a:gd name="connsiteY6" fmla="*/ 398585 h 398639"/>
                <a:gd name="connsiteX7" fmla="*/ 433754 w 550985"/>
                <a:gd name="connsiteY7" fmla="*/ 304800 h 398639"/>
                <a:gd name="connsiteX8" fmla="*/ 492370 w 550985"/>
                <a:gd name="connsiteY8" fmla="*/ 199292 h 398639"/>
                <a:gd name="connsiteX9" fmla="*/ 550985 w 550985"/>
                <a:gd name="connsiteY9" fmla="*/ 105508 h 398639"/>
                <a:gd name="connsiteX10" fmla="*/ 550985 w 550985"/>
                <a:gd name="connsiteY10" fmla="*/ 105508 h 398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0985" h="398639">
                  <a:moveTo>
                    <a:pt x="0" y="234462"/>
                  </a:moveTo>
                  <a:cubicBezTo>
                    <a:pt x="22469" y="160215"/>
                    <a:pt x="44939" y="85969"/>
                    <a:pt x="70339" y="46892"/>
                  </a:cubicBezTo>
                  <a:cubicBezTo>
                    <a:pt x="95739" y="7815"/>
                    <a:pt x="121139" y="0"/>
                    <a:pt x="152400" y="0"/>
                  </a:cubicBezTo>
                  <a:cubicBezTo>
                    <a:pt x="183661" y="0"/>
                    <a:pt x="240323" y="13677"/>
                    <a:pt x="257908" y="46892"/>
                  </a:cubicBezTo>
                  <a:cubicBezTo>
                    <a:pt x="275493" y="80107"/>
                    <a:pt x="257908" y="199292"/>
                    <a:pt x="257908" y="199292"/>
                  </a:cubicBezTo>
                  <a:cubicBezTo>
                    <a:pt x="257908" y="244230"/>
                    <a:pt x="240323" y="283307"/>
                    <a:pt x="257908" y="316523"/>
                  </a:cubicBezTo>
                  <a:cubicBezTo>
                    <a:pt x="275493" y="349739"/>
                    <a:pt x="334108" y="400539"/>
                    <a:pt x="363416" y="398585"/>
                  </a:cubicBezTo>
                  <a:cubicBezTo>
                    <a:pt x="392724" y="396631"/>
                    <a:pt x="412262" y="338015"/>
                    <a:pt x="433754" y="304800"/>
                  </a:cubicBezTo>
                  <a:cubicBezTo>
                    <a:pt x="455246" y="271585"/>
                    <a:pt x="472831" y="232507"/>
                    <a:pt x="492370" y="199292"/>
                  </a:cubicBezTo>
                  <a:cubicBezTo>
                    <a:pt x="511909" y="166077"/>
                    <a:pt x="550985" y="105508"/>
                    <a:pt x="550985" y="105508"/>
                  </a:cubicBezTo>
                  <a:lnTo>
                    <a:pt x="550985" y="105508"/>
                  </a:ln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13538" y="2593700"/>
              <a:ext cx="1137139" cy="528066"/>
            </a:xfrm>
            <a:custGeom>
              <a:avLst/>
              <a:gdLst>
                <a:gd name="connsiteX0" fmla="*/ 0 w 1137139"/>
                <a:gd name="connsiteY0" fmla="*/ 231562 h 528066"/>
                <a:gd name="connsiteX1" fmla="*/ 246185 w 1137139"/>
                <a:gd name="connsiteY1" fmla="*/ 8823 h 528066"/>
                <a:gd name="connsiteX2" fmla="*/ 457200 w 1137139"/>
                <a:gd name="connsiteY2" fmla="*/ 79162 h 528066"/>
                <a:gd name="connsiteX3" fmla="*/ 550985 w 1137139"/>
                <a:gd name="connsiteY3" fmla="*/ 395685 h 528066"/>
                <a:gd name="connsiteX4" fmla="*/ 574431 w 1137139"/>
                <a:gd name="connsiteY4" fmla="*/ 466023 h 528066"/>
                <a:gd name="connsiteX5" fmla="*/ 773724 w 1137139"/>
                <a:gd name="connsiteY5" fmla="*/ 524638 h 528066"/>
                <a:gd name="connsiteX6" fmla="*/ 914400 w 1137139"/>
                <a:gd name="connsiteY6" fmla="*/ 360515 h 528066"/>
                <a:gd name="connsiteX7" fmla="*/ 1055077 w 1137139"/>
                <a:gd name="connsiteY7" fmla="*/ 255008 h 528066"/>
                <a:gd name="connsiteX8" fmla="*/ 1137139 w 1137139"/>
                <a:gd name="connsiteY8" fmla="*/ 184669 h 52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7139" h="528066">
                  <a:moveTo>
                    <a:pt x="0" y="231562"/>
                  </a:moveTo>
                  <a:cubicBezTo>
                    <a:pt x="84992" y="132892"/>
                    <a:pt x="169985" y="34223"/>
                    <a:pt x="246185" y="8823"/>
                  </a:cubicBezTo>
                  <a:cubicBezTo>
                    <a:pt x="322385" y="-16577"/>
                    <a:pt x="406400" y="14685"/>
                    <a:pt x="457200" y="79162"/>
                  </a:cubicBezTo>
                  <a:cubicBezTo>
                    <a:pt x="508000" y="143639"/>
                    <a:pt x="531447" y="331208"/>
                    <a:pt x="550985" y="395685"/>
                  </a:cubicBezTo>
                  <a:cubicBezTo>
                    <a:pt x="570524" y="460162"/>
                    <a:pt x="537308" y="444531"/>
                    <a:pt x="574431" y="466023"/>
                  </a:cubicBezTo>
                  <a:cubicBezTo>
                    <a:pt x="611554" y="487515"/>
                    <a:pt x="717062" y="542223"/>
                    <a:pt x="773724" y="524638"/>
                  </a:cubicBezTo>
                  <a:cubicBezTo>
                    <a:pt x="830386" y="507053"/>
                    <a:pt x="867508" y="405453"/>
                    <a:pt x="914400" y="360515"/>
                  </a:cubicBezTo>
                  <a:cubicBezTo>
                    <a:pt x="961292" y="315577"/>
                    <a:pt x="1017954" y="284316"/>
                    <a:pt x="1055077" y="255008"/>
                  </a:cubicBezTo>
                  <a:cubicBezTo>
                    <a:pt x="1092200" y="225700"/>
                    <a:pt x="1114669" y="205184"/>
                    <a:pt x="1137139" y="184669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754923" y="3996112"/>
              <a:ext cx="1195754" cy="486137"/>
            </a:xfrm>
            <a:custGeom>
              <a:avLst/>
              <a:gdLst>
                <a:gd name="connsiteX0" fmla="*/ 0 w 1195754"/>
                <a:gd name="connsiteY0" fmla="*/ 271088 h 486137"/>
                <a:gd name="connsiteX1" fmla="*/ 105508 w 1195754"/>
                <a:gd name="connsiteY1" fmla="*/ 118688 h 486137"/>
                <a:gd name="connsiteX2" fmla="*/ 316523 w 1195754"/>
                <a:gd name="connsiteY2" fmla="*/ 1457 h 486137"/>
                <a:gd name="connsiteX3" fmla="*/ 504092 w 1195754"/>
                <a:gd name="connsiteY3" fmla="*/ 200750 h 486137"/>
                <a:gd name="connsiteX4" fmla="*/ 562708 w 1195754"/>
                <a:gd name="connsiteY4" fmla="*/ 364873 h 486137"/>
                <a:gd name="connsiteX5" fmla="*/ 644769 w 1195754"/>
                <a:gd name="connsiteY5" fmla="*/ 482103 h 486137"/>
                <a:gd name="connsiteX6" fmla="*/ 879231 w 1195754"/>
                <a:gd name="connsiteY6" fmla="*/ 446934 h 486137"/>
                <a:gd name="connsiteX7" fmla="*/ 1043354 w 1195754"/>
                <a:gd name="connsiteY7" fmla="*/ 329703 h 486137"/>
                <a:gd name="connsiteX8" fmla="*/ 1125415 w 1195754"/>
                <a:gd name="connsiteY8" fmla="*/ 200750 h 486137"/>
                <a:gd name="connsiteX9" fmla="*/ 1195754 w 1195754"/>
                <a:gd name="connsiteY9" fmla="*/ 118688 h 486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5754" h="486137">
                  <a:moveTo>
                    <a:pt x="0" y="271088"/>
                  </a:moveTo>
                  <a:cubicBezTo>
                    <a:pt x="26377" y="217357"/>
                    <a:pt x="52754" y="163626"/>
                    <a:pt x="105508" y="118688"/>
                  </a:cubicBezTo>
                  <a:cubicBezTo>
                    <a:pt x="158262" y="73750"/>
                    <a:pt x="250092" y="-12220"/>
                    <a:pt x="316523" y="1457"/>
                  </a:cubicBezTo>
                  <a:cubicBezTo>
                    <a:pt x="382954" y="15134"/>
                    <a:pt x="463061" y="140181"/>
                    <a:pt x="504092" y="200750"/>
                  </a:cubicBezTo>
                  <a:cubicBezTo>
                    <a:pt x="545123" y="261319"/>
                    <a:pt x="539262" y="317981"/>
                    <a:pt x="562708" y="364873"/>
                  </a:cubicBezTo>
                  <a:cubicBezTo>
                    <a:pt x="586154" y="411765"/>
                    <a:pt x="592015" y="468426"/>
                    <a:pt x="644769" y="482103"/>
                  </a:cubicBezTo>
                  <a:cubicBezTo>
                    <a:pt x="697523" y="495780"/>
                    <a:pt x="812800" y="472334"/>
                    <a:pt x="879231" y="446934"/>
                  </a:cubicBezTo>
                  <a:cubicBezTo>
                    <a:pt x="945662" y="421534"/>
                    <a:pt x="1002323" y="370734"/>
                    <a:pt x="1043354" y="329703"/>
                  </a:cubicBezTo>
                  <a:cubicBezTo>
                    <a:pt x="1084385" y="288672"/>
                    <a:pt x="1100015" y="235919"/>
                    <a:pt x="1125415" y="200750"/>
                  </a:cubicBezTo>
                  <a:cubicBezTo>
                    <a:pt x="1150815" y="165581"/>
                    <a:pt x="1173284" y="142134"/>
                    <a:pt x="1195754" y="118688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32738" y="3314154"/>
              <a:ext cx="668216" cy="333606"/>
            </a:xfrm>
            <a:custGeom>
              <a:avLst/>
              <a:gdLst>
                <a:gd name="connsiteX0" fmla="*/ 0 w 668216"/>
                <a:gd name="connsiteY0" fmla="*/ 237938 h 333606"/>
                <a:gd name="connsiteX1" fmla="*/ 82062 w 668216"/>
                <a:gd name="connsiteY1" fmla="*/ 85538 h 333606"/>
                <a:gd name="connsiteX2" fmla="*/ 175847 w 668216"/>
                <a:gd name="connsiteY2" fmla="*/ 15200 h 333606"/>
                <a:gd name="connsiteX3" fmla="*/ 293077 w 668216"/>
                <a:gd name="connsiteY3" fmla="*/ 15200 h 333606"/>
                <a:gd name="connsiteX4" fmla="*/ 386862 w 668216"/>
                <a:gd name="connsiteY4" fmla="*/ 179323 h 333606"/>
                <a:gd name="connsiteX5" fmla="*/ 398585 w 668216"/>
                <a:gd name="connsiteY5" fmla="*/ 273108 h 333606"/>
                <a:gd name="connsiteX6" fmla="*/ 480647 w 668216"/>
                <a:gd name="connsiteY6" fmla="*/ 331723 h 333606"/>
                <a:gd name="connsiteX7" fmla="*/ 550985 w 668216"/>
                <a:gd name="connsiteY7" fmla="*/ 308277 h 333606"/>
                <a:gd name="connsiteX8" fmla="*/ 668216 w 668216"/>
                <a:gd name="connsiteY8" fmla="*/ 202769 h 33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216" h="333606">
                  <a:moveTo>
                    <a:pt x="0" y="237938"/>
                  </a:moveTo>
                  <a:cubicBezTo>
                    <a:pt x="26377" y="180299"/>
                    <a:pt x="52754" y="122661"/>
                    <a:pt x="82062" y="85538"/>
                  </a:cubicBezTo>
                  <a:cubicBezTo>
                    <a:pt x="111370" y="48415"/>
                    <a:pt x="140678" y="26923"/>
                    <a:pt x="175847" y="15200"/>
                  </a:cubicBezTo>
                  <a:cubicBezTo>
                    <a:pt x="211016" y="3477"/>
                    <a:pt x="257908" y="-12154"/>
                    <a:pt x="293077" y="15200"/>
                  </a:cubicBezTo>
                  <a:cubicBezTo>
                    <a:pt x="328246" y="42554"/>
                    <a:pt x="369277" y="136338"/>
                    <a:pt x="386862" y="179323"/>
                  </a:cubicBezTo>
                  <a:cubicBezTo>
                    <a:pt x="404447" y="222308"/>
                    <a:pt x="382954" y="247708"/>
                    <a:pt x="398585" y="273108"/>
                  </a:cubicBezTo>
                  <a:cubicBezTo>
                    <a:pt x="414216" y="298508"/>
                    <a:pt x="455247" y="325862"/>
                    <a:pt x="480647" y="331723"/>
                  </a:cubicBezTo>
                  <a:cubicBezTo>
                    <a:pt x="506047" y="337584"/>
                    <a:pt x="519724" y="329769"/>
                    <a:pt x="550985" y="308277"/>
                  </a:cubicBezTo>
                  <a:cubicBezTo>
                    <a:pt x="582246" y="286785"/>
                    <a:pt x="625231" y="244777"/>
                    <a:pt x="668216" y="202769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4712676" y="2695642"/>
              <a:ext cx="623705" cy="352358"/>
            </a:xfrm>
            <a:custGeom>
              <a:avLst/>
              <a:gdLst>
                <a:gd name="connsiteX0" fmla="*/ 0 w 562708"/>
                <a:gd name="connsiteY0" fmla="*/ 341609 h 341609"/>
                <a:gd name="connsiteX1" fmla="*/ 117231 w 562708"/>
                <a:gd name="connsiteY1" fmla="*/ 130594 h 341609"/>
                <a:gd name="connsiteX2" fmla="*/ 199293 w 562708"/>
                <a:gd name="connsiteY2" fmla="*/ 36809 h 341609"/>
                <a:gd name="connsiteX3" fmla="*/ 293077 w 562708"/>
                <a:gd name="connsiteY3" fmla="*/ 1640 h 341609"/>
                <a:gd name="connsiteX4" fmla="*/ 386862 w 562708"/>
                <a:gd name="connsiteY4" fmla="*/ 83702 h 341609"/>
                <a:gd name="connsiteX5" fmla="*/ 386862 w 562708"/>
                <a:gd name="connsiteY5" fmla="*/ 189209 h 341609"/>
                <a:gd name="connsiteX6" fmla="*/ 433754 w 562708"/>
                <a:gd name="connsiteY6" fmla="*/ 294717 h 341609"/>
                <a:gd name="connsiteX7" fmla="*/ 539262 w 562708"/>
                <a:gd name="connsiteY7" fmla="*/ 306440 h 341609"/>
                <a:gd name="connsiteX8" fmla="*/ 562708 w 562708"/>
                <a:gd name="connsiteY8" fmla="*/ 294717 h 341609"/>
                <a:gd name="connsiteX0" fmla="*/ 0 w 621323"/>
                <a:gd name="connsiteY0" fmla="*/ 282994 h 307983"/>
                <a:gd name="connsiteX1" fmla="*/ 175846 w 621323"/>
                <a:gd name="connsiteY1" fmla="*/ 130594 h 307983"/>
                <a:gd name="connsiteX2" fmla="*/ 257908 w 621323"/>
                <a:gd name="connsiteY2" fmla="*/ 36809 h 307983"/>
                <a:gd name="connsiteX3" fmla="*/ 351692 w 621323"/>
                <a:gd name="connsiteY3" fmla="*/ 1640 h 307983"/>
                <a:gd name="connsiteX4" fmla="*/ 445477 w 621323"/>
                <a:gd name="connsiteY4" fmla="*/ 83702 h 307983"/>
                <a:gd name="connsiteX5" fmla="*/ 445477 w 621323"/>
                <a:gd name="connsiteY5" fmla="*/ 189209 h 307983"/>
                <a:gd name="connsiteX6" fmla="*/ 492369 w 621323"/>
                <a:gd name="connsiteY6" fmla="*/ 294717 h 307983"/>
                <a:gd name="connsiteX7" fmla="*/ 597877 w 621323"/>
                <a:gd name="connsiteY7" fmla="*/ 306440 h 307983"/>
                <a:gd name="connsiteX8" fmla="*/ 621323 w 621323"/>
                <a:gd name="connsiteY8" fmla="*/ 294717 h 307983"/>
                <a:gd name="connsiteX0" fmla="*/ 0 w 621323"/>
                <a:gd name="connsiteY0" fmla="*/ 282430 h 307419"/>
                <a:gd name="connsiteX1" fmla="*/ 140677 w 621323"/>
                <a:gd name="connsiteY1" fmla="*/ 36245 h 307419"/>
                <a:gd name="connsiteX2" fmla="*/ 257908 w 621323"/>
                <a:gd name="connsiteY2" fmla="*/ 36245 h 307419"/>
                <a:gd name="connsiteX3" fmla="*/ 351692 w 621323"/>
                <a:gd name="connsiteY3" fmla="*/ 1076 h 307419"/>
                <a:gd name="connsiteX4" fmla="*/ 445477 w 621323"/>
                <a:gd name="connsiteY4" fmla="*/ 83138 h 307419"/>
                <a:gd name="connsiteX5" fmla="*/ 445477 w 621323"/>
                <a:gd name="connsiteY5" fmla="*/ 188645 h 307419"/>
                <a:gd name="connsiteX6" fmla="*/ 492369 w 621323"/>
                <a:gd name="connsiteY6" fmla="*/ 294153 h 307419"/>
                <a:gd name="connsiteX7" fmla="*/ 597877 w 621323"/>
                <a:gd name="connsiteY7" fmla="*/ 305876 h 307419"/>
                <a:gd name="connsiteX8" fmla="*/ 621323 w 621323"/>
                <a:gd name="connsiteY8" fmla="*/ 294153 h 307419"/>
                <a:gd name="connsiteX0" fmla="*/ 0 w 621323"/>
                <a:gd name="connsiteY0" fmla="*/ 352158 h 377147"/>
                <a:gd name="connsiteX1" fmla="*/ 140677 w 621323"/>
                <a:gd name="connsiteY1" fmla="*/ 105973 h 377147"/>
                <a:gd name="connsiteX2" fmla="*/ 293077 w 621323"/>
                <a:gd name="connsiteY2" fmla="*/ 466 h 377147"/>
                <a:gd name="connsiteX3" fmla="*/ 351692 w 621323"/>
                <a:gd name="connsiteY3" fmla="*/ 70804 h 377147"/>
                <a:gd name="connsiteX4" fmla="*/ 445477 w 621323"/>
                <a:gd name="connsiteY4" fmla="*/ 152866 h 377147"/>
                <a:gd name="connsiteX5" fmla="*/ 445477 w 621323"/>
                <a:gd name="connsiteY5" fmla="*/ 258373 h 377147"/>
                <a:gd name="connsiteX6" fmla="*/ 492369 w 621323"/>
                <a:gd name="connsiteY6" fmla="*/ 363881 h 377147"/>
                <a:gd name="connsiteX7" fmla="*/ 597877 w 621323"/>
                <a:gd name="connsiteY7" fmla="*/ 375604 h 377147"/>
                <a:gd name="connsiteX8" fmla="*/ 621323 w 621323"/>
                <a:gd name="connsiteY8" fmla="*/ 363881 h 377147"/>
                <a:gd name="connsiteX0" fmla="*/ 0 w 621323"/>
                <a:gd name="connsiteY0" fmla="*/ 352364 h 377353"/>
                <a:gd name="connsiteX1" fmla="*/ 140677 w 621323"/>
                <a:gd name="connsiteY1" fmla="*/ 106179 h 377353"/>
                <a:gd name="connsiteX2" fmla="*/ 293077 w 621323"/>
                <a:gd name="connsiteY2" fmla="*/ 672 h 377353"/>
                <a:gd name="connsiteX3" fmla="*/ 351692 w 621323"/>
                <a:gd name="connsiteY3" fmla="*/ 71010 h 377353"/>
                <a:gd name="connsiteX4" fmla="*/ 351692 w 621323"/>
                <a:gd name="connsiteY4" fmla="*/ 258580 h 377353"/>
                <a:gd name="connsiteX5" fmla="*/ 445477 w 621323"/>
                <a:gd name="connsiteY5" fmla="*/ 258579 h 377353"/>
                <a:gd name="connsiteX6" fmla="*/ 492369 w 621323"/>
                <a:gd name="connsiteY6" fmla="*/ 364087 h 377353"/>
                <a:gd name="connsiteX7" fmla="*/ 597877 w 621323"/>
                <a:gd name="connsiteY7" fmla="*/ 375810 h 377353"/>
                <a:gd name="connsiteX8" fmla="*/ 621323 w 621323"/>
                <a:gd name="connsiteY8" fmla="*/ 364087 h 377353"/>
                <a:gd name="connsiteX0" fmla="*/ 0 w 621323"/>
                <a:gd name="connsiteY0" fmla="*/ 352364 h 384770"/>
                <a:gd name="connsiteX1" fmla="*/ 140677 w 621323"/>
                <a:gd name="connsiteY1" fmla="*/ 106179 h 384770"/>
                <a:gd name="connsiteX2" fmla="*/ 293077 w 621323"/>
                <a:gd name="connsiteY2" fmla="*/ 672 h 384770"/>
                <a:gd name="connsiteX3" fmla="*/ 351692 w 621323"/>
                <a:gd name="connsiteY3" fmla="*/ 71010 h 384770"/>
                <a:gd name="connsiteX4" fmla="*/ 351692 w 621323"/>
                <a:gd name="connsiteY4" fmla="*/ 258580 h 384770"/>
                <a:gd name="connsiteX5" fmla="*/ 445477 w 621323"/>
                <a:gd name="connsiteY5" fmla="*/ 258579 h 384770"/>
                <a:gd name="connsiteX6" fmla="*/ 457200 w 621323"/>
                <a:gd name="connsiteY6" fmla="*/ 223410 h 384770"/>
                <a:gd name="connsiteX7" fmla="*/ 597877 w 621323"/>
                <a:gd name="connsiteY7" fmla="*/ 375810 h 384770"/>
                <a:gd name="connsiteX8" fmla="*/ 621323 w 621323"/>
                <a:gd name="connsiteY8" fmla="*/ 364087 h 384770"/>
                <a:gd name="connsiteX0" fmla="*/ 0 w 621323"/>
                <a:gd name="connsiteY0" fmla="*/ 352364 h 376485"/>
                <a:gd name="connsiteX1" fmla="*/ 140677 w 621323"/>
                <a:gd name="connsiteY1" fmla="*/ 106179 h 376485"/>
                <a:gd name="connsiteX2" fmla="*/ 293077 w 621323"/>
                <a:gd name="connsiteY2" fmla="*/ 672 h 376485"/>
                <a:gd name="connsiteX3" fmla="*/ 351692 w 621323"/>
                <a:gd name="connsiteY3" fmla="*/ 71010 h 376485"/>
                <a:gd name="connsiteX4" fmla="*/ 351692 w 621323"/>
                <a:gd name="connsiteY4" fmla="*/ 258580 h 376485"/>
                <a:gd name="connsiteX5" fmla="*/ 445477 w 621323"/>
                <a:gd name="connsiteY5" fmla="*/ 258579 h 376485"/>
                <a:gd name="connsiteX6" fmla="*/ 457200 w 621323"/>
                <a:gd name="connsiteY6" fmla="*/ 223410 h 376485"/>
                <a:gd name="connsiteX7" fmla="*/ 597877 w 621323"/>
                <a:gd name="connsiteY7" fmla="*/ 375810 h 376485"/>
                <a:gd name="connsiteX8" fmla="*/ 621323 w 621323"/>
                <a:gd name="connsiteY8" fmla="*/ 153072 h 376485"/>
                <a:gd name="connsiteX0" fmla="*/ 0 w 621323"/>
                <a:gd name="connsiteY0" fmla="*/ 352364 h 352364"/>
                <a:gd name="connsiteX1" fmla="*/ 140677 w 621323"/>
                <a:gd name="connsiteY1" fmla="*/ 106179 h 352364"/>
                <a:gd name="connsiteX2" fmla="*/ 293077 w 621323"/>
                <a:gd name="connsiteY2" fmla="*/ 672 h 352364"/>
                <a:gd name="connsiteX3" fmla="*/ 351692 w 621323"/>
                <a:gd name="connsiteY3" fmla="*/ 71010 h 352364"/>
                <a:gd name="connsiteX4" fmla="*/ 351692 w 621323"/>
                <a:gd name="connsiteY4" fmla="*/ 258580 h 352364"/>
                <a:gd name="connsiteX5" fmla="*/ 445477 w 621323"/>
                <a:gd name="connsiteY5" fmla="*/ 258579 h 352364"/>
                <a:gd name="connsiteX6" fmla="*/ 457200 w 621323"/>
                <a:gd name="connsiteY6" fmla="*/ 223410 h 352364"/>
                <a:gd name="connsiteX7" fmla="*/ 539261 w 621323"/>
                <a:gd name="connsiteY7" fmla="*/ 188241 h 352364"/>
                <a:gd name="connsiteX8" fmla="*/ 621323 w 621323"/>
                <a:gd name="connsiteY8" fmla="*/ 153072 h 352364"/>
                <a:gd name="connsiteX0" fmla="*/ 0 w 621323"/>
                <a:gd name="connsiteY0" fmla="*/ 352358 h 352358"/>
                <a:gd name="connsiteX1" fmla="*/ 140677 w 621323"/>
                <a:gd name="connsiteY1" fmla="*/ 106173 h 352358"/>
                <a:gd name="connsiteX2" fmla="*/ 293077 w 621323"/>
                <a:gd name="connsiteY2" fmla="*/ 666 h 352358"/>
                <a:gd name="connsiteX3" fmla="*/ 351692 w 621323"/>
                <a:gd name="connsiteY3" fmla="*/ 71004 h 352358"/>
                <a:gd name="connsiteX4" fmla="*/ 251680 w 621323"/>
                <a:gd name="connsiteY4" fmla="*/ 256193 h 352358"/>
                <a:gd name="connsiteX5" fmla="*/ 445477 w 621323"/>
                <a:gd name="connsiteY5" fmla="*/ 258573 h 352358"/>
                <a:gd name="connsiteX6" fmla="*/ 457200 w 621323"/>
                <a:gd name="connsiteY6" fmla="*/ 223404 h 352358"/>
                <a:gd name="connsiteX7" fmla="*/ 539261 w 621323"/>
                <a:gd name="connsiteY7" fmla="*/ 188235 h 352358"/>
                <a:gd name="connsiteX8" fmla="*/ 621323 w 621323"/>
                <a:gd name="connsiteY8" fmla="*/ 153066 h 352358"/>
                <a:gd name="connsiteX0" fmla="*/ 0 w 621323"/>
                <a:gd name="connsiteY0" fmla="*/ 352358 h 352358"/>
                <a:gd name="connsiteX1" fmla="*/ 140677 w 621323"/>
                <a:gd name="connsiteY1" fmla="*/ 106173 h 352358"/>
                <a:gd name="connsiteX2" fmla="*/ 293077 w 621323"/>
                <a:gd name="connsiteY2" fmla="*/ 666 h 352358"/>
                <a:gd name="connsiteX3" fmla="*/ 351692 w 621323"/>
                <a:gd name="connsiteY3" fmla="*/ 71004 h 352358"/>
                <a:gd name="connsiteX4" fmla="*/ 251680 w 621323"/>
                <a:gd name="connsiteY4" fmla="*/ 256193 h 352358"/>
                <a:gd name="connsiteX5" fmla="*/ 426062 w 621323"/>
                <a:gd name="connsiteY5" fmla="*/ 190433 h 352358"/>
                <a:gd name="connsiteX6" fmla="*/ 445477 w 621323"/>
                <a:gd name="connsiteY6" fmla="*/ 258573 h 352358"/>
                <a:gd name="connsiteX7" fmla="*/ 457200 w 621323"/>
                <a:gd name="connsiteY7" fmla="*/ 223404 h 352358"/>
                <a:gd name="connsiteX8" fmla="*/ 539261 w 621323"/>
                <a:gd name="connsiteY8" fmla="*/ 188235 h 352358"/>
                <a:gd name="connsiteX9" fmla="*/ 621323 w 621323"/>
                <a:gd name="connsiteY9" fmla="*/ 153066 h 352358"/>
                <a:gd name="connsiteX0" fmla="*/ 0 w 621323"/>
                <a:gd name="connsiteY0" fmla="*/ 352358 h 352358"/>
                <a:gd name="connsiteX1" fmla="*/ 140677 w 621323"/>
                <a:gd name="connsiteY1" fmla="*/ 106173 h 352358"/>
                <a:gd name="connsiteX2" fmla="*/ 293077 w 621323"/>
                <a:gd name="connsiteY2" fmla="*/ 666 h 352358"/>
                <a:gd name="connsiteX3" fmla="*/ 351692 w 621323"/>
                <a:gd name="connsiteY3" fmla="*/ 71004 h 352358"/>
                <a:gd name="connsiteX4" fmla="*/ 251680 w 621323"/>
                <a:gd name="connsiteY4" fmla="*/ 256193 h 352358"/>
                <a:gd name="connsiteX5" fmla="*/ 426062 w 621323"/>
                <a:gd name="connsiteY5" fmla="*/ 190433 h 352358"/>
                <a:gd name="connsiteX6" fmla="*/ 445477 w 621323"/>
                <a:gd name="connsiteY6" fmla="*/ 258573 h 352358"/>
                <a:gd name="connsiteX7" fmla="*/ 500063 w 621323"/>
                <a:gd name="connsiteY7" fmla="*/ 130535 h 352358"/>
                <a:gd name="connsiteX8" fmla="*/ 539261 w 621323"/>
                <a:gd name="connsiteY8" fmla="*/ 188235 h 352358"/>
                <a:gd name="connsiteX9" fmla="*/ 621323 w 621323"/>
                <a:gd name="connsiteY9" fmla="*/ 153066 h 352358"/>
                <a:gd name="connsiteX0" fmla="*/ 0 w 621323"/>
                <a:gd name="connsiteY0" fmla="*/ 352358 h 352358"/>
                <a:gd name="connsiteX1" fmla="*/ 140677 w 621323"/>
                <a:gd name="connsiteY1" fmla="*/ 106173 h 352358"/>
                <a:gd name="connsiteX2" fmla="*/ 293077 w 621323"/>
                <a:gd name="connsiteY2" fmla="*/ 666 h 352358"/>
                <a:gd name="connsiteX3" fmla="*/ 351692 w 621323"/>
                <a:gd name="connsiteY3" fmla="*/ 71004 h 352358"/>
                <a:gd name="connsiteX4" fmla="*/ 251680 w 621323"/>
                <a:gd name="connsiteY4" fmla="*/ 256193 h 352358"/>
                <a:gd name="connsiteX5" fmla="*/ 426062 w 621323"/>
                <a:gd name="connsiteY5" fmla="*/ 190433 h 352358"/>
                <a:gd name="connsiteX6" fmla="*/ 445477 w 621323"/>
                <a:gd name="connsiteY6" fmla="*/ 258573 h 352358"/>
                <a:gd name="connsiteX7" fmla="*/ 500063 w 621323"/>
                <a:gd name="connsiteY7" fmla="*/ 130535 h 352358"/>
                <a:gd name="connsiteX8" fmla="*/ 563073 w 621323"/>
                <a:gd name="connsiteY8" fmla="*/ 88222 h 352358"/>
                <a:gd name="connsiteX9" fmla="*/ 621323 w 621323"/>
                <a:gd name="connsiteY9" fmla="*/ 153066 h 352358"/>
                <a:gd name="connsiteX0" fmla="*/ 0 w 623705"/>
                <a:gd name="connsiteY0" fmla="*/ 352358 h 352358"/>
                <a:gd name="connsiteX1" fmla="*/ 140677 w 623705"/>
                <a:gd name="connsiteY1" fmla="*/ 106173 h 352358"/>
                <a:gd name="connsiteX2" fmla="*/ 293077 w 623705"/>
                <a:gd name="connsiteY2" fmla="*/ 666 h 352358"/>
                <a:gd name="connsiteX3" fmla="*/ 351692 w 623705"/>
                <a:gd name="connsiteY3" fmla="*/ 71004 h 352358"/>
                <a:gd name="connsiteX4" fmla="*/ 251680 w 623705"/>
                <a:gd name="connsiteY4" fmla="*/ 256193 h 352358"/>
                <a:gd name="connsiteX5" fmla="*/ 426062 w 623705"/>
                <a:gd name="connsiteY5" fmla="*/ 190433 h 352358"/>
                <a:gd name="connsiteX6" fmla="*/ 445477 w 623705"/>
                <a:gd name="connsiteY6" fmla="*/ 258573 h 352358"/>
                <a:gd name="connsiteX7" fmla="*/ 500063 w 623705"/>
                <a:gd name="connsiteY7" fmla="*/ 130535 h 352358"/>
                <a:gd name="connsiteX8" fmla="*/ 563073 w 623705"/>
                <a:gd name="connsiteY8" fmla="*/ 88222 h 352358"/>
                <a:gd name="connsiteX9" fmla="*/ 623705 w 623705"/>
                <a:gd name="connsiteY9" fmla="*/ 69723 h 352358"/>
                <a:gd name="connsiteX0" fmla="*/ 0 w 623705"/>
                <a:gd name="connsiteY0" fmla="*/ 352358 h 352358"/>
                <a:gd name="connsiteX1" fmla="*/ 140677 w 623705"/>
                <a:gd name="connsiteY1" fmla="*/ 106173 h 352358"/>
                <a:gd name="connsiteX2" fmla="*/ 293077 w 623705"/>
                <a:gd name="connsiteY2" fmla="*/ 666 h 352358"/>
                <a:gd name="connsiteX3" fmla="*/ 351692 w 623705"/>
                <a:gd name="connsiteY3" fmla="*/ 71004 h 352358"/>
                <a:gd name="connsiteX4" fmla="*/ 251680 w 623705"/>
                <a:gd name="connsiteY4" fmla="*/ 256193 h 352358"/>
                <a:gd name="connsiteX5" fmla="*/ 349862 w 623705"/>
                <a:gd name="connsiteY5" fmla="*/ 233296 h 352358"/>
                <a:gd name="connsiteX6" fmla="*/ 445477 w 623705"/>
                <a:gd name="connsiteY6" fmla="*/ 258573 h 352358"/>
                <a:gd name="connsiteX7" fmla="*/ 500063 w 623705"/>
                <a:gd name="connsiteY7" fmla="*/ 130535 h 352358"/>
                <a:gd name="connsiteX8" fmla="*/ 563073 w 623705"/>
                <a:gd name="connsiteY8" fmla="*/ 88222 h 352358"/>
                <a:gd name="connsiteX9" fmla="*/ 623705 w 623705"/>
                <a:gd name="connsiteY9" fmla="*/ 69723 h 352358"/>
                <a:gd name="connsiteX0" fmla="*/ 0 w 623705"/>
                <a:gd name="connsiteY0" fmla="*/ 352358 h 352358"/>
                <a:gd name="connsiteX1" fmla="*/ 140677 w 623705"/>
                <a:gd name="connsiteY1" fmla="*/ 106173 h 352358"/>
                <a:gd name="connsiteX2" fmla="*/ 293077 w 623705"/>
                <a:gd name="connsiteY2" fmla="*/ 666 h 352358"/>
                <a:gd name="connsiteX3" fmla="*/ 351692 w 623705"/>
                <a:gd name="connsiteY3" fmla="*/ 71004 h 352358"/>
                <a:gd name="connsiteX4" fmla="*/ 251680 w 623705"/>
                <a:gd name="connsiteY4" fmla="*/ 256193 h 352358"/>
                <a:gd name="connsiteX5" fmla="*/ 349862 w 623705"/>
                <a:gd name="connsiteY5" fmla="*/ 233296 h 352358"/>
                <a:gd name="connsiteX6" fmla="*/ 440714 w 623705"/>
                <a:gd name="connsiteY6" fmla="*/ 199042 h 352358"/>
                <a:gd name="connsiteX7" fmla="*/ 500063 w 623705"/>
                <a:gd name="connsiteY7" fmla="*/ 130535 h 352358"/>
                <a:gd name="connsiteX8" fmla="*/ 563073 w 623705"/>
                <a:gd name="connsiteY8" fmla="*/ 88222 h 352358"/>
                <a:gd name="connsiteX9" fmla="*/ 623705 w 623705"/>
                <a:gd name="connsiteY9" fmla="*/ 69723 h 3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3705" h="352358">
                  <a:moveTo>
                    <a:pt x="0" y="352358"/>
                  </a:moveTo>
                  <a:cubicBezTo>
                    <a:pt x="42008" y="272250"/>
                    <a:pt x="91831" y="164788"/>
                    <a:pt x="140677" y="106173"/>
                  </a:cubicBezTo>
                  <a:cubicBezTo>
                    <a:pt x="189523" y="47558"/>
                    <a:pt x="257908" y="6528"/>
                    <a:pt x="293077" y="666"/>
                  </a:cubicBezTo>
                  <a:cubicBezTo>
                    <a:pt x="328246" y="-5195"/>
                    <a:pt x="358592" y="28416"/>
                    <a:pt x="351692" y="71004"/>
                  </a:cubicBezTo>
                  <a:cubicBezTo>
                    <a:pt x="344793" y="113592"/>
                    <a:pt x="251985" y="229144"/>
                    <a:pt x="251680" y="256193"/>
                  </a:cubicBezTo>
                  <a:cubicBezTo>
                    <a:pt x="251375" y="283242"/>
                    <a:pt x="317563" y="232899"/>
                    <a:pt x="349862" y="233296"/>
                  </a:cubicBezTo>
                  <a:cubicBezTo>
                    <a:pt x="382161" y="233693"/>
                    <a:pt x="415680" y="216169"/>
                    <a:pt x="440714" y="199042"/>
                  </a:cubicBezTo>
                  <a:cubicBezTo>
                    <a:pt x="465748" y="181915"/>
                    <a:pt x="479670" y="149005"/>
                    <a:pt x="500063" y="130535"/>
                  </a:cubicBezTo>
                  <a:cubicBezTo>
                    <a:pt x="520456" y="112065"/>
                    <a:pt x="542466" y="98357"/>
                    <a:pt x="563073" y="88222"/>
                  </a:cubicBezTo>
                  <a:cubicBezTo>
                    <a:pt x="583680" y="78087"/>
                    <a:pt x="622728" y="75584"/>
                    <a:pt x="623705" y="69723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911969" y="3524743"/>
              <a:ext cx="1629508" cy="680615"/>
            </a:xfrm>
            <a:custGeom>
              <a:avLst/>
              <a:gdLst>
                <a:gd name="connsiteX0" fmla="*/ 0 w 914400"/>
                <a:gd name="connsiteY0" fmla="*/ 410816 h 599890"/>
                <a:gd name="connsiteX1" fmla="*/ 140677 w 914400"/>
                <a:gd name="connsiteY1" fmla="*/ 176354 h 599890"/>
                <a:gd name="connsiteX2" fmla="*/ 281354 w 914400"/>
                <a:gd name="connsiteY2" fmla="*/ 508 h 599890"/>
                <a:gd name="connsiteX3" fmla="*/ 504092 w 914400"/>
                <a:gd name="connsiteY3" fmla="*/ 129462 h 599890"/>
                <a:gd name="connsiteX4" fmla="*/ 539261 w 914400"/>
                <a:gd name="connsiteY4" fmla="*/ 317031 h 599890"/>
                <a:gd name="connsiteX5" fmla="*/ 574431 w 914400"/>
                <a:gd name="connsiteY5" fmla="*/ 492878 h 599890"/>
                <a:gd name="connsiteX6" fmla="*/ 668215 w 914400"/>
                <a:gd name="connsiteY6" fmla="*/ 586662 h 599890"/>
                <a:gd name="connsiteX7" fmla="*/ 762000 w 914400"/>
                <a:gd name="connsiteY7" fmla="*/ 586662 h 599890"/>
                <a:gd name="connsiteX8" fmla="*/ 844061 w 914400"/>
                <a:gd name="connsiteY8" fmla="*/ 469431 h 599890"/>
                <a:gd name="connsiteX9" fmla="*/ 914400 w 914400"/>
                <a:gd name="connsiteY9" fmla="*/ 305308 h 599890"/>
                <a:gd name="connsiteX0" fmla="*/ 0 w 1629508"/>
                <a:gd name="connsiteY0" fmla="*/ 504601 h 599890"/>
                <a:gd name="connsiteX1" fmla="*/ 855785 w 1629508"/>
                <a:gd name="connsiteY1" fmla="*/ 176354 h 599890"/>
                <a:gd name="connsiteX2" fmla="*/ 996462 w 1629508"/>
                <a:gd name="connsiteY2" fmla="*/ 508 h 599890"/>
                <a:gd name="connsiteX3" fmla="*/ 1219200 w 1629508"/>
                <a:gd name="connsiteY3" fmla="*/ 129462 h 599890"/>
                <a:gd name="connsiteX4" fmla="*/ 1254369 w 1629508"/>
                <a:gd name="connsiteY4" fmla="*/ 317031 h 599890"/>
                <a:gd name="connsiteX5" fmla="*/ 1289539 w 1629508"/>
                <a:gd name="connsiteY5" fmla="*/ 492878 h 599890"/>
                <a:gd name="connsiteX6" fmla="*/ 1383323 w 1629508"/>
                <a:gd name="connsiteY6" fmla="*/ 586662 h 599890"/>
                <a:gd name="connsiteX7" fmla="*/ 1477108 w 1629508"/>
                <a:gd name="connsiteY7" fmla="*/ 586662 h 599890"/>
                <a:gd name="connsiteX8" fmla="*/ 1559169 w 1629508"/>
                <a:gd name="connsiteY8" fmla="*/ 469431 h 599890"/>
                <a:gd name="connsiteX9" fmla="*/ 1629508 w 1629508"/>
                <a:gd name="connsiteY9" fmla="*/ 305308 h 599890"/>
                <a:gd name="connsiteX0" fmla="*/ 0 w 1629508"/>
                <a:gd name="connsiteY0" fmla="*/ 504601 h 665137"/>
                <a:gd name="connsiteX1" fmla="*/ 410308 w 1629508"/>
                <a:gd name="connsiteY1" fmla="*/ 657001 h 665137"/>
                <a:gd name="connsiteX2" fmla="*/ 855785 w 1629508"/>
                <a:gd name="connsiteY2" fmla="*/ 176354 h 665137"/>
                <a:gd name="connsiteX3" fmla="*/ 996462 w 1629508"/>
                <a:gd name="connsiteY3" fmla="*/ 508 h 665137"/>
                <a:gd name="connsiteX4" fmla="*/ 1219200 w 1629508"/>
                <a:gd name="connsiteY4" fmla="*/ 129462 h 665137"/>
                <a:gd name="connsiteX5" fmla="*/ 1254369 w 1629508"/>
                <a:gd name="connsiteY5" fmla="*/ 317031 h 665137"/>
                <a:gd name="connsiteX6" fmla="*/ 1289539 w 1629508"/>
                <a:gd name="connsiteY6" fmla="*/ 492878 h 665137"/>
                <a:gd name="connsiteX7" fmla="*/ 1383323 w 1629508"/>
                <a:gd name="connsiteY7" fmla="*/ 586662 h 665137"/>
                <a:gd name="connsiteX8" fmla="*/ 1477108 w 1629508"/>
                <a:gd name="connsiteY8" fmla="*/ 586662 h 665137"/>
                <a:gd name="connsiteX9" fmla="*/ 1559169 w 1629508"/>
                <a:gd name="connsiteY9" fmla="*/ 469431 h 665137"/>
                <a:gd name="connsiteX10" fmla="*/ 1629508 w 1629508"/>
                <a:gd name="connsiteY10" fmla="*/ 305308 h 665137"/>
                <a:gd name="connsiteX0" fmla="*/ 0 w 1629508"/>
                <a:gd name="connsiteY0" fmla="*/ 504601 h 665137"/>
                <a:gd name="connsiteX1" fmla="*/ 410308 w 1629508"/>
                <a:gd name="connsiteY1" fmla="*/ 657001 h 665137"/>
                <a:gd name="connsiteX2" fmla="*/ 574431 w 1629508"/>
                <a:gd name="connsiteY2" fmla="*/ 258416 h 665137"/>
                <a:gd name="connsiteX3" fmla="*/ 855785 w 1629508"/>
                <a:gd name="connsiteY3" fmla="*/ 176354 h 665137"/>
                <a:gd name="connsiteX4" fmla="*/ 996462 w 1629508"/>
                <a:gd name="connsiteY4" fmla="*/ 508 h 665137"/>
                <a:gd name="connsiteX5" fmla="*/ 1219200 w 1629508"/>
                <a:gd name="connsiteY5" fmla="*/ 129462 h 665137"/>
                <a:gd name="connsiteX6" fmla="*/ 1254369 w 1629508"/>
                <a:gd name="connsiteY6" fmla="*/ 317031 h 665137"/>
                <a:gd name="connsiteX7" fmla="*/ 1289539 w 1629508"/>
                <a:gd name="connsiteY7" fmla="*/ 492878 h 665137"/>
                <a:gd name="connsiteX8" fmla="*/ 1383323 w 1629508"/>
                <a:gd name="connsiteY8" fmla="*/ 586662 h 665137"/>
                <a:gd name="connsiteX9" fmla="*/ 1477108 w 1629508"/>
                <a:gd name="connsiteY9" fmla="*/ 586662 h 665137"/>
                <a:gd name="connsiteX10" fmla="*/ 1559169 w 1629508"/>
                <a:gd name="connsiteY10" fmla="*/ 469431 h 665137"/>
                <a:gd name="connsiteX11" fmla="*/ 1629508 w 1629508"/>
                <a:gd name="connsiteY11" fmla="*/ 305308 h 665137"/>
                <a:gd name="connsiteX0" fmla="*/ 0 w 1629508"/>
                <a:gd name="connsiteY0" fmla="*/ 528910 h 689446"/>
                <a:gd name="connsiteX1" fmla="*/ 410308 w 1629508"/>
                <a:gd name="connsiteY1" fmla="*/ 681310 h 689446"/>
                <a:gd name="connsiteX2" fmla="*/ 574431 w 1629508"/>
                <a:gd name="connsiteY2" fmla="*/ 282725 h 689446"/>
                <a:gd name="connsiteX3" fmla="*/ 738554 w 1629508"/>
                <a:gd name="connsiteY3" fmla="*/ 24817 h 689446"/>
                <a:gd name="connsiteX4" fmla="*/ 996462 w 1629508"/>
                <a:gd name="connsiteY4" fmla="*/ 24817 h 689446"/>
                <a:gd name="connsiteX5" fmla="*/ 1219200 w 1629508"/>
                <a:gd name="connsiteY5" fmla="*/ 153771 h 689446"/>
                <a:gd name="connsiteX6" fmla="*/ 1254369 w 1629508"/>
                <a:gd name="connsiteY6" fmla="*/ 341340 h 689446"/>
                <a:gd name="connsiteX7" fmla="*/ 1289539 w 1629508"/>
                <a:gd name="connsiteY7" fmla="*/ 517187 h 689446"/>
                <a:gd name="connsiteX8" fmla="*/ 1383323 w 1629508"/>
                <a:gd name="connsiteY8" fmla="*/ 610971 h 689446"/>
                <a:gd name="connsiteX9" fmla="*/ 1477108 w 1629508"/>
                <a:gd name="connsiteY9" fmla="*/ 610971 h 689446"/>
                <a:gd name="connsiteX10" fmla="*/ 1559169 w 1629508"/>
                <a:gd name="connsiteY10" fmla="*/ 493740 h 689446"/>
                <a:gd name="connsiteX11" fmla="*/ 1629508 w 1629508"/>
                <a:gd name="connsiteY11" fmla="*/ 329617 h 689446"/>
                <a:gd name="connsiteX0" fmla="*/ 0 w 1629508"/>
                <a:gd name="connsiteY0" fmla="*/ 528910 h 678084"/>
                <a:gd name="connsiteX1" fmla="*/ 257908 w 1629508"/>
                <a:gd name="connsiteY1" fmla="*/ 669586 h 678084"/>
                <a:gd name="connsiteX2" fmla="*/ 574431 w 1629508"/>
                <a:gd name="connsiteY2" fmla="*/ 282725 h 678084"/>
                <a:gd name="connsiteX3" fmla="*/ 738554 w 1629508"/>
                <a:gd name="connsiteY3" fmla="*/ 24817 h 678084"/>
                <a:gd name="connsiteX4" fmla="*/ 996462 w 1629508"/>
                <a:gd name="connsiteY4" fmla="*/ 24817 h 678084"/>
                <a:gd name="connsiteX5" fmla="*/ 1219200 w 1629508"/>
                <a:gd name="connsiteY5" fmla="*/ 153771 h 678084"/>
                <a:gd name="connsiteX6" fmla="*/ 1254369 w 1629508"/>
                <a:gd name="connsiteY6" fmla="*/ 341340 h 678084"/>
                <a:gd name="connsiteX7" fmla="*/ 1289539 w 1629508"/>
                <a:gd name="connsiteY7" fmla="*/ 517187 h 678084"/>
                <a:gd name="connsiteX8" fmla="*/ 1383323 w 1629508"/>
                <a:gd name="connsiteY8" fmla="*/ 610971 h 678084"/>
                <a:gd name="connsiteX9" fmla="*/ 1477108 w 1629508"/>
                <a:gd name="connsiteY9" fmla="*/ 610971 h 678084"/>
                <a:gd name="connsiteX10" fmla="*/ 1559169 w 1629508"/>
                <a:gd name="connsiteY10" fmla="*/ 493740 h 678084"/>
                <a:gd name="connsiteX11" fmla="*/ 1629508 w 1629508"/>
                <a:gd name="connsiteY11" fmla="*/ 329617 h 678084"/>
                <a:gd name="connsiteX0" fmla="*/ 0 w 1629508"/>
                <a:gd name="connsiteY0" fmla="*/ 531441 h 680615"/>
                <a:gd name="connsiteX1" fmla="*/ 257908 w 1629508"/>
                <a:gd name="connsiteY1" fmla="*/ 672117 h 680615"/>
                <a:gd name="connsiteX2" fmla="*/ 574431 w 1629508"/>
                <a:gd name="connsiteY2" fmla="*/ 285256 h 680615"/>
                <a:gd name="connsiteX3" fmla="*/ 738554 w 1629508"/>
                <a:gd name="connsiteY3" fmla="*/ 27348 h 680615"/>
                <a:gd name="connsiteX4" fmla="*/ 996462 w 1629508"/>
                <a:gd name="connsiteY4" fmla="*/ 27348 h 680615"/>
                <a:gd name="connsiteX5" fmla="*/ 1137139 w 1629508"/>
                <a:gd name="connsiteY5" fmla="*/ 203195 h 680615"/>
                <a:gd name="connsiteX6" fmla="*/ 1254369 w 1629508"/>
                <a:gd name="connsiteY6" fmla="*/ 343871 h 680615"/>
                <a:gd name="connsiteX7" fmla="*/ 1289539 w 1629508"/>
                <a:gd name="connsiteY7" fmla="*/ 519718 h 680615"/>
                <a:gd name="connsiteX8" fmla="*/ 1383323 w 1629508"/>
                <a:gd name="connsiteY8" fmla="*/ 613502 h 680615"/>
                <a:gd name="connsiteX9" fmla="*/ 1477108 w 1629508"/>
                <a:gd name="connsiteY9" fmla="*/ 613502 h 680615"/>
                <a:gd name="connsiteX10" fmla="*/ 1559169 w 1629508"/>
                <a:gd name="connsiteY10" fmla="*/ 496271 h 680615"/>
                <a:gd name="connsiteX11" fmla="*/ 1629508 w 1629508"/>
                <a:gd name="connsiteY11" fmla="*/ 332148 h 680615"/>
                <a:gd name="connsiteX0" fmla="*/ 0 w 1629508"/>
                <a:gd name="connsiteY0" fmla="*/ 531441 h 680615"/>
                <a:gd name="connsiteX1" fmla="*/ 257908 w 1629508"/>
                <a:gd name="connsiteY1" fmla="*/ 672117 h 680615"/>
                <a:gd name="connsiteX2" fmla="*/ 574431 w 1629508"/>
                <a:gd name="connsiteY2" fmla="*/ 285256 h 680615"/>
                <a:gd name="connsiteX3" fmla="*/ 738554 w 1629508"/>
                <a:gd name="connsiteY3" fmla="*/ 27348 h 680615"/>
                <a:gd name="connsiteX4" fmla="*/ 996462 w 1629508"/>
                <a:gd name="connsiteY4" fmla="*/ 27348 h 680615"/>
                <a:gd name="connsiteX5" fmla="*/ 1137139 w 1629508"/>
                <a:gd name="connsiteY5" fmla="*/ 203195 h 680615"/>
                <a:gd name="connsiteX6" fmla="*/ 1160585 w 1629508"/>
                <a:gd name="connsiteY6" fmla="*/ 449379 h 680615"/>
                <a:gd name="connsiteX7" fmla="*/ 1289539 w 1629508"/>
                <a:gd name="connsiteY7" fmla="*/ 519718 h 680615"/>
                <a:gd name="connsiteX8" fmla="*/ 1383323 w 1629508"/>
                <a:gd name="connsiteY8" fmla="*/ 613502 h 680615"/>
                <a:gd name="connsiteX9" fmla="*/ 1477108 w 1629508"/>
                <a:gd name="connsiteY9" fmla="*/ 613502 h 680615"/>
                <a:gd name="connsiteX10" fmla="*/ 1559169 w 1629508"/>
                <a:gd name="connsiteY10" fmla="*/ 496271 h 680615"/>
                <a:gd name="connsiteX11" fmla="*/ 1629508 w 1629508"/>
                <a:gd name="connsiteY11" fmla="*/ 332148 h 680615"/>
                <a:gd name="connsiteX0" fmla="*/ 0 w 1629508"/>
                <a:gd name="connsiteY0" fmla="*/ 531441 h 680615"/>
                <a:gd name="connsiteX1" fmla="*/ 257908 w 1629508"/>
                <a:gd name="connsiteY1" fmla="*/ 672117 h 680615"/>
                <a:gd name="connsiteX2" fmla="*/ 574431 w 1629508"/>
                <a:gd name="connsiteY2" fmla="*/ 285256 h 680615"/>
                <a:gd name="connsiteX3" fmla="*/ 738554 w 1629508"/>
                <a:gd name="connsiteY3" fmla="*/ 27348 h 680615"/>
                <a:gd name="connsiteX4" fmla="*/ 996462 w 1629508"/>
                <a:gd name="connsiteY4" fmla="*/ 27348 h 680615"/>
                <a:gd name="connsiteX5" fmla="*/ 1137139 w 1629508"/>
                <a:gd name="connsiteY5" fmla="*/ 203195 h 680615"/>
                <a:gd name="connsiteX6" fmla="*/ 1160585 w 1629508"/>
                <a:gd name="connsiteY6" fmla="*/ 449379 h 680615"/>
                <a:gd name="connsiteX7" fmla="*/ 1207477 w 1629508"/>
                <a:gd name="connsiteY7" fmla="*/ 625225 h 680615"/>
                <a:gd name="connsiteX8" fmla="*/ 1383323 w 1629508"/>
                <a:gd name="connsiteY8" fmla="*/ 613502 h 680615"/>
                <a:gd name="connsiteX9" fmla="*/ 1477108 w 1629508"/>
                <a:gd name="connsiteY9" fmla="*/ 613502 h 680615"/>
                <a:gd name="connsiteX10" fmla="*/ 1559169 w 1629508"/>
                <a:gd name="connsiteY10" fmla="*/ 496271 h 680615"/>
                <a:gd name="connsiteX11" fmla="*/ 1629508 w 1629508"/>
                <a:gd name="connsiteY11" fmla="*/ 332148 h 68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29508" h="680615">
                  <a:moveTo>
                    <a:pt x="0" y="531441"/>
                  </a:moveTo>
                  <a:cubicBezTo>
                    <a:pt x="70338" y="498226"/>
                    <a:pt x="115277" y="726825"/>
                    <a:pt x="257908" y="672117"/>
                  </a:cubicBezTo>
                  <a:cubicBezTo>
                    <a:pt x="379046" y="642809"/>
                    <a:pt x="500185" y="365364"/>
                    <a:pt x="574431" y="285256"/>
                  </a:cubicBezTo>
                  <a:cubicBezTo>
                    <a:pt x="648677" y="205148"/>
                    <a:pt x="668216" y="70333"/>
                    <a:pt x="738554" y="27348"/>
                  </a:cubicBezTo>
                  <a:cubicBezTo>
                    <a:pt x="808892" y="-15637"/>
                    <a:pt x="930031" y="-1960"/>
                    <a:pt x="996462" y="27348"/>
                  </a:cubicBezTo>
                  <a:cubicBezTo>
                    <a:pt x="1062893" y="56656"/>
                    <a:pt x="1109785" y="132857"/>
                    <a:pt x="1137139" y="203195"/>
                  </a:cubicBezTo>
                  <a:cubicBezTo>
                    <a:pt x="1164493" y="273533"/>
                    <a:pt x="1148862" y="379041"/>
                    <a:pt x="1160585" y="449379"/>
                  </a:cubicBezTo>
                  <a:cubicBezTo>
                    <a:pt x="1172308" y="519717"/>
                    <a:pt x="1170354" y="597871"/>
                    <a:pt x="1207477" y="625225"/>
                  </a:cubicBezTo>
                  <a:cubicBezTo>
                    <a:pt x="1244600" y="652579"/>
                    <a:pt x="1338385" y="615456"/>
                    <a:pt x="1383323" y="613502"/>
                  </a:cubicBezTo>
                  <a:cubicBezTo>
                    <a:pt x="1428261" y="611548"/>
                    <a:pt x="1447800" y="633040"/>
                    <a:pt x="1477108" y="613502"/>
                  </a:cubicBezTo>
                  <a:cubicBezTo>
                    <a:pt x="1506416" y="593964"/>
                    <a:pt x="1533769" y="543163"/>
                    <a:pt x="1559169" y="496271"/>
                  </a:cubicBezTo>
                  <a:cubicBezTo>
                    <a:pt x="1584569" y="449379"/>
                    <a:pt x="1607038" y="390763"/>
                    <a:pt x="1629508" y="332148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682154" y="3130062"/>
              <a:ext cx="983167" cy="644949"/>
            </a:xfrm>
            <a:custGeom>
              <a:avLst/>
              <a:gdLst>
                <a:gd name="connsiteX0" fmla="*/ 0 w 983167"/>
                <a:gd name="connsiteY0" fmla="*/ 0 h 644949"/>
                <a:gd name="connsiteX1" fmla="*/ 82061 w 983167"/>
                <a:gd name="connsiteY1" fmla="*/ 175846 h 644949"/>
                <a:gd name="connsiteX2" fmla="*/ 211015 w 983167"/>
                <a:gd name="connsiteY2" fmla="*/ 257907 h 644949"/>
                <a:gd name="connsiteX3" fmla="*/ 351692 w 983167"/>
                <a:gd name="connsiteY3" fmla="*/ 222738 h 644949"/>
                <a:gd name="connsiteX4" fmla="*/ 410308 w 983167"/>
                <a:gd name="connsiteY4" fmla="*/ 128953 h 644949"/>
                <a:gd name="connsiteX5" fmla="*/ 492369 w 983167"/>
                <a:gd name="connsiteY5" fmla="*/ 93784 h 644949"/>
                <a:gd name="connsiteX6" fmla="*/ 644769 w 983167"/>
                <a:gd name="connsiteY6" fmla="*/ 164123 h 644949"/>
                <a:gd name="connsiteX7" fmla="*/ 726831 w 983167"/>
                <a:gd name="connsiteY7" fmla="*/ 304800 h 644949"/>
                <a:gd name="connsiteX8" fmla="*/ 738554 w 983167"/>
                <a:gd name="connsiteY8" fmla="*/ 375138 h 644949"/>
                <a:gd name="connsiteX9" fmla="*/ 773723 w 983167"/>
                <a:gd name="connsiteY9" fmla="*/ 550984 h 644949"/>
                <a:gd name="connsiteX10" fmla="*/ 867508 w 983167"/>
                <a:gd name="connsiteY10" fmla="*/ 644769 h 644949"/>
                <a:gd name="connsiteX11" fmla="*/ 973015 w 983167"/>
                <a:gd name="connsiteY11" fmla="*/ 574430 h 644949"/>
                <a:gd name="connsiteX12" fmla="*/ 973015 w 983167"/>
                <a:gd name="connsiteY12" fmla="*/ 562707 h 6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3167" h="644949">
                  <a:moveTo>
                    <a:pt x="0" y="0"/>
                  </a:moveTo>
                  <a:cubicBezTo>
                    <a:pt x="23446" y="66431"/>
                    <a:pt x="46892" y="132862"/>
                    <a:pt x="82061" y="175846"/>
                  </a:cubicBezTo>
                  <a:cubicBezTo>
                    <a:pt x="117230" y="218830"/>
                    <a:pt x="166076" y="250092"/>
                    <a:pt x="211015" y="257907"/>
                  </a:cubicBezTo>
                  <a:cubicBezTo>
                    <a:pt x="255954" y="265722"/>
                    <a:pt x="318477" y="244230"/>
                    <a:pt x="351692" y="222738"/>
                  </a:cubicBezTo>
                  <a:cubicBezTo>
                    <a:pt x="384907" y="201246"/>
                    <a:pt x="386862" y="150445"/>
                    <a:pt x="410308" y="128953"/>
                  </a:cubicBezTo>
                  <a:cubicBezTo>
                    <a:pt x="433754" y="107461"/>
                    <a:pt x="453292" y="87922"/>
                    <a:pt x="492369" y="93784"/>
                  </a:cubicBezTo>
                  <a:cubicBezTo>
                    <a:pt x="531446" y="99646"/>
                    <a:pt x="605692" y="128954"/>
                    <a:pt x="644769" y="164123"/>
                  </a:cubicBezTo>
                  <a:cubicBezTo>
                    <a:pt x="683846" y="199292"/>
                    <a:pt x="711200" y="269631"/>
                    <a:pt x="726831" y="304800"/>
                  </a:cubicBezTo>
                  <a:cubicBezTo>
                    <a:pt x="742462" y="339969"/>
                    <a:pt x="730739" y="334107"/>
                    <a:pt x="738554" y="375138"/>
                  </a:cubicBezTo>
                  <a:cubicBezTo>
                    <a:pt x="746369" y="416169"/>
                    <a:pt x="752231" y="506046"/>
                    <a:pt x="773723" y="550984"/>
                  </a:cubicBezTo>
                  <a:cubicBezTo>
                    <a:pt x="795215" y="595923"/>
                    <a:pt x="834293" y="640861"/>
                    <a:pt x="867508" y="644769"/>
                  </a:cubicBezTo>
                  <a:cubicBezTo>
                    <a:pt x="900723" y="648677"/>
                    <a:pt x="955431" y="588107"/>
                    <a:pt x="973015" y="574430"/>
                  </a:cubicBezTo>
                  <a:cubicBezTo>
                    <a:pt x="990599" y="560753"/>
                    <a:pt x="981807" y="561730"/>
                    <a:pt x="973015" y="562707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Flowchart: Summing Junction 40"/>
            <p:cNvSpPr/>
            <p:nvPr/>
          </p:nvSpPr>
          <p:spPr>
            <a:xfrm>
              <a:off x="3733800" y="3474634"/>
              <a:ext cx="155020" cy="173126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Donut 41"/>
            <p:cNvSpPr/>
            <p:nvPr/>
          </p:nvSpPr>
          <p:spPr>
            <a:xfrm>
              <a:off x="4114801" y="3488096"/>
              <a:ext cx="152399" cy="159664"/>
            </a:xfrm>
            <a:prstGeom prst="donu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43" name="Flowchart: Summing Junction 42"/>
            <p:cNvSpPr/>
            <p:nvPr/>
          </p:nvSpPr>
          <p:spPr>
            <a:xfrm>
              <a:off x="4432192" y="3141839"/>
              <a:ext cx="160131" cy="172316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400800" y="3524744"/>
              <a:ext cx="76200" cy="123016"/>
            </a:xfrm>
            <a:custGeom>
              <a:avLst/>
              <a:gdLst>
                <a:gd name="connsiteX0" fmla="*/ 0 w 105508"/>
                <a:gd name="connsiteY0" fmla="*/ 0 h 105508"/>
                <a:gd name="connsiteX1" fmla="*/ 105508 w 105508"/>
                <a:gd name="connsiteY1" fmla="*/ 105508 h 105508"/>
                <a:gd name="connsiteX2" fmla="*/ 105508 w 105508"/>
                <a:gd name="connsiteY2" fmla="*/ 105508 h 105508"/>
                <a:gd name="connsiteX0" fmla="*/ 0 w 112187"/>
                <a:gd name="connsiteY0" fmla="*/ 0 h 117415"/>
                <a:gd name="connsiteX1" fmla="*/ 105508 w 112187"/>
                <a:gd name="connsiteY1" fmla="*/ 105508 h 117415"/>
                <a:gd name="connsiteX2" fmla="*/ 100745 w 112187"/>
                <a:gd name="connsiteY2" fmla="*/ 117415 h 11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187" h="117415">
                  <a:moveTo>
                    <a:pt x="0" y="0"/>
                  </a:moveTo>
                  <a:cubicBezTo>
                    <a:pt x="35169" y="35169"/>
                    <a:pt x="88717" y="85939"/>
                    <a:pt x="105508" y="105508"/>
                  </a:cubicBezTo>
                  <a:cubicBezTo>
                    <a:pt x="122299" y="125077"/>
                    <a:pt x="102333" y="113446"/>
                    <a:pt x="100745" y="117415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698639" y="3298752"/>
              <a:ext cx="18683" cy="335402"/>
            </a:xfrm>
            <a:custGeom>
              <a:avLst/>
              <a:gdLst>
                <a:gd name="connsiteX0" fmla="*/ 0 w 23446"/>
                <a:gd name="connsiteY0" fmla="*/ 0 h 328246"/>
                <a:gd name="connsiteX1" fmla="*/ 23446 w 23446"/>
                <a:gd name="connsiteY1" fmla="*/ 328246 h 328246"/>
                <a:gd name="connsiteX2" fmla="*/ 23446 w 23446"/>
                <a:gd name="connsiteY2" fmla="*/ 328246 h 328246"/>
                <a:gd name="connsiteX0" fmla="*/ 0 w 9158"/>
                <a:gd name="connsiteY0" fmla="*/ 0 h 328246"/>
                <a:gd name="connsiteX1" fmla="*/ 9158 w 9158"/>
                <a:gd name="connsiteY1" fmla="*/ 328246 h 328246"/>
                <a:gd name="connsiteX2" fmla="*/ 9158 w 9158"/>
                <a:gd name="connsiteY2" fmla="*/ 328246 h 328246"/>
                <a:gd name="connsiteX0" fmla="*/ 0 w 20401"/>
                <a:gd name="connsiteY0" fmla="*/ 0 h 10218"/>
                <a:gd name="connsiteX1" fmla="*/ 20401 w 20401"/>
                <a:gd name="connsiteY1" fmla="*/ 10218 h 10218"/>
                <a:gd name="connsiteX2" fmla="*/ 20401 w 20401"/>
                <a:gd name="connsiteY2" fmla="*/ 10218 h 1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01" h="10218">
                  <a:moveTo>
                    <a:pt x="0" y="0"/>
                  </a:moveTo>
                  <a:lnTo>
                    <a:pt x="20401" y="10218"/>
                  </a:lnTo>
                  <a:lnTo>
                    <a:pt x="20401" y="10218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693877" y="3282462"/>
              <a:ext cx="107723" cy="154212"/>
            </a:xfrm>
            <a:custGeom>
              <a:avLst/>
              <a:gdLst>
                <a:gd name="connsiteX0" fmla="*/ 0 w 107723"/>
                <a:gd name="connsiteY0" fmla="*/ 0 h 154212"/>
                <a:gd name="connsiteX1" fmla="*/ 93785 w 107723"/>
                <a:gd name="connsiteY1" fmla="*/ 140676 h 154212"/>
                <a:gd name="connsiteX2" fmla="*/ 105508 w 107723"/>
                <a:gd name="connsiteY2" fmla="*/ 140676 h 15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723" h="154212">
                  <a:moveTo>
                    <a:pt x="0" y="0"/>
                  </a:moveTo>
                  <a:cubicBezTo>
                    <a:pt x="31262" y="46892"/>
                    <a:pt x="76200" y="117230"/>
                    <a:pt x="93785" y="140676"/>
                  </a:cubicBezTo>
                  <a:cubicBezTo>
                    <a:pt x="111370" y="164122"/>
                    <a:pt x="108439" y="152399"/>
                    <a:pt x="105508" y="140676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4911969" y="2286000"/>
              <a:ext cx="222739" cy="140677"/>
            </a:xfrm>
            <a:custGeom>
              <a:avLst/>
              <a:gdLst>
                <a:gd name="connsiteX0" fmla="*/ 0 w 222739"/>
                <a:gd name="connsiteY0" fmla="*/ 140677 h 140677"/>
                <a:gd name="connsiteX1" fmla="*/ 222739 w 222739"/>
                <a:gd name="connsiteY1" fmla="*/ 0 h 140677"/>
                <a:gd name="connsiteX2" fmla="*/ 222739 w 222739"/>
                <a:gd name="connsiteY2" fmla="*/ 0 h 14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739" h="140677">
                  <a:moveTo>
                    <a:pt x="0" y="140677"/>
                  </a:moveTo>
                  <a:lnTo>
                    <a:pt x="222739" y="0"/>
                  </a:lnTo>
                  <a:lnTo>
                    <a:pt x="222739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5005754" y="2286000"/>
              <a:ext cx="140677" cy="0"/>
            </a:xfrm>
            <a:custGeom>
              <a:avLst/>
              <a:gdLst>
                <a:gd name="connsiteX0" fmla="*/ 0 w 140677"/>
                <a:gd name="connsiteY0" fmla="*/ 0 h 0"/>
                <a:gd name="connsiteX1" fmla="*/ 140677 w 140677"/>
                <a:gd name="connsiteY1" fmla="*/ 0 h 0"/>
                <a:gd name="connsiteX2" fmla="*/ 140677 w 140677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77">
                  <a:moveTo>
                    <a:pt x="0" y="0"/>
                  </a:moveTo>
                  <a:lnTo>
                    <a:pt x="140677" y="0"/>
                  </a:lnTo>
                  <a:lnTo>
                    <a:pt x="140677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208585" y="2567354"/>
              <a:ext cx="199292" cy="175846"/>
            </a:xfrm>
            <a:custGeom>
              <a:avLst/>
              <a:gdLst>
                <a:gd name="connsiteX0" fmla="*/ 0 w 199292"/>
                <a:gd name="connsiteY0" fmla="*/ 0 h 175846"/>
                <a:gd name="connsiteX1" fmla="*/ 199292 w 199292"/>
                <a:gd name="connsiteY1" fmla="*/ 175846 h 175846"/>
                <a:gd name="connsiteX2" fmla="*/ 199292 w 199292"/>
                <a:gd name="connsiteY2" fmla="*/ 175846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292" h="175846">
                  <a:moveTo>
                    <a:pt x="0" y="0"/>
                  </a:moveTo>
                  <a:lnTo>
                    <a:pt x="199292" y="175846"/>
                  </a:lnTo>
                  <a:lnTo>
                    <a:pt x="199292" y="175846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208585" y="2567354"/>
              <a:ext cx="175846" cy="11723"/>
            </a:xfrm>
            <a:custGeom>
              <a:avLst/>
              <a:gdLst>
                <a:gd name="connsiteX0" fmla="*/ 0 w 175846"/>
                <a:gd name="connsiteY0" fmla="*/ 0 h 11723"/>
                <a:gd name="connsiteX1" fmla="*/ 175846 w 175846"/>
                <a:gd name="connsiteY1" fmla="*/ 11723 h 11723"/>
                <a:gd name="connsiteX2" fmla="*/ 175846 w 175846"/>
                <a:gd name="connsiteY2" fmla="*/ 11723 h 1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846" h="11723">
                  <a:moveTo>
                    <a:pt x="0" y="0"/>
                  </a:moveTo>
                  <a:lnTo>
                    <a:pt x="175846" y="11723"/>
                  </a:lnTo>
                  <a:lnTo>
                    <a:pt x="175846" y="11723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5216769" y="3094892"/>
              <a:ext cx="351693" cy="328246"/>
            </a:xfrm>
            <a:custGeom>
              <a:avLst/>
              <a:gdLst>
                <a:gd name="connsiteX0" fmla="*/ 0 w 351693"/>
                <a:gd name="connsiteY0" fmla="*/ 328246 h 328246"/>
                <a:gd name="connsiteX1" fmla="*/ 351693 w 351693"/>
                <a:gd name="connsiteY1" fmla="*/ 0 h 328246"/>
                <a:gd name="connsiteX2" fmla="*/ 351693 w 351693"/>
                <a:gd name="connsiteY2" fmla="*/ 0 h 328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693" h="328246">
                  <a:moveTo>
                    <a:pt x="0" y="328246"/>
                  </a:moveTo>
                  <a:lnTo>
                    <a:pt x="351693" y="0"/>
                  </a:lnTo>
                  <a:lnTo>
                    <a:pt x="351693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404338" y="3106615"/>
              <a:ext cx="152400" cy="23447"/>
            </a:xfrm>
            <a:custGeom>
              <a:avLst/>
              <a:gdLst>
                <a:gd name="connsiteX0" fmla="*/ 0 w 152400"/>
                <a:gd name="connsiteY0" fmla="*/ 23447 h 23447"/>
                <a:gd name="connsiteX1" fmla="*/ 152400 w 152400"/>
                <a:gd name="connsiteY1" fmla="*/ 0 h 23447"/>
                <a:gd name="connsiteX2" fmla="*/ 152400 w 152400"/>
                <a:gd name="connsiteY2" fmla="*/ 0 h 2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3447">
                  <a:moveTo>
                    <a:pt x="0" y="23447"/>
                  </a:moveTo>
                  <a:lnTo>
                    <a:pt x="152400" y="0"/>
                  </a:lnTo>
                  <a:lnTo>
                    <a:pt x="152400" y="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Donut 52"/>
            <p:cNvSpPr/>
            <p:nvPr/>
          </p:nvSpPr>
          <p:spPr>
            <a:xfrm>
              <a:off x="4777974" y="3141840"/>
              <a:ext cx="175026" cy="179781"/>
            </a:xfrm>
            <a:prstGeom prst="donu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6467475" y="3300413"/>
              <a:ext cx="9525" cy="345281"/>
            </a:xfrm>
            <a:custGeom>
              <a:avLst/>
              <a:gdLst>
                <a:gd name="connsiteX0" fmla="*/ 0 w 9525"/>
                <a:gd name="connsiteY0" fmla="*/ 0 h 345281"/>
                <a:gd name="connsiteX1" fmla="*/ 9525 w 9525"/>
                <a:gd name="connsiteY1" fmla="*/ 345281 h 345281"/>
                <a:gd name="connsiteX2" fmla="*/ 9525 w 9525"/>
                <a:gd name="connsiteY2" fmla="*/ 345281 h 345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345281">
                  <a:moveTo>
                    <a:pt x="0" y="0"/>
                  </a:moveTo>
                  <a:lnTo>
                    <a:pt x="9525" y="345281"/>
                  </a:lnTo>
                  <a:lnTo>
                    <a:pt x="9525" y="345281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40496" y="1066800"/>
              <a:ext cx="1277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Kango</a:t>
              </a:r>
              <a:r>
                <a:rPr lang="en-US" dirty="0" smtClean="0"/>
                <a:t> Fault</a:t>
              </a:r>
              <a:endParaRPr lang="en-ZA" dirty="0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519496" y="1436132"/>
              <a:ext cx="80596" cy="8498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reeform 56"/>
            <p:cNvSpPr/>
            <p:nvPr/>
          </p:nvSpPr>
          <p:spPr>
            <a:xfrm>
              <a:off x="4588669" y="2304550"/>
              <a:ext cx="192881" cy="143476"/>
            </a:xfrm>
            <a:custGeom>
              <a:avLst/>
              <a:gdLst>
                <a:gd name="connsiteX0" fmla="*/ 0 w 192881"/>
                <a:gd name="connsiteY0" fmla="*/ 64794 h 143476"/>
                <a:gd name="connsiteX1" fmla="*/ 30956 w 192881"/>
                <a:gd name="connsiteY1" fmla="*/ 7644 h 143476"/>
                <a:gd name="connsiteX2" fmla="*/ 59531 w 192881"/>
                <a:gd name="connsiteY2" fmla="*/ 2881 h 143476"/>
                <a:gd name="connsiteX3" fmla="*/ 85725 w 192881"/>
                <a:gd name="connsiteY3" fmla="*/ 29075 h 143476"/>
                <a:gd name="connsiteX4" fmla="*/ 83344 w 192881"/>
                <a:gd name="connsiteY4" fmla="*/ 86225 h 143476"/>
                <a:gd name="connsiteX5" fmla="*/ 80962 w 192881"/>
                <a:gd name="connsiteY5" fmla="*/ 119563 h 143476"/>
                <a:gd name="connsiteX6" fmla="*/ 102394 w 192881"/>
                <a:gd name="connsiteY6" fmla="*/ 143375 h 143476"/>
                <a:gd name="connsiteX7" fmla="*/ 140494 w 192881"/>
                <a:gd name="connsiteY7" fmla="*/ 126706 h 143476"/>
                <a:gd name="connsiteX8" fmla="*/ 159544 w 192881"/>
                <a:gd name="connsiteY8" fmla="*/ 93369 h 143476"/>
                <a:gd name="connsiteX9" fmla="*/ 173831 w 192881"/>
                <a:gd name="connsiteY9" fmla="*/ 64794 h 143476"/>
                <a:gd name="connsiteX10" fmla="*/ 192881 w 192881"/>
                <a:gd name="connsiteY10" fmla="*/ 36219 h 14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881" h="143476">
                  <a:moveTo>
                    <a:pt x="0" y="64794"/>
                  </a:moveTo>
                  <a:cubicBezTo>
                    <a:pt x="10517" y="41378"/>
                    <a:pt x="21034" y="17963"/>
                    <a:pt x="30956" y="7644"/>
                  </a:cubicBezTo>
                  <a:cubicBezTo>
                    <a:pt x="40878" y="-2675"/>
                    <a:pt x="50403" y="-691"/>
                    <a:pt x="59531" y="2881"/>
                  </a:cubicBezTo>
                  <a:cubicBezTo>
                    <a:pt x="68659" y="6453"/>
                    <a:pt x="81756" y="15184"/>
                    <a:pt x="85725" y="29075"/>
                  </a:cubicBezTo>
                  <a:cubicBezTo>
                    <a:pt x="89694" y="42966"/>
                    <a:pt x="84138" y="71144"/>
                    <a:pt x="83344" y="86225"/>
                  </a:cubicBezTo>
                  <a:cubicBezTo>
                    <a:pt x="82550" y="101306"/>
                    <a:pt x="77787" y="110038"/>
                    <a:pt x="80962" y="119563"/>
                  </a:cubicBezTo>
                  <a:cubicBezTo>
                    <a:pt x="84137" y="129088"/>
                    <a:pt x="92472" y="142185"/>
                    <a:pt x="102394" y="143375"/>
                  </a:cubicBezTo>
                  <a:cubicBezTo>
                    <a:pt x="112316" y="144565"/>
                    <a:pt x="130969" y="135040"/>
                    <a:pt x="140494" y="126706"/>
                  </a:cubicBezTo>
                  <a:cubicBezTo>
                    <a:pt x="150019" y="118372"/>
                    <a:pt x="153988" y="103688"/>
                    <a:pt x="159544" y="93369"/>
                  </a:cubicBezTo>
                  <a:cubicBezTo>
                    <a:pt x="165100" y="83050"/>
                    <a:pt x="168275" y="74319"/>
                    <a:pt x="173831" y="64794"/>
                  </a:cubicBezTo>
                  <a:cubicBezTo>
                    <a:pt x="179387" y="55269"/>
                    <a:pt x="186134" y="45744"/>
                    <a:pt x="192881" y="36219"/>
                  </a:cubicBezTo>
                </a:path>
              </a:pathLst>
            </a:custGeom>
            <a:noFill/>
            <a:ln>
              <a:solidFill>
                <a:schemeClr val="accent4">
                  <a:lumMod val="20000"/>
                  <a:lumOff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600092" y="3697813"/>
              <a:ext cx="1357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</a:t>
              </a:r>
              <a:r>
                <a:rPr lang="en-US" dirty="0" smtClean="0">
                  <a:solidFill>
                    <a:srgbClr val="FFFF00"/>
                  </a:solidFill>
                </a:rPr>
                <a:t>TMG</a:t>
              </a:r>
              <a:endParaRPr lang="en-ZA" dirty="0">
                <a:solidFill>
                  <a:srgbClr val="FFFF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252694" y="990600"/>
            <a:ext cx="139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UNIONDALE </a:t>
            </a:r>
          </a:p>
          <a:p>
            <a:r>
              <a:rPr lang="en-US" b="1" dirty="0" smtClean="0"/>
              <a:t>PASS</a:t>
            </a:r>
            <a:endParaRPr lang="en-ZA" b="1" dirty="0"/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660629" y="1636931"/>
            <a:ext cx="24480" cy="46267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1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2961" y="267880"/>
            <a:ext cx="7762379" cy="6361520"/>
            <a:chOff x="672961" y="267880"/>
            <a:chExt cx="7762379" cy="6361520"/>
          </a:xfrm>
        </p:grpSpPr>
        <p:grpSp>
          <p:nvGrpSpPr>
            <p:cNvPr id="4" name="Group 3"/>
            <p:cNvGrpSpPr/>
            <p:nvPr/>
          </p:nvGrpSpPr>
          <p:grpSpPr>
            <a:xfrm>
              <a:off x="672961" y="267880"/>
              <a:ext cx="6962153" cy="6352569"/>
              <a:chOff x="697190" y="-273510"/>
              <a:chExt cx="7870340" cy="6889134"/>
            </a:xfrm>
          </p:grpSpPr>
          <p:sp>
            <p:nvSpPr>
              <p:cNvPr id="41" name="Freeform 40"/>
              <p:cNvSpPr/>
              <p:nvPr/>
            </p:nvSpPr>
            <p:spPr>
              <a:xfrm>
                <a:off x="2989118" y="-248674"/>
                <a:ext cx="1518434" cy="6849855"/>
              </a:xfrm>
              <a:custGeom>
                <a:avLst/>
                <a:gdLst>
                  <a:gd name="connsiteX0" fmla="*/ 0 w 1805364"/>
                  <a:gd name="connsiteY0" fmla="*/ 0 h 9048750"/>
                  <a:gd name="connsiteX1" fmla="*/ 133350 w 1805364"/>
                  <a:gd name="connsiteY1" fmla="*/ 742950 h 9048750"/>
                  <a:gd name="connsiteX2" fmla="*/ 76200 w 1805364"/>
                  <a:gd name="connsiteY2" fmla="*/ 1390650 h 9048750"/>
                  <a:gd name="connsiteX3" fmla="*/ 247650 w 1805364"/>
                  <a:gd name="connsiteY3" fmla="*/ 2266950 h 9048750"/>
                  <a:gd name="connsiteX4" fmla="*/ 419100 w 1805364"/>
                  <a:gd name="connsiteY4" fmla="*/ 3124200 h 9048750"/>
                  <a:gd name="connsiteX5" fmla="*/ 704850 w 1805364"/>
                  <a:gd name="connsiteY5" fmla="*/ 4324350 h 9048750"/>
                  <a:gd name="connsiteX6" fmla="*/ 857250 w 1805364"/>
                  <a:gd name="connsiteY6" fmla="*/ 4972050 h 9048750"/>
                  <a:gd name="connsiteX7" fmla="*/ 1009650 w 1805364"/>
                  <a:gd name="connsiteY7" fmla="*/ 5581650 h 9048750"/>
                  <a:gd name="connsiteX8" fmla="*/ 1276350 w 1805364"/>
                  <a:gd name="connsiteY8" fmla="*/ 6210300 h 9048750"/>
                  <a:gd name="connsiteX9" fmla="*/ 1638300 w 1805364"/>
                  <a:gd name="connsiteY9" fmla="*/ 7067550 h 9048750"/>
                  <a:gd name="connsiteX10" fmla="*/ 1790700 w 1805364"/>
                  <a:gd name="connsiteY10" fmla="*/ 7867650 h 9048750"/>
                  <a:gd name="connsiteX11" fmla="*/ 1790700 w 1805364"/>
                  <a:gd name="connsiteY11" fmla="*/ 9048750 h 9048750"/>
                  <a:gd name="connsiteX0" fmla="*/ 0 w 1805364"/>
                  <a:gd name="connsiteY0" fmla="*/ 0 h 8935604"/>
                  <a:gd name="connsiteX1" fmla="*/ 133350 w 1805364"/>
                  <a:gd name="connsiteY1" fmla="*/ 629804 h 8935604"/>
                  <a:gd name="connsiteX2" fmla="*/ 76200 w 1805364"/>
                  <a:gd name="connsiteY2" fmla="*/ 1277504 h 8935604"/>
                  <a:gd name="connsiteX3" fmla="*/ 247650 w 1805364"/>
                  <a:gd name="connsiteY3" fmla="*/ 2153804 h 8935604"/>
                  <a:gd name="connsiteX4" fmla="*/ 419100 w 1805364"/>
                  <a:gd name="connsiteY4" fmla="*/ 3011054 h 8935604"/>
                  <a:gd name="connsiteX5" fmla="*/ 704850 w 1805364"/>
                  <a:gd name="connsiteY5" fmla="*/ 4211204 h 8935604"/>
                  <a:gd name="connsiteX6" fmla="*/ 857250 w 1805364"/>
                  <a:gd name="connsiteY6" fmla="*/ 4858904 h 8935604"/>
                  <a:gd name="connsiteX7" fmla="*/ 1009650 w 1805364"/>
                  <a:gd name="connsiteY7" fmla="*/ 5468504 h 8935604"/>
                  <a:gd name="connsiteX8" fmla="*/ 1276350 w 1805364"/>
                  <a:gd name="connsiteY8" fmla="*/ 6097154 h 8935604"/>
                  <a:gd name="connsiteX9" fmla="*/ 1638300 w 1805364"/>
                  <a:gd name="connsiteY9" fmla="*/ 6954404 h 8935604"/>
                  <a:gd name="connsiteX10" fmla="*/ 1790700 w 1805364"/>
                  <a:gd name="connsiteY10" fmla="*/ 7754504 h 8935604"/>
                  <a:gd name="connsiteX11" fmla="*/ 1790700 w 1805364"/>
                  <a:gd name="connsiteY11" fmla="*/ 8935604 h 8935604"/>
                  <a:gd name="connsiteX0" fmla="*/ 0 w 1806694"/>
                  <a:gd name="connsiteY0" fmla="*/ 0 h 8908665"/>
                  <a:gd name="connsiteX1" fmla="*/ 133350 w 1806694"/>
                  <a:gd name="connsiteY1" fmla="*/ 629804 h 8908665"/>
                  <a:gd name="connsiteX2" fmla="*/ 76200 w 1806694"/>
                  <a:gd name="connsiteY2" fmla="*/ 1277504 h 8908665"/>
                  <a:gd name="connsiteX3" fmla="*/ 247650 w 1806694"/>
                  <a:gd name="connsiteY3" fmla="*/ 2153804 h 8908665"/>
                  <a:gd name="connsiteX4" fmla="*/ 419100 w 1806694"/>
                  <a:gd name="connsiteY4" fmla="*/ 3011054 h 8908665"/>
                  <a:gd name="connsiteX5" fmla="*/ 704850 w 1806694"/>
                  <a:gd name="connsiteY5" fmla="*/ 4211204 h 8908665"/>
                  <a:gd name="connsiteX6" fmla="*/ 857250 w 1806694"/>
                  <a:gd name="connsiteY6" fmla="*/ 4858904 h 8908665"/>
                  <a:gd name="connsiteX7" fmla="*/ 1009650 w 1806694"/>
                  <a:gd name="connsiteY7" fmla="*/ 5468504 h 8908665"/>
                  <a:gd name="connsiteX8" fmla="*/ 1276350 w 1806694"/>
                  <a:gd name="connsiteY8" fmla="*/ 6097154 h 8908665"/>
                  <a:gd name="connsiteX9" fmla="*/ 1638300 w 1806694"/>
                  <a:gd name="connsiteY9" fmla="*/ 6954404 h 8908665"/>
                  <a:gd name="connsiteX10" fmla="*/ 1790700 w 1806694"/>
                  <a:gd name="connsiteY10" fmla="*/ 7754504 h 8908665"/>
                  <a:gd name="connsiteX11" fmla="*/ 1793925 w 1806694"/>
                  <a:gd name="connsiteY11" fmla="*/ 8908665 h 8908665"/>
                  <a:gd name="connsiteX0" fmla="*/ 0 w 1819597"/>
                  <a:gd name="connsiteY0" fmla="*/ 0 h 8932237"/>
                  <a:gd name="connsiteX1" fmla="*/ 146253 w 1819597"/>
                  <a:gd name="connsiteY1" fmla="*/ 653376 h 8932237"/>
                  <a:gd name="connsiteX2" fmla="*/ 89103 w 1819597"/>
                  <a:gd name="connsiteY2" fmla="*/ 1301076 h 8932237"/>
                  <a:gd name="connsiteX3" fmla="*/ 260553 w 1819597"/>
                  <a:gd name="connsiteY3" fmla="*/ 2177376 h 8932237"/>
                  <a:gd name="connsiteX4" fmla="*/ 432003 w 1819597"/>
                  <a:gd name="connsiteY4" fmla="*/ 3034626 h 8932237"/>
                  <a:gd name="connsiteX5" fmla="*/ 717753 w 1819597"/>
                  <a:gd name="connsiteY5" fmla="*/ 4234776 h 8932237"/>
                  <a:gd name="connsiteX6" fmla="*/ 870153 w 1819597"/>
                  <a:gd name="connsiteY6" fmla="*/ 4882476 h 8932237"/>
                  <a:gd name="connsiteX7" fmla="*/ 1022553 w 1819597"/>
                  <a:gd name="connsiteY7" fmla="*/ 5492076 h 8932237"/>
                  <a:gd name="connsiteX8" fmla="*/ 1289253 w 1819597"/>
                  <a:gd name="connsiteY8" fmla="*/ 6120726 h 8932237"/>
                  <a:gd name="connsiteX9" fmla="*/ 1651203 w 1819597"/>
                  <a:gd name="connsiteY9" fmla="*/ 6977976 h 8932237"/>
                  <a:gd name="connsiteX10" fmla="*/ 1803603 w 1819597"/>
                  <a:gd name="connsiteY10" fmla="*/ 7778076 h 8932237"/>
                  <a:gd name="connsiteX11" fmla="*/ 1806828 w 1819597"/>
                  <a:gd name="connsiteY11" fmla="*/ 8932237 h 893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19597" h="8932237">
                    <a:moveTo>
                      <a:pt x="0" y="0"/>
                    </a:moveTo>
                    <a:cubicBezTo>
                      <a:pt x="60325" y="255587"/>
                      <a:pt x="131403" y="436530"/>
                      <a:pt x="146253" y="653376"/>
                    </a:cubicBezTo>
                    <a:cubicBezTo>
                      <a:pt x="161103" y="870222"/>
                      <a:pt x="70053" y="1047076"/>
                      <a:pt x="89103" y="1301076"/>
                    </a:cubicBezTo>
                    <a:cubicBezTo>
                      <a:pt x="108153" y="1555076"/>
                      <a:pt x="203403" y="1888451"/>
                      <a:pt x="260553" y="2177376"/>
                    </a:cubicBezTo>
                    <a:cubicBezTo>
                      <a:pt x="317703" y="2466301"/>
                      <a:pt x="355803" y="2691726"/>
                      <a:pt x="432003" y="3034626"/>
                    </a:cubicBezTo>
                    <a:cubicBezTo>
                      <a:pt x="508203" y="3377526"/>
                      <a:pt x="644728" y="3926801"/>
                      <a:pt x="717753" y="4234776"/>
                    </a:cubicBezTo>
                    <a:cubicBezTo>
                      <a:pt x="790778" y="4542751"/>
                      <a:pt x="819353" y="4672926"/>
                      <a:pt x="870153" y="4882476"/>
                    </a:cubicBezTo>
                    <a:cubicBezTo>
                      <a:pt x="920953" y="5092026"/>
                      <a:pt x="952703" y="5285701"/>
                      <a:pt x="1022553" y="5492076"/>
                    </a:cubicBezTo>
                    <a:cubicBezTo>
                      <a:pt x="1092403" y="5698451"/>
                      <a:pt x="1289253" y="6120726"/>
                      <a:pt x="1289253" y="6120726"/>
                    </a:cubicBezTo>
                    <a:cubicBezTo>
                      <a:pt x="1394028" y="6368376"/>
                      <a:pt x="1565478" y="6701751"/>
                      <a:pt x="1651203" y="6977976"/>
                    </a:cubicBezTo>
                    <a:cubicBezTo>
                      <a:pt x="1736928" y="7254201"/>
                      <a:pt x="1778203" y="7447876"/>
                      <a:pt x="1803603" y="7778076"/>
                    </a:cubicBezTo>
                    <a:cubicBezTo>
                      <a:pt x="1829003" y="8108276"/>
                      <a:pt x="1819528" y="8506787"/>
                      <a:pt x="1806828" y="893223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3072627" y="566209"/>
                <a:ext cx="1427344" cy="4689441"/>
              </a:xfrm>
              <a:custGeom>
                <a:avLst/>
                <a:gdLst>
                  <a:gd name="connsiteX0" fmla="*/ 0 w 1663990"/>
                  <a:gd name="connsiteY0" fmla="*/ 0 h 6115050"/>
                  <a:gd name="connsiteX1" fmla="*/ 361950 w 1663990"/>
                  <a:gd name="connsiteY1" fmla="*/ 762000 h 6115050"/>
                  <a:gd name="connsiteX2" fmla="*/ 819150 w 1663990"/>
                  <a:gd name="connsiteY2" fmla="*/ 1657350 h 6115050"/>
                  <a:gd name="connsiteX3" fmla="*/ 1238250 w 1663990"/>
                  <a:gd name="connsiteY3" fmla="*/ 2400300 h 6115050"/>
                  <a:gd name="connsiteX4" fmla="*/ 1638300 w 1663990"/>
                  <a:gd name="connsiteY4" fmla="*/ 2876550 h 6115050"/>
                  <a:gd name="connsiteX5" fmla="*/ 1619250 w 1663990"/>
                  <a:gd name="connsiteY5" fmla="*/ 3638550 h 6115050"/>
                  <a:gd name="connsiteX6" fmla="*/ 1581150 w 1663990"/>
                  <a:gd name="connsiteY6" fmla="*/ 4610100 h 6115050"/>
                  <a:gd name="connsiteX7" fmla="*/ 1600200 w 1663990"/>
                  <a:gd name="connsiteY7" fmla="*/ 6115050 h 6115050"/>
                  <a:gd name="connsiteX0" fmla="*/ 0 w 1710441"/>
                  <a:gd name="connsiteY0" fmla="*/ 0 h 6115050"/>
                  <a:gd name="connsiteX1" fmla="*/ 408401 w 1710441"/>
                  <a:gd name="connsiteY1" fmla="*/ 762000 h 6115050"/>
                  <a:gd name="connsiteX2" fmla="*/ 865601 w 1710441"/>
                  <a:gd name="connsiteY2" fmla="*/ 1657350 h 6115050"/>
                  <a:gd name="connsiteX3" fmla="*/ 1284701 w 1710441"/>
                  <a:gd name="connsiteY3" fmla="*/ 2400300 h 6115050"/>
                  <a:gd name="connsiteX4" fmla="*/ 1684751 w 1710441"/>
                  <a:gd name="connsiteY4" fmla="*/ 2876550 h 6115050"/>
                  <a:gd name="connsiteX5" fmla="*/ 1665701 w 1710441"/>
                  <a:gd name="connsiteY5" fmla="*/ 3638550 h 6115050"/>
                  <a:gd name="connsiteX6" fmla="*/ 1627601 w 1710441"/>
                  <a:gd name="connsiteY6" fmla="*/ 4610100 h 6115050"/>
                  <a:gd name="connsiteX7" fmla="*/ 1646651 w 1710441"/>
                  <a:gd name="connsiteY7" fmla="*/ 6115050 h 611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0441" h="6115050">
                    <a:moveTo>
                      <a:pt x="0" y="0"/>
                    </a:moveTo>
                    <a:cubicBezTo>
                      <a:pt x="112712" y="242887"/>
                      <a:pt x="264134" y="485775"/>
                      <a:pt x="408401" y="762000"/>
                    </a:cubicBezTo>
                    <a:cubicBezTo>
                      <a:pt x="552668" y="1038225"/>
                      <a:pt x="719551" y="1384300"/>
                      <a:pt x="865601" y="1657350"/>
                    </a:cubicBezTo>
                    <a:cubicBezTo>
                      <a:pt x="1011651" y="1930400"/>
                      <a:pt x="1148176" y="2197100"/>
                      <a:pt x="1284701" y="2400300"/>
                    </a:cubicBezTo>
                    <a:cubicBezTo>
                      <a:pt x="1421226" y="2603500"/>
                      <a:pt x="1621251" y="2670175"/>
                      <a:pt x="1684751" y="2876550"/>
                    </a:cubicBezTo>
                    <a:cubicBezTo>
                      <a:pt x="1748251" y="3082925"/>
                      <a:pt x="1675226" y="3349625"/>
                      <a:pt x="1665701" y="3638550"/>
                    </a:cubicBezTo>
                    <a:cubicBezTo>
                      <a:pt x="1656176" y="3927475"/>
                      <a:pt x="1630776" y="4197350"/>
                      <a:pt x="1627601" y="4610100"/>
                    </a:cubicBezTo>
                    <a:cubicBezTo>
                      <a:pt x="1624426" y="5022850"/>
                      <a:pt x="1635538" y="5568950"/>
                      <a:pt x="1646651" y="611505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3126935" y="227443"/>
                <a:ext cx="2289216" cy="5390665"/>
              </a:xfrm>
              <a:custGeom>
                <a:avLst/>
                <a:gdLst>
                  <a:gd name="connsiteX0" fmla="*/ 0 w 2743255"/>
                  <a:gd name="connsiteY0" fmla="*/ 0 h 7029450"/>
                  <a:gd name="connsiteX1" fmla="*/ 133350 w 2743255"/>
                  <a:gd name="connsiteY1" fmla="*/ 419100 h 7029450"/>
                  <a:gd name="connsiteX2" fmla="*/ 514350 w 2743255"/>
                  <a:gd name="connsiteY2" fmla="*/ 1028700 h 7029450"/>
                  <a:gd name="connsiteX3" fmla="*/ 1238250 w 2743255"/>
                  <a:gd name="connsiteY3" fmla="*/ 1809750 h 7029450"/>
                  <a:gd name="connsiteX4" fmla="*/ 1885950 w 2743255"/>
                  <a:gd name="connsiteY4" fmla="*/ 2228850 h 7029450"/>
                  <a:gd name="connsiteX5" fmla="*/ 2495550 w 2743255"/>
                  <a:gd name="connsiteY5" fmla="*/ 2686050 h 7029450"/>
                  <a:gd name="connsiteX6" fmla="*/ 2743200 w 2743255"/>
                  <a:gd name="connsiteY6" fmla="*/ 3371850 h 7029450"/>
                  <a:gd name="connsiteX7" fmla="*/ 2514600 w 2743255"/>
                  <a:gd name="connsiteY7" fmla="*/ 4133850 h 7029450"/>
                  <a:gd name="connsiteX8" fmla="*/ 2152650 w 2743255"/>
                  <a:gd name="connsiteY8" fmla="*/ 5391150 h 7029450"/>
                  <a:gd name="connsiteX9" fmla="*/ 1619250 w 2743255"/>
                  <a:gd name="connsiteY9" fmla="*/ 7029450 h 702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3255" h="7029450">
                    <a:moveTo>
                      <a:pt x="0" y="0"/>
                    </a:moveTo>
                    <a:cubicBezTo>
                      <a:pt x="23812" y="123825"/>
                      <a:pt x="47625" y="247650"/>
                      <a:pt x="133350" y="419100"/>
                    </a:cubicBezTo>
                    <a:cubicBezTo>
                      <a:pt x="219075" y="590550"/>
                      <a:pt x="330200" y="796925"/>
                      <a:pt x="514350" y="1028700"/>
                    </a:cubicBezTo>
                    <a:cubicBezTo>
                      <a:pt x="698500" y="1260475"/>
                      <a:pt x="1009650" y="1609725"/>
                      <a:pt x="1238250" y="1809750"/>
                    </a:cubicBezTo>
                    <a:cubicBezTo>
                      <a:pt x="1466850" y="2009775"/>
                      <a:pt x="1676400" y="2082800"/>
                      <a:pt x="1885950" y="2228850"/>
                    </a:cubicBezTo>
                    <a:cubicBezTo>
                      <a:pt x="2095500" y="2374900"/>
                      <a:pt x="2352675" y="2495550"/>
                      <a:pt x="2495550" y="2686050"/>
                    </a:cubicBezTo>
                    <a:cubicBezTo>
                      <a:pt x="2638425" y="2876550"/>
                      <a:pt x="2740025" y="3130550"/>
                      <a:pt x="2743200" y="3371850"/>
                    </a:cubicBezTo>
                    <a:cubicBezTo>
                      <a:pt x="2746375" y="3613150"/>
                      <a:pt x="2613025" y="3797300"/>
                      <a:pt x="2514600" y="4133850"/>
                    </a:cubicBezTo>
                    <a:cubicBezTo>
                      <a:pt x="2416175" y="4470400"/>
                      <a:pt x="2301875" y="4908550"/>
                      <a:pt x="2152650" y="5391150"/>
                    </a:cubicBezTo>
                    <a:cubicBezTo>
                      <a:pt x="2003425" y="5873750"/>
                      <a:pt x="1811337" y="6451600"/>
                      <a:pt x="1619250" y="702945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3126320" y="230693"/>
                <a:ext cx="3213487" cy="5463268"/>
              </a:xfrm>
              <a:custGeom>
                <a:avLst/>
                <a:gdLst>
                  <a:gd name="connsiteX0" fmla="*/ 0 w 3850843"/>
                  <a:gd name="connsiteY0" fmla="*/ 0 h 7334250"/>
                  <a:gd name="connsiteX1" fmla="*/ 304800 w 3850843"/>
                  <a:gd name="connsiteY1" fmla="*/ 438150 h 7334250"/>
                  <a:gd name="connsiteX2" fmla="*/ 800100 w 3850843"/>
                  <a:gd name="connsiteY2" fmla="*/ 971550 h 7334250"/>
                  <a:gd name="connsiteX3" fmla="*/ 1714500 w 3850843"/>
                  <a:gd name="connsiteY3" fmla="*/ 1504950 h 7334250"/>
                  <a:gd name="connsiteX4" fmla="*/ 2495550 w 3850843"/>
                  <a:gd name="connsiteY4" fmla="*/ 1962150 h 7334250"/>
                  <a:gd name="connsiteX5" fmla="*/ 3200400 w 3850843"/>
                  <a:gd name="connsiteY5" fmla="*/ 2552700 h 7334250"/>
                  <a:gd name="connsiteX6" fmla="*/ 3829050 w 3850843"/>
                  <a:gd name="connsiteY6" fmla="*/ 3524250 h 7334250"/>
                  <a:gd name="connsiteX7" fmla="*/ 3657600 w 3850843"/>
                  <a:gd name="connsiteY7" fmla="*/ 4210050 h 7334250"/>
                  <a:gd name="connsiteX8" fmla="*/ 3181350 w 3850843"/>
                  <a:gd name="connsiteY8" fmla="*/ 4895850 h 7334250"/>
                  <a:gd name="connsiteX9" fmla="*/ 2476500 w 3850843"/>
                  <a:gd name="connsiteY9" fmla="*/ 5695950 h 7334250"/>
                  <a:gd name="connsiteX10" fmla="*/ 1981200 w 3850843"/>
                  <a:gd name="connsiteY10" fmla="*/ 6496050 h 7334250"/>
                  <a:gd name="connsiteX11" fmla="*/ 1581150 w 3850843"/>
                  <a:gd name="connsiteY11" fmla="*/ 7334250 h 7334250"/>
                  <a:gd name="connsiteX0" fmla="*/ 0 w 3850843"/>
                  <a:gd name="connsiteY0" fmla="*/ 0 h 7415068"/>
                  <a:gd name="connsiteX1" fmla="*/ 304800 w 3850843"/>
                  <a:gd name="connsiteY1" fmla="*/ 438150 h 7415068"/>
                  <a:gd name="connsiteX2" fmla="*/ 800100 w 3850843"/>
                  <a:gd name="connsiteY2" fmla="*/ 971550 h 7415068"/>
                  <a:gd name="connsiteX3" fmla="*/ 1714500 w 3850843"/>
                  <a:gd name="connsiteY3" fmla="*/ 1504950 h 7415068"/>
                  <a:gd name="connsiteX4" fmla="*/ 2495550 w 3850843"/>
                  <a:gd name="connsiteY4" fmla="*/ 1962150 h 7415068"/>
                  <a:gd name="connsiteX5" fmla="*/ 3200400 w 3850843"/>
                  <a:gd name="connsiteY5" fmla="*/ 2552700 h 7415068"/>
                  <a:gd name="connsiteX6" fmla="*/ 3829050 w 3850843"/>
                  <a:gd name="connsiteY6" fmla="*/ 3524250 h 7415068"/>
                  <a:gd name="connsiteX7" fmla="*/ 3657600 w 3850843"/>
                  <a:gd name="connsiteY7" fmla="*/ 4210050 h 7415068"/>
                  <a:gd name="connsiteX8" fmla="*/ 3181350 w 3850843"/>
                  <a:gd name="connsiteY8" fmla="*/ 4895850 h 7415068"/>
                  <a:gd name="connsiteX9" fmla="*/ 2476500 w 3850843"/>
                  <a:gd name="connsiteY9" fmla="*/ 5695950 h 7415068"/>
                  <a:gd name="connsiteX10" fmla="*/ 1981200 w 3850843"/>
                  <a:gd name="connsiteY10" fmla="*/ 6496050 h 7415068"/>
                  <a:gd name="connsiteX11" fmla="*/ 1705020 w 3850843"/>
                  <a:gd name="connsiteY11" fmla="*/ 7415068 h 7415068"/>
                  <a:gd name="connsiteX0" fmla="*/ 0 w 3850843"/>
                  <a:gd name="connsiteY0" fmla="*/ 0 h 7124122"/>
                  <a:gd name="connsiteX1" fmla="*/ 304800 w 3850843"/>
                  <a:gd name="connsiteY1" fmla="*/ 438150 h 7124122"/>
                  <a:gd name="connsiteX2" fmla="*/ 800100 w 3850843"/>
                  <a:gd name="connsiteY2" fmla="*/ 971550 h 7124122"/>
                  <a:gd name="connsiteX3" fmla="*/ 1714500 w 3850843"/>
                  <a:gd name="connsiteY3" fmla="*/ 1504950 h 7124122"/>
                  <a:gd name="connsiteX4" fmla="*/ 2495550 w 3850843"/>
                  <a:gd name="connsiteY4" fmla="*/ 1962150 h 7124122"/>
                  <a:gd name="connsiteX5" fmla="*/ 3200400 w 3850843"/>
                  <a:gd name="connsiteY5" fmla="*/ 2552700 h 7124122"/>
                  <a:gd name="connsiteX6" fmla="*/ 3829050 w 3850843"/>
                  <a:gd name="connsiteY6" fmla="*/ 3524250 h 7124122"/>
                  <a:gd name="connsiteX7" fmla="*/ 3657600 w 3850843"/>
                  <a:gd name="connsiteY7" fmla="*/ 4210050 h 7124122"/>
                  <a:gd name="connsiteX8" fmla="*/ 3181350 w 3850843"/>
                  <a:gd name="connsiteY8" fmla="*/ 4895850 h 7124122"/>
                  <a:gd name="connsiteX9" fmla="*/ 2476500 w 3850843"/>
                  <a:gd name="connsiteY9" fmla="*/ 5695950 h 7124122"/>
                  <a:gd name="connsiteX10" fmla="*/ 1981200 w 3850843"/>
                  <a:gd name="connsiteY10" fmla="*/ 6496050 h 7124122"/>
                  <a:gd name="connsiteX11" fmla="*/ 1658568 w 3850843"/>
                  <a:gd name="connsiteY11" fmla="*/ 7124122 h 7124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50843" h="7124122">
                    <a:moveTo>
                      <a:pt x="0" y="0"/>
                    </a:moveTo>
                    <a:cubicBezTo>
                      <a:pt x="85725" y="138112"/>
                      <a:pt x="171450" y="276225"/>
                      <a:pt x="304800" y="438150"/>
                    </a:cubicBezTo>
                    <a:cubicBezTo>
                      <a:pt x="438150" y="600075"/>
                      <a:pt x="565150" y="793750"/>
                      <a:pt x="800100" y="971550"/>
                    </a:cubicBezTo>
                    <a:cubicBezTo>
                      <a:pt x="1035050" y="1149350"/>
                      <a:pt x="1714500" y="1504950"/>
                      <a:pt x="1714500" y="1504950"/>
                    </a:cubicBezTo>
                    <a:cubicBezTo>
                      <a:pt x="1997075" y="1670050"/>
                      <a:pt x="2247900" y="1787525"/>
                      <a:pt x="2495550" y="1962150"/>
                    </a:cubicBezTo>
                    <a:cubicBezTo>
                      <a:pt x="2743200" y="2136775"/>
                      <a:pt x="2978150" y="2292350"/>
                      <a:pt x="3200400" y="2552700"/>
                    </a:cubicBezTo>
                    <a:cubicBezTo>
                      <a:pt x="3422650" y="2813050"/>
                      <a:pt x="3752850" y="3248025"/>
                      <a:pt x="3829050" y="3524250"/>
                    </a:cubicBezTo>
                    <a:cubicBezTo>
                      <a:pt x="3905250" y="3800475"/>
                      <a:pt x="3765550" y="3981450"/>
                      <a:pt x="3657600" y="4210050"/>
                    </a:cubicBezTo>
                    <a:cubicBezTo>
                      <a:pt x="3549650" y="4438650"/>
                      <a:pt x="3378200" y="4648200"/>
                      <a:pt x="3181350" y="4895850"/>
                    </a:cubicBezTo>
                    <a:cubicBezTo>
                      <a:pt x="2984500" y="5143500"/>
                      <a:pt x="2676525" y="5429250"/>
                      <a:pt x="2476500" y="5695950"/>
                    </a:cubicBezTo>
                    <a:cubicBezTo>
                      <a:pt x="2276475" y="5962650"/>
                      <a:pt x="2130425" y="6223000"/>
                      <a:pt x="1981200" y="6496050"/>
                    </a:cubicBezTo>
                    <a:cubicBezTo>
                      <a:pt x="1831975" y="6769100"/>
                      <a:pt x="1783980" y="6841547"/>
                      <a:pt x="1658568" y="7124122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318512" y="2873188"/>
                <a:ext cx="411884" cy="1601781"/>
              </a:xfrm>
              <a:custGeom>
                <a:avLst/>
                <a:gdLst>
                  <a:gd name="connsiteX0" fmla="*/ 438150 w 450981"/>
                  <a:gd name="connsiteY0" fmla="*/ 30684 h 2202384"/>
                  <a:gd name="connsiteX1" fmla="*/ 438150 w 450981"/>
                  <a:gd name="connsiteY1" fmla="*/ 106884 h 2202384"/>
                  <a:gd name="connsiteX2" fmla="*/ 304800 w 450981"/>
                  <a:gd name="connsiteY2" fmla="*/ 906984 h 2202384"/>
                  <a:gd name="connsiteX3" fmla="*/ 190500 w 450981"/>
                  <a:gd name="connsiteY3" fmla="*/ 1630884 h 2202384"/>
                  <a:gd name="connsiteX4" fmla="*/ 0 w 450981"/>
                  <a:gd name="connsiteY4" fmla="*/ 2202384 h 2202384"/>
                  <a:gd name="connsiteX0" fmla="*/ 438150 w 450981"/>
                  <a:gd name="connsiteY0" fmla="*/ 80914 h 2155632"/>
                  <a:gd name="connsiteX1" fmla="*/ 438150 w 450981"/>
                  <a:gd name="connsiteY1" fmla="*/ 60132 h 2155632"/>
                  <a:gd name="connsiteX2" fmla="*/ 304800 w 450981"/>
                  <a:gd name="connsiteY2" fmla="*/ 860232 h 2155632"/>
                  <a:gd name="connsiteX3" fmla="*/ 190500 w 450981"/>
                  <a:gd name="connsiteY3" fmla="*/ 1584132 h 2155632"/>
                  <a:gd name="connsiteX4" fmla="*/ 0 w 450981"/>
                  <a:gd name="connsiteY4" fmla="*/ 2155632 h 2155632"/>
                  <a:gd name="connsiteX0" fmla="*/ 438150 w 447126"/>
                  <a:gd name="connsiteY0" fmla="*/ 71091 h 2145809"/>
                  <a:gd name="connsiteX1" fmla="*/ 438150 w 447126"/>
                  <a:gd name="connsiteY1" fmla="*/ 50309 h 2145809"/>
                  <a:gd name="connsiteX2" fmla="*/ 304800 w 447126"/>
                  <a:gd name="connsiteY2" fmla="*/ 850409 h 2145809"/>
                  <a:gd name="connsiteX3" fmla="*/ 190500 w 447126"/>
                  <a:gd name="connsiteY3" fmla="*/ 1574309 h 2145809"/>
                  <a:gd name="connsiteX4" fmla="*/ 0 w 447126"/>
                  <a:gd name="connsiteY4" fmla="*/ 2145809 h 2145809"/>
                  <a:gd name="connsiteX0" fmla="*/ 484601 w 493576"/>
                  <a:gd name="connsiteY0" fmla="*/ 71091 h 2145809"/>
                  <a:gd name="connsiteX1" fmla="*/ 484601 w 493576"/>
                  <a:gd name="connsiteY1" fmla="*/ 50309 h 2145809"/>
                  <a:gd name="connsiteX2" fmla="*/ 351251 w 493576"/>
                  <a:gd name="connsiteY2" fmla="*/ 850409 h 2145809"/>
                  <a:gd name="connsiteX3" fmla="*/ 236951 w 493576"/>
                  <a:gd name="connsiteY3" fmla="*/ 1574309 h 2145809"/>
                  <a:gd name="connsiteX4" fmla="*/ 0 w 493576"/>
                  <a:gd name="connsiteY4" fmla="*/ 2145809 h 2145809"/>
                  <a:gd name="connsiteX0" fmla="*/ 484601 w 493576"/>
                  <a:gd name="connsiteY0" fmla="*/ 14009 h 2088727"/>
                  <a:gd name="connsiteX1" fmla="*/ 484601 w 493576"/>
                  <a:gd name="connsiteY1" fmla="*/ 74046 h 2088727"/>
                  <a:gd name="connsiteX2" fmla="*/ 351251 w 493576"/>
                  <a:gd name="connsiteY2" fmla="*/ 793327 h 2088727"/>
                  <a:gd name="connsiteX3" fmla="*/ 236951 w 493576"/>
                  <a:gd name="connsiteY3" fmla="*/ 1517227 h 2088727"/>
                  <a:gd name="connsiteX4" fmla="*/ 0 w 493576"/>
                  <a:gd name="connsiteY4" fmla="*/ 2088727 h 208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3576" h="2088727">
                    <a:moveTo>
                      <a:pt x="484601" y="14009"/>
                    </a:moveTo>
                    <a:cubicBezTo>
                      <a:pt x="480229" y="27575"/>
                      <a:pt x="506826" y="-55840"/>
                      <a:pt x="484601" y="74046"/>
                    </a:cubicBezTo>
                    <a:cubicBezTo>
                      <a:pt x="462376" y="203932"/>
                      <a:pt x="392526" y="552797"/>
                      <a:pt x="351251" y="793327"/>
                    </a:cubicBezTo>
                    <a:cubicBezTo>
                      <a:pt x="309976" y="1033857"/>
                      <a:pt x="287751" y="1301327"/>
                      <a:pt x="236951" y="1517227"/>
                    </a:cubicBezTo>
                    <a:cubicBezTo>
                      <a:pt x="186151" y="1733127"/>
                      <a:pt x="69850" y="1910927"/>
                      <a:pt x="0" y="208872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5524226" y="2893288"/>
                <a:ext cx="490849" cy="1386512"/>
              </a:xfrm>
              <a:custGeom>
                <a:avLst/>
                <a:gdLst>
                  <a:gd name="connsiteX0" fmla="*/ 495300 w 495300"/>
                  <a:gd name="connsiteY0" fmla="*/ 0 h 1905000"/>
                  <a:gd name="connsiteX1" fmla="*/ 361950 w 495300"/>
                  <a:gd name="connsiteY1" fmla="*/ 895350 h 1905000"/>
                  <a:gd name="connsiteX2" fmla="*/ 171450 w 495300"/>
                  <a:gd name="connsiteY2" fmla="*/ 1485900 h 1905000"/>
                  <a:gd name="connsiteX3" fmla="*/ 0 w 495300"/>
                  <a:gd name="connsiteY3" fmla="*/ 1905000 h 1905000"/>
                  <a:gd name="connsiteX0" fmla="*/ 495300 w 495300"/>
                  <a:gd name="connsiteY0" fmla="*/ 0 h 1808018"/>
                  <a:gd name="connsiteX1" fmla="*/ 361950 w 495300"/>
                  <a:gd name="connsiteY1" fmla="*/ 798368 h 1808018"/>
                  <a:gd name="connsiteX2" fmla="*/ 171450 w 495300"/>
                  <a:gd name="connsiteY2" fmla="*/ 1388918 h 1808018"/>
                  <a:gd name="connsiteX3" fmla="*/ 0 w 495300"/>
                  <a:gd name="connsiteY3" fmla="*/ 1808018 h 1808018"/>
                  <a:gd name="connsiteX0" fmla="*/ 588202 w 588202"/>
                  <a:gd name="connsiteY0" fmla="*/ 0 h 1808018"/>
                  <a:gd name="connsiteX1" fmla="*/ 454852 w 588202"/>
                  <a:gd name="connsiteY1" fmla="*/ 798368 h 1808018"/>
                  <a:gd name="connsiteX2" fmla="*/ 264352 w 588202"/>
                  <a:gd name="connsiteY2" fmla="*/ 1388918 h 1808018"/>
                  <a:gd name="connsiteX3" fmla="*/ 0 w 588202"/>
                  <a:gd name="connsiteY3" fmla="*/ 1808018 h 180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8202" h="1808018">
                    <a:moveTo>
                      <a:pt x="588202" y="0"/>
                    </a:moveTo>
                    <a:cubicBezTo>
                      <a:pt x="548514" y="323850"/>
                      <a:pt x="508827" y="566882"/>
                      <a:pt x="454852" y="798368"/>
                    </a:cubicBezTo>
                    <a:cubicBezTo>
                      <a:pt x="400877" y="1029854"/>
                      <a:pt x="324677" y="1220643"/>
                      <a:pt x="264352" y="1388918"/>
                    </a:cubicBezTo>
                    <a:cubicBezTo>
                      <a:pt x="204027" y="1557193"/>
                      <a:pt x="55562" y="1682605"/>
                      <a:pt x="0" y="1808018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6043187" y="-258930"/>
                <a:ext cx="1562019" cy="6831188"/>
              </a:xfrm>
              <a:custGeom>
                <a:avLst/>
                <a:gdLst>
                  <a:gd name="connsiteX0" fmla="*/ 0 w 1720811"/>
                  <a:gd name="connsiteY0" fmla="*/ 0 h 8972550"/>
                  <a:gd name="connsiteX1" fmla="*/ 742950 w 1720811"/>
                  <a:gd name="connsiteY1" fmla="*/ 1581150 h 8972550"/>
                  <a:gd name="connsiteX2" fmla="*/ 1276350 w 1720811"/>
                  <a:gd name="connsiteY2" fmla="*/ 2743200 h 8972550"/>
                  <a:gd name="connsiteX3" fmla="*/ 1695450 w 1720811"/>
                  <a:gd name="connsiteY3" fmla="*/ 4171950 h 8972550"/>
                  <a:gd name="connsiteX4" fmla="*/ 1638300 w 1720811"/>
                  <a:gd name="connsiteY4" fmla="*/ 8972550 h 8972550"/>
                  <a:gd name="connsiteX0" fmla="*/ 0 w 1898245"/>
                  <a:gd name="connsiteY0" fmla="*/ 0 h 8972550"/>
                  <a:gd name="connsiteX1" fmla="*/ 742950 w 1898245"/>
                  <a:gd name="connsiteY1" fmla="*/ 1581150 h 8972550"/>
                  <a:gd name="connsiteX2" fmla="*/ 1276350 w 1898245"/>
                  <a:gd name="connsiteY2" fmla="*/ 2743200 h 8972550"/>
                  <a:gd name="connsiteX3" fmla="*/ 1888997 w 1898245"/>
                  <a:gd name="connsiteY3" fmla="*/ 4293178 h 8972550"/>
                  <a:gd name="connsiteX4" fmla="*/ 1638300 w 1898245"/>
                  <a:gd name="connsiteY4" fmla="*/ 8972550 h 8972550"/>
                  <a:gd name="connsiteX0" fmla="*/ 0 w 1898245"/>
                  <a:gd name="connsiteY0" fmla="*/ 0 h 8972550"/>
                  <a:gd name="connsiteX1" fmla="*/ 742950 w 1898245"/>
                  <a:gd name="connsiteY1" fmla="*/ 1581150 h 8972550"/>
                  <a:gd name="connsiteX2" fmla="*/ 1031191 w 1898245"/>
                  <a:gd name="connsiteY2" fmla="*/ 2164002 h 8972550"/>
                  <a:gd name="connsiteX3" fmla="*/ 1888997 w 1898245"/>
                  <a:gd name="connsiteY3" fmla="*/ 4293178 h 8972550"/>
                  <a:gd name="connsiteX4" fmla="*/ 1638300 w 1898245"/>
                  <a:gd name="connsiteY4" fmla="*/ 8972550 h 8972550"/>
                  <a:gd name="connsiteX0" fmla="*/ 0 w 1898245"/>
                  <a:gd name="connsiteY0" fmla="*/ 0 h 8972550"/>
                  <a:gd name="connsiteX1" fmla="*/ 742950 w 1898245"/>
                  <a:gd name="connsiteY1" fmla="*/ 1581150 h 8972550"/>
                  <a:gd name="connsiteX2" fmla="*/ 1031191 w 1898245"/>
                  <a:gd name="connsiteY2" fmla="*/ 2164002 h 8972550"/>
                  <a:gd name="connsiteX3" fmla="*/ 1572297 w 1898245"/>
                  <a:gd name="connsiteY3" fmla="*/ 3427571 h 8972550"/>
                  <a:gd name="connsiteX4" fmla="*/ 1888997 w 1898245"/>
                  <a:gd name="connsiteY4" fmla="*/ 4293178 h 8972550"/>
                  <a:gd name="connsiteX5" fmla="*/ 1638300 w 1898245"/>
                  <a:gd name="connsiteY5" fmla="*/ 8972550 h 8972550"/>
                  <a:gd name="connsiteX0" fmla="*/ 0 w 1898245"/>
                  <a:gd name="connsiteY0" fmla="*/ 0 h 8972550"/>
                  <a:gd name="connsiteX1" fmla="*/ 742950 w 1898245"/>
                  <a:gd name="connsiteY1" fmla="*/ 1581150 h 8972550"/>
                  <a:gd name="connsiteX2" fmla="*/ 1031191 w 1898245"/>
                  <a:gd name="connsiteY2" fmla="*/ 2164002 h 8972550"/>
                  <a:gd name="connsiteX3" fmla="*/ 1572297 w 1898245"/>
                  <a:gd name="connsiteY3" fmla="*/ 3427571 h 8972550"/>
                  <a:gd name="connsiteX4" fmla="*/ 1765843 w 1898245"/>
                  <a:gd name="connsiteY4" fmla="*/ 3979830 h 8972550"/>
                  <a:gd name="connsiteX5" fmla="*/ 1888997 w 1898245"/>
                  <a:gd name="connsiteY5" fmla="*/ 4293178 h 8972550"/>
                  <a:gd name="connsiteX6" fmla="*/ 1638300 w 1898245"/>
                  <a:gd name="connsiteY6" fmla="*/ 8972550 h 8972550"/>
                  <a:gd name="connsiteX0" fmla="*/ 0 w 1797124"/>
                  <a:gd name="connsiteY0" fmla="*/ 0 h 8972550"/>
                  <a:gd name="connsiteX1" fmla="*/ 742950 w 1797124"/>
                  <a:gd name="connsiteY1" fmla="*/ 1581150 h 8972550"/>
                  <a:gd name="connsiteX2" fmla="*/ 1031191 w 1797124"/>
                  <a:gd name="connsiteY2" fmla="*/ 2164002 h 8972550"/>
                  <a:gd name="connsiteX3" fmla="*/ 1572297 w 1797124"/>
                  <a:gd name="connsiteY3" fmla="*/ 3427571 h 8972550"/>
                  <a:gd name="connsiteX4" fmla="*/ 1765843 w 1797124"/>
                  <a:gd name="connsiteY4" fmla="*/ 3979830 h 8972550"/>
                  <a:gd name="connsiteX5" fmla="*/ 1759966 w 1797124"/>
                  <a:gd name="connsiteY5" fmla="*/ 4400936 h 8972550"/>
                  <a:gd name="connsiteX6" fmla="*/ 1638300 w 1797124"/>
                  <a:gd name="connsiteY6" fmla="*/ 8972550 h 8972550"/>
                  <a:gd name="connsiteX0" fmla="*/ 0 w 1860915"/>
                  <a:gd name="connsiteY0" fmla="*/ 0 h 8972550"/>
                  <a:gd name="connsiteX1" fmla="*/ 742950 w 1860915"/>
                  <a:gd name="connsiteY1" fmla="*/ 1581150 h 8972550"/>
                  <a:gd name="connsiteX2" fmla="*/ 1031191 w 1860915"/>
                  <a:gd name="connsiteY2" fmla="*/ 2164002 h 8972550"/>
                  <a:gd name="connsiteX3" fmla="*/ 1572297 w 1860915"/>
                  <a:gd name="connsiteY3" fmla="*/ 3427571 h 8972550"/>
                  <a:gd name="connsiteX4" fmla="*/ 1765843 w 1860915"/>
                  <a:gd name="connsiteY4" fmla="*/ 3979830 h 8972550"/>
                  <a:gd name="connsiteX5" fmla="*/ 1850288 w 1860915"/>
                  <a:gd name="connsiteY5" fmla="*/ 4373997 h 8972550"/>
                  <a:gd name="connsiteX6" fmla="*/ 1638300 w 1860915"/>
                  <a:gd name="connsiteY6" fmla="*/ 8972550 h 8972550"/>
                  <a:gd name="connsiteX0" fmla="*/ 0 w 1860915"/>
                  <a:gd name="connsiteY0" fmla="*/ 0 h 8972550"/>
                  <a:gd name="connsiteX1" fmla="*/ 742950 w 1860915"/>
                  <a:gd name="connsiteY1" fmla="*/ 1581150 h 8972550"/>
                  <a:gd name="connsiteX2" fmla="*/ 1031191 w 1860915"/>
                  <a:gd name="connsiteY2" fmla="*/ 2164002 h 8972550"/>
                  <a:gd name="connsiteX3" fmla="*/ 1572297 w 1860915"/>
                  <a:gd name="connsiteY3" fmla="*/ 3427571 h 8972550"/>
                  <a:gd name="connsiteX4" fmla="*/ 1675522 w 1860915"/>
                  <a:gd name="connsiteY4" fmla="*/ 3616147 h 8972550"/>
                  <a:gd name="connsiteX5" fmla="*/ 1850288 w 1860915"/>
                  <a:gd name="connsiteY5" fmla="*/ 4373997 h 8972550"/>
                  <a:gd name="connsiteX6" fmla="*/ 1638300 w 1860915"/>
                  <a:gd name="connsiteY6" fmla="*/ 8972550 h 8972550"/>
                  <a:gd name="connsiteX0" fmla="*/ 0 w 1861683"/>
                  <a:gd name="connsiteY0" fmla="*/ 0 h 8972550"/>
                  <a:gd name="connsiteX1" fmla="*/ 742950 w 1861683"/>
                  <a:gd name="connsiteY1" fmla="*/ 1581150 h 8972550"/>
                  <a:gd name="connsiteX2" fmla="*/ 1031191 w 1861683"/>
                  <a:gd name="connsiteY2" fmla="*/ 2164002 h 8972550"/>
                  <a:gd name="connsiteX3" fmla="*/ 1572297 w 1861683"/>
                  <a:gd name="connsiteY3" fmla="*/ 3427571 h 8972550"/>
                  <a:gd name="connsiteX4" fmla="*/ 1675522 w 1861683"/>
                  <a:gd name="connsiteY4" fmla="*/ 3616147 h 8972550"/>
                  <a:gd name="connsiteX5" fmla="*/ 1804553 w 1861683"/>
                  <a:gd name="connsiteY5" fmla="*/ 4141467 h 8972550"/>
                  <a:gd name="connsiteX6" fmla="*/ 1850288 w 1861683"/>
                  <a:gd name="connsiteY6" fmla="*/ 4373997 h 8972550"/>
                  <a:gd name="connsiteX7" fmla="*/ 1638300 w 1861683"/>
                  <a:gd name="connsiteY7" fmla="*/ 8972550 h 8972550"/>
                  <a:gd name="connsiteX0" fmla="*/ 0 w 1864394"/>
                  <a:gd name="connsiteY0" fmla="*/ 0 h 8972550"/>
                  <a:gd name="connsiteX1" fmla="*/ 742950 w 1864394"/>
                  <a:gd name="connsiteY1" fmla="*/ 1581150 h 8972550"/>
                  <a:gd name="connsiteX2" fmla="*/ 1031191 w 1864394"/>
                  <a:gd name="connsiteY2" fmla="*/ 2164002 h 8972550"/>
                  <a:gd name="connsiteX3" fmla="*/ 1572297 w 1864394"/>
                  <a:gd name="connsiteY3" fmla="*/ 3427571 h 8972550"/>
                  <a:gd name="connsiteX4" fmla="*/ 1675522 w 1864394"/>
                  <a:gd name="connsiteY4" fmla="*/ 3616147 h 8972550"/>
                  <a:gd name="connsiteX5" fmla="*/ 1804553 w 1864394"/>
                  <a:gd name="connsiteY5" fmla="*/ 4141467 h 8972550"/>
                  <a:gd name="connsiteX6" fmla="*/ 1843262 w 1864394"/>
                  <a:gd name="connsiteY6" fmla="*/ 4343513 h 8972550"/>
                  <a:gd name="connsiteX7" fmla="*/ 1850288 w 1864394"/>
                  <a:gd name="connsiteY7" fmla="*/ 4373997 h 8972550"/>
                  <a:gd name="connsiteX8" fmla="*/ 1638300 w 1864394"/>
                  <a:gd name="connsiteY8" fmla="*/ 8972550 h 8972550"/>
                  <a:gd name="connsiteX0" fmla="*/ 0 w 1864394"/>
                  <a:gd name="connsiteY0" fmla="*/ 0 h 8972550"/>
                  <a:gd name="connsiteX1" fmla="*/ 742950 w 1864394"/>
                  <a:gd name="connsiteY1" fmla="*/ 1581150 h 8972550"/>
                  <a:gd name="connsiteX2" fmla="*/ 1031191 w 1864394"/>
                  <a:gd name="connsiteY2" fmla="*/ 2164002 h 8972550"/>
                  <a:gd name="connsiteX3" fmla="*/ 1572297 w 1864394"/>
                  <a:gd name="connsiteY3" fmla="*/ 3427571 h 8972550"/>
                  <a:gd name="connsiteX4" fmla="*/ 1675522 w 1864394"/>
                  <a:gd name="connsiteY4" fmla="*/ 3616147 h 8972550"/>
                  <a:gd name="connsiteX5" fmla="*/ 1752941 w 1864394"/>
                  <a:gd name="connsiteY5" fmla="*/ 3764314 h 8972550"/>
                  <a:gd name="connsiteX6" fmla="*/ 1843262 w 1864394"/>
                  <a:gd name="connsiteY6" fmla="*/ 4343513 h 8972550"/>
                  <a:gd name="connsiteX7" fmla="*/ 1850288 w 1864394"/>
                  <a:gd name="connsiteY7" fmla="*/ 4373997 h 8972550"/>
                  <a:gd name="connsiteX8" fmla="*/ 1638300 w 1864394"/>
                  <a:gd name="connsiteY8" fmla="*/ 8972550 h 8972550"/>
                  <a:gd name="connsiteX0" fmla="*/ 0 w 1864394"/>
                  <a:gd name="connsiteY0" fmla="*/ 0 h 8907895"/>
                  <a:gd name="connsiteX1" fmla="*/ 742950 w 1864394"/>
                  <a:gd name="connsiteY1" fmla="*/ 1581150 h 8907895"/>
                  <a:gd name="connsiteX2" fmla="*/ 1031191 w 1864394"/>
                  <a:gd name="connsiteY2" fmla="*/ 2164002 h 8907895"/>
                  <a:gd name="connsiteX3" fmla="*/ 1572297 w 1864394"/>
                  <a:gd name="connsiteY3" fmla="*/ 3427571 h 8907895"/>
                  <a:gd name="connsiteX4" fmla="*/ 1675522 w 1864394"/>
                  <a:gd name="connsiteY4" fmla="*/ 3616147 h 8907895"/>
                  <a:gd name="connsiteX5" fmla="*/ 1752941 w 1864394"/>
                  <a:gd name="connsiteY5" fmla="*/ 3764314 h 8907895"/>
                  <a:gd name="connsiteX6" fmla="*/ 1843262 w 1864394"/>
                  <a:gd name="connsiteY6" fmla="*/ 4343513 h 8907895"/>
                  <a:gd name="connsiteX7" fmla="*/ 1850288 w 1864394"/>
                  <a:gd name="connsiteY7" fmla="*/ 4373997 h 8907895"/>
                  <a:gd name="connsiteX8" fmla="*/ 1607333 w 1864394"/>
                  <a:gd name="connsiteY8" fmla="*/ 8907895 h 8907895"/>
                  <a:gd name="connsiteX0" fmla="*/ 0 w 1878598"/>
                  <a:gd name="connsiteY0" fmla="*/ 0 h 8907895"/>
                  <a:gd name="connsiteX1" fmla="*/ 742950 w 1878598"/>
                  <a:gd name="connsiteY1" fmla="*/ 1581150 h 8907895"/>
                  <a:gd name="connsiteX2" fmla="*/ 1031191 w 1878598"/>
                  <a:gd name="connsiteY2" fmla="*/ 2164002 h 8907895"/>
                  <a:gd name="connsiteX3" fmla="*/ 1572297 w 1878598"/>
                  <a:gd name="connsiteY3" fmla="*/ 3427571 h 8907895"/>
                  <a:gd name="connsiteX4" fmla="*/ 1675522 w 1878598"/>
                  <a:gd name="connsiteY4" fmla="*/ 3616147 h 8907895"/>
                  <a:gd name="connsiteX5" fmla="*/ 1752941 w 1878598"/>
                  <a:gd name="connsiteY5" fmla="*/ 3764314 h 8907895"/>
                  <a:gd name="connsiteX6" fmla="*/ 1843262 w 1878598"/>
                  <a:gd name="connsiteY6" fmla="*/ 4343513 h 8907895"/>
                  <a:gd name="connsiteX7" fmla="*/ 1865772 w 1878598"/>
                  <a:gd name="connsiteY7" fmla="*/ 3969905 h 8907895"/>
                  <a:gd name="connsiteX8" fmla="*/ 1607333 w 1878598"/>
                  <a:gd name="connsiteY8" fmla="*/ 8907895 h 8907895"/>
                  <a:gd name="connsiteX0" fmla="*/ 0 w 1878598"/>
                  <a:gd name="connsiteY0" fmla="*/ 0 h 8907895"/>
                  <a:gd name="connsiteX1" fmla="*/ 742950 w 1878598"/>
                  <a:gd name="connsiteY1" fmla="*/ 1581150 h 8907895"/>
                  <a:gd name="connsiteX2" fmla="*/ 1031191 w 1878598"/>
                  <a:gd name="connsiteY2" fmla="*/ 2164002 h 8907895"/>
                  <a:gd name="connsiteX3" fmla="*/ 1572297 w 1878598"/>
                  <a:gd name="connsiteY3" fmla="*/ 3427571 h 8907895"/>
                  <a:gd name="connsiteX4" fmla="*/ 1675522 w 1878598"/>
                  <a:gd name="connsiteY4" fmla="*/ 3616147 h 8907895"/>
                  <a:gd name="connsiteX5" fmla="*/ 1752941 w 1878598"/>
                  <a:gd name="connsiteY5" fmla="*/ 3764314 h 8907895"/>
                  <a:gd name="connsiteX6" fmla="*/ 1843262 w 1878598"/>
                  <a:gd name="connsiteY6" fmla="*/ 4343513 h 8907895"/>
                  <a:gd name="connsiteX7" fmla="*/ 1865772 w 1878598"/>
                  <a:gd name="connsiteY7" fmla="*/ 4406325 h 8907895"/>
                  <a:gd name="connsiteX8" fmla="*/ 1607333 w 1878598"/>
                  <a:gd name="connsiteY8" fmla="*/ 8907895 h 8907895"/>
                  <a:gd name="connsiteX0" fmla="*/ 0 w 1973535"/>
                  <a:gd name="connsiteY0" fmla="*/ 0 h 8907895"/>
                  <a:gd name="connsiteX1" fmla="*/ 742950 w 1973535"/>
                  <a:gd name="connsiteY1" fmla="*/ 1581150 h 8907895"/>
                  <a:gd name="connsiteX2" fmla="*/ 1031191 w 1973535"/>
                  <a:gd name="connsiteY2" fmla="*/ 2164002 h 8907895"/>
                  <a:gd name="connsiteX3" fmla="*/ 1572297 w 1973535"/>
                  <a:gd name="connsiteY3" fmla="*/ 3427571 h 8907895"/>
                  <a:gd name="connsiteX4" fmla="*/ 1675522 w 1973535"/>
                  <a:gd name="connsiteY4" fmla="*/ 3616147 h 8907895"/>
                  <a:gd name="connsiteX5" fmla="*/ 1752941 w 1973535"/>
                  <a:gd name="connsiteY5" fmla="*/ 3764314 h 8907895"/>
                  <a:gd name="connsiteX6" fmla="*/ 1972293 w 1973535"/>
                  <a:gd name="connsiteY6" fmla="*/ 4079507 h 8907895"/>
                  <a:gd name="connsiteX7" fmla="*/ 1843262 w 1973535"/>
                  <a:gd name="connsiteY7" fmla="*/ 4343513 h 8907895"/>
                  <a:gd name="connsiteX8" fmla="*/ 1865772 w 1973535"/>
                  <a:gd name="connsiteY8" fmla="*/ 4406325 h 8907895"/>
                  <a:gd name="connsiteX9" fmla="*/ 1607333 w 1973535"/>
                  <a:gd name="connsiteY9" fmla="*/ 8907895 h 8907895"/>
                  <a:gd name="connsiteX0" fmla="*/ 0 w 1875880"/>
                  <a:gd name="connsiteY0" fmla="*/ 0 h 8907895"/>
                  <a:gd name="connsiteX1" fmla="*/ 742950 w 1875880"/>
                  <a:gd name="connsiteY1" fmla="*/ 1581150 h 8907895"/>
                  <a:gd name="connsiteX2" fmla="*/ 1031191 w 1875880"/>
                  <a:gd name="connsiteY2" fmla="*/ 2164002 h 8907895"/>
                  <a:gd name="connsiteX3" fmla="*/ 1572297 w 1875880"/>
                  <a:gd name="connsiteY3" fmla="*/ 3427571 h 8907895"/>
                  <a:gd name="connsiteX4" fmla="*/ 1675522 w 1875880"/>
                  <a:gd name="connsiteY4" fmla="*/ 3616147 h 8907895"/>
                  <a:gd name="connsiteX5" fmla="*/ 1752941 w 1875880"/>
                  <a:gd name="connsiteY5" fmla="*/ 3764314 h 8907895"/>
                  <a:gd name="connsiteX6" fmla="*/ 1863907 w 1875880"/>
                  <a:gd name="connsiteY6" fmla="*/ 4063344 h 8907895"/>
                  <a:gd name="connsiteX7" fmla="*/ 1843262 w 1875880"/>
                  <a:gd name="connsiteY7" fmla="*/ 4343513 h 8907895"/>
                  <a:gd name="connsiteX8" fmla="*/ 1865772 w 1875880"/>
                  <a:gd name="connsiteY8" fmla="*/ 4406325 h 8907895"/>
                  <a:gd name="connsiteX9" fmla="*/ 1607333 w 1875880"/>
                  <a:gd name="connsiteY9" fmla="*/ 8907895 h 8907895"/>
                  <a:gd name="connsiteX0" fmla="*/ 0 w 1967132"/>
                  <a:gd name="connsiteY0" fmla="*/ 0 h 8907895"/>
                  <a:gd name="connsiteX1" fmla="*/ 742950 w 1967132"/>
                  <a:gd name="connsiteY1" fmla="*/ 1581150 h 8907895"/>
                  <a:gd name="connsiteX2" fmla="*/ 1031191 w 1967132"/>
                  <a:gd name="connsiteY2" fmla="*/ 2164002 h 8907895"/>
                  <a:gd name="connsiteX3" fmla="*/ 1572297 w 1967132"/>
                  <a:gd name="connsiteY3" fmla="*/ 3427571 h 8907895"/>
                  <a:gd name="connsiteX4" fmla="*/ 1675522 w 1967132"/>
                  <a:gd name="connsiteY4" fmla="*/ 3616147 h 8907895"/>
                  <a:gd name="connsiteX5" fmla="*/ 1752941 w 1967132"/>
                  <a:gd name="connsiteY5" fmla="*/ 3764314 h 8907895"/>
                  <a:gd name="connsiteX6" fmla="*/ 1863907 w 1967132"/>
                  <a:gd name="connsiteY6" fmla="*/ 4063344 h 8907895"/>
                  <a:gd name="connsiteX7" fmla="*/ 1967132 w 1967132"/>
                  <a:gd name="connsiteY7" fmla="*/ 4327349 h 8907895"/>
                  <a:gd name="connsiteX8" fmla="*/ 1865772 w 1967132"/>
                  <a:gd name="connsiteY8" fmla="*/ 4406325 h 8907895"/>
                  <a:gd name="connsiteX9" fmla="*/ 1607333 w 1967132"/>
                  <a:gd name="connsiteY9" fmla="*/ 8907895 h 8907895"/>
                  <a:gd name="connsiteX0" fmla="*/ 0 w 1968260"/>
                  <a:gd name="connsiteY0" fmla="*/ 0 h 8907895"/>
                  <a:gd name="connsiteX1" fmla="*/ 742950 w 1968260"/>
                  <a:gd name="connsiteY1" fmla="*/ 1581150 h 8907895"/>
                  <a:gd name="connsiteX2" fmla="*/ 1031191 w 1968260"/>
                  <a:gd name="connsiteY2" fmla="*/ 2164002 h 8907895"/>
                  <a:gd name="connsiteX3" fmla="*/ 1572297 w 1968260"/>
                  <a:gd name="connsiteY3" fmla="*/ 3427571 h 8907895"/>
                  <a:gd name="connsiteX4" fmla="*/ 1675522 w 1968260"/>
                  <a:gd name="connsiteY4" fmla="*/ 3616147 h 8907895"/>
                  <a:gd name="connsiteX5" fmla="*/ 1752941 w 1968260"/>
                  <a:gd name="connsiteY5" fmla="*/ 3764314 h 8907895"/>
                  <a:gd name="connsiteX6" fmla="*/ 1796165 w 1968260"/>
                  <a:gd name="connsiteY6" fmla="*/ 3871399 h 8907895"/>
                  <a:gd name="connsiteX7" fmla="*/ 1967132 w 1968260"/>
                  <a:gd name="connsiteY7" fmla="*/ 4327349 h 8907895"/>
                  <a:gd name="connsiteX8" fmla="*/ 1865772 w 1968260"/>
                  <a:gd name="connsiteY8" fmla="*/ 4406325 h 8907895"/>
                  <a:gd name="connsiteX9" fmla="*/ 1607333 w 1968260"/>
                  <a:gd name="connsiteY9" fmla="*/ 8907895 h 8907895"/>
                  <a:gd name="connsiteX0" fmla="*/ 0 w 1876592"/>
                  <a:gd name="connsiteY0" fmla="*/ 0 h 8907895"/>
                  <a:gd name="connsiteX1" fmla="*/ 742950 w 1876592"/>
                  <a:gd name="connsiteY1" fmla="*/ 1581150 h 8907895"/>
                  <a:gd name="connsiteX2" fmla="*/ 1031191 w 1876592"/>
                  <a:gd name="connsiteY2" fmla="*/ 2164002 h 8907895"/>
                  <a:gd name="connsiteX3" fmla="*/ 1572297 w 1876592"/>
                  <a:gd name="connsiteY3" fmla="*/ 3427571 h 8907895"/>
                  <a:gd name="connsiteX4" fmla="*/ 1675522 w 1876592"/>
                  <a:gd name="connsiteY4" fmla="*/ 3616147 h 8907895"/>
                  <a:gd name="connsiteX5" fmla="*/ 1752941 w 1876592"/>
                  <a:gd name="connsiteY5" fmla="*/ 3764314 h 8907895"/>
                  <a:gd name="connsiteX6" fmla="*/ 1796165 w 1876592"/>
                  <a:gd name="connsiteY6" fmla="*/ 3871399 h 8907895"/>
                  <a:gd name="connsiteX7" fmla="*/ 1838100 w 1876592"/>
                  <a:gd name="connsiteY7" fmla="*/ 3997341 h 8907895"/>
                  <a:gd name="connsiteX8" fmla="*/ 1865772 w 1876592"/>
                  <a:gd name="connsiteY8" fmla="*/ 4406325 h 8907895"/>
                  <a:gd name="connsiteX9" fmla="*/ 1607333 w 1876592"/>
                  <a:gd name="connsiteY9" fmla="*/ 8907895 h 8907895"/>
                  <a:gd name="connsiteX0" fmla="*/ 0 w 1891614"/>
                  <a:gd name="connsiteY0" fmla="*/ 0 h 8907895"/>
                  <a:gd name="connsiteX1" fmla="*/ 742950 w 1891614"/>
                  <a:gd name="connsiteY1" fmla="*/ 1581150 h 8907895"/>
                  <a:gd name="connsiteX2" fmla="*/ 1031191 w 1891614"/>
                  <a:gd name="connsiteY2" fmla="*/ 2164002 h 8907895"/>
                  <a:gd name="connsiteX3" fmla="*/ 1572297 w 1891614"/>
                  <a:gd name="connsiteY3" fmla="*/ 3427571 h 8907895"/>
                  <a:gd name="connsiteX4" fmla="*/ 1675522 w 1891614"/>
                  <a:gd name="connsiteY4" fmla="*/ 3616147 h 8907895"/>
                  <a:gd name="connsiteX5" fmla="*/ 1752941 w 1891614"/>
                  <a:gd name="connsiteY5" fmla="*/ 3764314 h 8907895"/>
                  <a:gd name="connsiteX6" fmla="*/ 1796165 w 1891614"/>
                  <a:gd name="connsiteY6" fmla="*/ 3871399 h 8907895"/>
                  <a:gd name="connsiteX7" fmla="*/ 1838100 w 1891614"/>
                  <a:gd name="connsiteY7" fmla="*/ 3997341 h 8907895"/>
                  <a:gd name="connsiteX8" fmla="*/ 1881970 w 1891614"/>
                  <a:gd name="connsiteY8" fmla="*/ 4346881 h 8907895"/>
                  <a:gd name="connsiteX9" fmla="*/ 1865772 w 1891614"/>
                  <a:gd name="connsiteY9" fmla="*/ 4406325 h 8907895"/>
                  <a:gd name="connsiteX10" fmla="*/ 1607333 w 1891614"/>
                  <a:gd name="connsiteY10" fmla="*/ 8907895 h 8907895"/>
                  <a:gd name="connsiteX0" fmla="*/ 0 w 1882851"/>
                  <a:gd name="connsiteY0" fmla="*/ 0 h 8907895"/>
                  <a:gd name="connsiteX1" fmla="*/ 742950 w 1882851"/>
                  <a:gd name="connsiteY1" fmla="*/ 1581150 h 8907895"/>
                  <a:gd name="connsiteX2" fmla="*/ 1031191 w 1882851"/>
                  <a:gd name="connsiteY2" fmla="*/ 2164002 h 8907895"/>
                  <a:gd name="connsiteX3" fmla="*/ 1572297 w 1882851"/>
                  <a:gd name="connsiteY3" fmla="*/ 3427571 h 8907895"/>
                  <a:gd name="connsiteX4" fmla="*/ 1675522 w 1882851"/>
                  <a:gd name="connsiteY4" fmla="*/ 3616147 h 8907895"/>
                  <a:gd name="connsiteX5" fmla="*/ 1752941 w 1882851"/>
                  <a:gd name="connsiteY5" fmla="*/ 3764314 h 8907895"/>
                  <a:gd name="connsiteX6" fmla="*/ 1796165 w 1882851"/>
                  <a:gd name="connsiteY6" fmla="*/ 3871399 h 8907895"/>
                  <a:gd name="connsiteX7" fmla="*/ 1838100 w 1882851"/>
                  <a:gd name="connsiteY7" fmla="*/ 3997341 h 8907895"/>
                  <a:gd name="connsiteX8" fmla="*/ 1881970 w 1882851"/>
                  <a:gd name="connsiteY8" fmla="*/ 4346881 h 8907895"/>
                  <a:gd name="connsiteX9" fmla="*/ 1840034 w 1882851"/>
                  <a:gd name="connsiteY9" fmla="*/ 4040446 h 8907895"/>
                  <a:gd name="connsiteX10" fmla="*/ 1865772 w 1882851"/>
                  <a:gd name="connsiteY10" fmla="*/ 4406325 h 8907895"/>
                  <a:gd name="connsiteX11" fmla="*/ 1607333 w 1882851"/>
                  <a:gd name="connsiteY11" fmla="*/ 8907895 h 8907895"/>
                  <a:gd name="connsiteX0" fmla="*/ 0 w 1882833"/>
                  <a:gd name="connsiteY0" fmla="*/ 0 h 8907895"/>
                  <a:gd name="connsiteX1" fmla="*/ 742950 w 1882833"/>
                  <a:gd name="connsiteY1" fmla="*/ 1581150 h 8907895"/>
                  <a:gd name="connsiteX2" fmla="*/ 1031191 w 1882833"/>
                  <a:gd name="connsiteY2" fmla="*/ 2164002 h 8907895"/>
                  <a:gd name="connsiteX3" fmla="*/ 1572297 w 1882833"/>
                  <a:gd name="connsiteY3" fmla="*/ 3427571 h 8907895"/>
                  <a:gd name="connsiteX4" fmla="*/ 1675522 w 1882833"/>
                  <a:gd name="connsiteY4" fmla="*/ 3616147 h 8907895"/>
                  <a:gd name="connsiteX5" fmla="*/ 1752941 w 1882833"/>
                  <a:gd name="connsiteY5" fmla="*/ 3764314 h 8907895"/>
                  <a:gd name="connsiteX6" fmla="*/ 1796165 w 1882833"/>
                  <a:gd name="connsiteY6" fmla="*/ 3871399 h 8907895"/>
                  <a:gd name="connsiteX7" fmla="*/ 1838100 w 1882833"/>
                  <a:gd name="connsiteY7" fmla="*/ 3997341 h 8907895"/>
                  <a:gd name="connsiteX8" fmla="*/ 1881970 w 1882833"/>
                  <a:gd name="connsiteY8" fmla="*/ 4346881 h 8907895"/>
                  <a:gd name="connsiteX9" fmla="*/ 1840034 w 1882833"/>
                  <a:gd name="connsiteY9" fmla="*/ 4040446 h 8907895"/>
                  <a:gd name="connsiteX10" fmla="*/ 1781971 w 1882833"/>
                  <a:gd name="connsiteY10" fmla="*/ 3882176 h 8907895"/>
                  <a:gd name="connsiteX11" fmla="*/ 1865772 w 1882833"/>
                  <a:gd name="connsiteY11" fmla="*/ 4406325 h 8907895"/>
                  <a:gd name="connsiteX12" fmla="*/ 1607333 w 1882833"/>
                  <a:gd name="connsiteY12" fmla="*/ 8907895 h 8907895"/>
                  <a:gd name="connsiteX0" fmla="*/ 0 w 1876500"/>
                  <a:gd name="connsiteY0" fmla="*/ 0 h 8907895"/>
                  <a:gd name="connsiteX1" fmla="*/ 742950 w 1876500"/>
                  <a:gd name="connsiteY1" fmla="*/ 1581150 h 8907895"/>
                  <a:gd name="connsiteX2" fmla="*/ 1031191 w 1876500"/>
                  <a:gd name="connsiteY2" fmla="*/ 2164002 h 8907895"/>
                  <a:gd name="connsiteX3" fmla="*/ 1572297 w 1876500"/>
                  <a:gd name="connsiteY3" fmla="*/ 3427571 h 8907895"/>
                  <a:gd name="connsiteX4" fmla="*/ 1675522 w 1876500"/>
                  <a:gd name="connsiteY4" fmla="*/ 3616147 h 8907895"/>
                  <a:gd name="connsiteX5" fmla="*/ 1752941 w 1876500"/>
                  <a:gd name="connsiteY5" fmla="*/ 3764314 h 8907895"/>
                  <a:gd name="connsiteX6" fmla="*/ 1796165 w 1876500"/>
                  <a:gd name="connsiteY6" fmla="*/ 3871399 h 8907895"/>
                  <a:gd name="connsiteX7" fmla="*/ 1838100 w 1876500"/>
                  <a:gd name="connsiteY7" fmla="*/ 3997341 h 8907895"/>
                  <a:gd name="connsiteX8" fmla="*/ 1875518 w 1876500"/>
                  <a:gd name="connsiteY8" fmla="*/ 4010138 h 8907895"/>
                  <a:gd name="connsiteX9" fmla="*/ 1840034 w 1876500"/>
                  <a:gd name="connsiteY9" fmla="*/ 4040446 h 8907895"/>
                  <a:gd name="connsiteX10" fmla="*/ 1781971 w 1876500"/>
                  <a:gd name="connsiteY10" fmla="*/ 3882176 h 8907895"/>
                  <a:gd name="connsiteX11" fmla="*/ 1865772 w 1876500"/>
                  <a:gd name="connsiteY11" fmla="*/ 4406325 h 8907895"/>
                  <a:gd name="connsiteX12" fmla="*/ 1607333 w 1876500"/>
                  <a:gd name="connsiteY12" fmla="*/ 8907895 h 8907895"/>
                  <a:gd name="connsiteX0" fmla="*/ 0 w 1876500"/>
                  <a:gd name="connsiteY0" fmla="*/ 0 h 8907895"/>
                  <a:gd name="connsiteX1" fmla="*/ 742950 w 1876500"/>
                  <a:gd name="connsiteY1" fmla="*/ 1581150 h 8907895"/>
                  <a:gd name="connsiteX2" fmla="*/ 1031191 w 1876500"/>
                  <a:gd name="connsiteY2" fmla="*/ 2164002 h 8907895"/>
                  <a:gd name="connsiteX3" fmla="*/ 1572297 w 1876500"/>
                  <a:gd name="connsiteY3" fmla="*/ 3427571 h 8907895"/>
                  <a:gd name="connsiteX4" fmla="*/ 1604554 w 1876500"/>
                  <a:gd name="connsiteY4" fmla="*/ 3481450 h 8907895"/>
                  <a:gd name="connsiteX5" fmla="*/ 1752941 w 1876500"/>
                  <a:gd name="connsiteY5" fmla="*/ 3764314 h 8907895"/>
                  <a:gd name="connsiteX6" fmla="*/ 1796165 w 1876500"/>
                  <a:gd name="connsiteY6" fmla="*/ 3871399 h 8907895"/>
                  <a:gd name="connsiteX7" fmla="*/ 1838100 w 1876500"/>
                  <a:gd name="connsiteY7" fmla="*/ 3997341 h 8907895"/>
                  <a:gd name="connsiteX8" fmla="*/ 1875518 w 1876500"/>
                  <a:gd name="connsiteY8" fmla="*/ 4010138 h 8907895"/>
                  <a:gd name="connsiteX9" fmla="*/ 1840034 w 1876500"/>
                  <a:gd name="connsiteY9" fmla="*/ 4040446 h 8907895"/>
                  <a:gd name="connsiteX10" fmla="*/ 1781971 w 1876500"/>
                  <a:gd name="connsiteY10" fmla="*/ 3882176 h 8907895"/>
                  <a:gd name="connsiteX11" fmla="*/ 1865772 w 1876500"/>
                  <a:gd name="connsiteY11" fmla="*/ 4406325 h 8907895"/>
                  <a:gd name="connsiteX12" fmla="*/ 1607333 w 1876500"/>
                  <a:gd name="connsiteY12" fmla="*/ 8907895 h 8907895"/>
                  <a:gd name="connsiteX0" fmla="*/ 0 w 1876500"/>
                  <a:gd name="connsiteY0" fmla="*/ 0 h 8907895"/>
                  <a:gd name="connsiteX1" fmla="*/ 742950 w 1876500"/>
                  <a:gd name="connsiteY1" fmla="*/ 1581150 h 8907895"/>
                  <a:gd name="connsiteX2" fmla="*/ 1031191 w 1876500"/>
                  <a:gd name="connsiteY2" fmla="*/ 2164002 h 8907895"/>
                  <a:gd name="connsiteX3" fmla="*/ 1572297 w 1876500"/>
                  <a:gd name="connsiteY3" fmla="*/ 3427571 h 8907895"/>
                  <a:gd name="connsiteX4" fmla="*/ 1604554 w 1876500"/>
                  <a:gd name="connsiteY4" fmla="*/ 3481450 h 8907895"/>
                  <a:gd name="connsiteX5" fmla="*/ 1665845 w 1876500"/>
                  <a:gd name="connsiteY5" fmla="*/ 3626250 h 8907895"/>
                  <a:gd name="connsiteX6" fmla="*/ 1796165 w 1876500"/>
                  <a:gd name="connsiteY6" fmla="*/ 3871399 h 8907895"/>
                  <a:gd name="connsiteX7" fmla="*/ 1838100 w 1876500"/>
                  <a:gd name="connsiteY7" fmla="*/ 3997341 h 8907895"/>
                  <a:gd name="connsiteX8" fmla="*/ 1875518 w 1876500"/>
                  <a:gd name="connsiteY8" fmla="*/ 4010138 h 8907895"/>
                  <a:gd name="connsiteX9" fmla="*/ 1840034 w 1876500"/>
                  <a:gd name="connsiteY9" fmla="*/ 4040446 h 8907895"/>
                  <a:gd name="connsiteX10" fmla="*/ 1781971 w 1876500"/>
                  <a:gd name="connsiteY10" fmla="*/ 3882176 h 8907895"/>
                  <a:gd name="connsiteX11" fmla="*/ 1865772 w 1876500"/>
                  <a:gd name="connsiteY11" fmla="*/ 4406325 h 8907895"/>
                  <a:gd name="connsiteX12" fmla="*/ 1607333 w 1876500"/>
                  <a:gd name="connsiteY12" fmla="*/ 8907895 h 8907895"/>
                  <a:gd name="connsiteX0" fmla="*/ 0 w 1876500"/>
                  <a:gd name="connsiteY0" fmla="*/ 0 h 8907895"/>
                  <a:gd name="connsiteX1" fmla="*/ 742950 w 1876500"/>
                  <a:gd name="connsiteY1" fmla="*/ 1581150 h 8907895"/>
                  <a:gd name="connsiteX2" fmla="*/ 1031191 w 1876500"/>
                  <a:gd name="connsiteY2" fmla="*/ 2164002 h 8907895"/>
                  <a:gd name="connsiteX3" fmla="*/ 1572297 w 1876500"/>
                  <a:gd name="connsiteY3" fmla="*/ 3427571 h 8907895"/>
                  <a:gd name="connsiteX4" fmla="*/ 1604554 w 1876500"/>
                  <a:gd name="connsiteY4" fmla="*/ 3481450 h 8907895"/>
                  <a:gd name="connsiteX5" fmla="*/ 1665845 w 1876500"/>
                  <a:gd name="connsiteY5" fmla="*/ 3626250 h 8907895"/>
                  <a:gd name="connsiteX6" fmla="*/ 1709068 w 1876500"/>
                  <a:gd name="connsiteY6" fmla="*/ 3706395 h 8907895"/>
                  <a:gd name="connsiteX7" fmla="*/ 1838100 w 1876500"/>
                  <a:gd name="connsiteY7" fmla="*/ 3997341 h 8907895"/>
                  <a:gd name="connsiteX8" fmla="*/ 1875518 w 1876500"/>
                  <a:gd name="connsiteY8" fmla="*/ 4010138 h 8907895"/>
                  <a:gd name="connsiteX9" fmla="*/ 1840034 w 1876500"/>
                  <a:gd name="connsiteY9" fmla="*/ 4040446 h 8907895"/>
                  <a:gd name="connsiteX10" fmla="*/ 1781971 w 1876500"/>
                  <a:gd name="connsiteY10" fmla="*/ 3882176 h 8907895"/>
                  <a:gd name="connsiteX11" fmla="*/ 1865772 w 1876500"/>
                  <a:gd name="connsiteY11" fmla="*/ 4406325 h 8907895"/>
                  <a:gd name="connsiteX12" fmla="*/ 1607333 w 1876500"/>
                  <a:gd name="connsiteY12" fmla="*/ 8907895 h 8907895"/>
                  <a:gd name="connsiteX0" fmla="*/ 0 w 1921380"/>
                  <a:gd name="connsiteY0" fmla="*/ 0 h 8907895"/>
                  <a:gd name="connsiteX1" fmla="*/ 742950 w 1921380"/>
                  <a:gd name="connsiteY1" fmla="*/ 1581150 h 8907895"/>
                  <a:gd name="connsiteX2" fmla="*/ 1031191 w 1921380"/>
                  <a:gd name="connsiteY2" fmla="*/ 2164002 h 8907895"/>
                  <a:gd name="connsiteX3" fmla="*/ 1572297 w 1921380"/>
                  <a:gd name="connsiteY3" fmla="*/ 3427571 h 8907895"/>
                  <a:gd name="connsiteX4" fmla="*/ 1604554 w 1921380"/>
                  <a:gd name="connsiteY4" fmla="*/ 3481450 h 8907895"/>
                  <a:gd name="connsiteX5" fmla="*/ 1665845 w 1921380"/>
                  <a:gd name="connsiteY5" fmla="*/ 3626250 h 8907895"/>
                  <a:gd name="connsiteX6" fmla="*/ 1709068 w 1921380"/>
                  <a:gd name="connsiteY6" fmla="*/ 3706395 h 8907895"/>
                  <a:gd name="connsiteX7" fmla="*/ 1838100 w 1921380"/>
                  <a:gd name="connsiteY7" fmla="*/ 3997341 h 8907895"/>
                  <a:gd name="connsiteX8" fmla="*/ 1875518 w 1921380"/>
                  <a:gd name="connsiteY8" fmla="*/ 4010138 h 8907895"/>
                  <a:gd name="connsiteX9" fmla="*/ 1840034 w 1921380"/>
                  <a:gd name="connsiteY9" fmla="*/ 4040446 h 8907895"/>
                  <a:gd name="connsiteX10" fmla="*/ 1920679 w 1921380"/>
                  <a:gd name="connsiteY10" fmla="*/ 4094325 h 8907895"/>
                  <a:gd name="connsiteX11" fmla="*/ 1865772 w 1921380"/>
                  <a:gd name="connsiteY11" fmla="*/ 4406325 h 8907895"/>
                  <a:gd name="connsiteX12" fmla="*/ 1607333 w 1921380"/>
                  <a:gd name="connsiteY12" fmla="*/ 8907895 h 8907895"/>
                  <a:gd name="connsiteX0" fmla="*/ 0 w 1921380"/>
                  <a:gd name="connsiteY0" fmla="*/ 0 h 8907895"/>
                  <a:gd name="connsiteX1" fmla="*/ 742950 w 1921380"/>
                  <a:gd name="connsiteY1" fmla="*/ 1581150 h 8907895"/>
                  <a:gd name="connsiteX2" fmla="*/ 1031191 w 1921380"/>
                  <a:gd name="connsiteY2" fmla="*/ 2164002 h 8907895"/>
                  <a:gd name="connsiteX3" fmla="*/ 1572297 w 1921380"/>
                  <a:gd name="connsiteY3" fmla="*/ 3427571 h 8907895"/>
                  <a:gd name="connsiteX4" fmla="*/ 1604554 w 1921380"/>
                  <a:gd name="connsiteY4" fmla="*/ 3481450 h 8907895"/>
                  <a:gd name="connsiteX5" fmla="*/ 1665845 w 1921380"/>
                  <a:gd name="connsiteY5" fmla="*/ 3626250 h 8907895"/>
                  <a:gd name="connsiteX6" fmla="*/ 1709068 w 1921380"/>
                  <a:gd name="connsiteY6" fmla="*/ 3706395 h 8907895"/>
                  <a:gd name="connsiteX7" fmla="*/ 1744552 w 1921380"/>
                  <a:gd name="connsiteY7" fmla="*/ 3798664 h 8907895"/>
                  <a:gd name="connsiteX8" fmla="*/ 1875518 w 1921380"/>
                  <a:gd name="connsiteY8" fmla="*/ 4010138 h 8907895"/>
                  <a:gd name="connsiteX9" fmla="*/ 1840034 w 1921380"/>
                  <a:gd name="connsiteY9" fmla="*/ 4040446 h 8907895"/>
                  <a:gd name="connsiteX10" fmla="*/ 1920679 w 1921380"/>
                  <a:gd name="connsiteY10" fmla="*/ 4094325 h 8907895"/>
                  <a:gd name="connsiteX11" fmla="*/ 1865772 w 1921380"/>
                  <a:gd name="connsiteY11" fmla="*/ 4406325 h 8907895"/>
                  <a:gd name="connsiteX12" fmla="*/ 1607333 w 1921380"/>
                  <a:gd name="connsiteY12" fmla="*/ 8907895 h 8907895"/>
                  <a:gd name="connsiteX0" fmla="*/ 0 w 1921380"/>
                  <a:gd name="connsiteY0" fmla="*/ 0 h 8907895"/>
                  <a:gd name="connsiteX1" fmla="*/ 742950 w 1921380"/>
                  <a:gd name="connsiteY1" fmla="*/ 1581150 h 8907895"/>
                  <a:gd name="connsiteX2" fmla="*/ 1031191 w 1921380"/>
                  <a:gd name="connsiteY2" fmla="*/ 2164002 h 8907895"/>
                  <a:gd name="connsiteX3" fmla="*/ 1572297 w 1921380"/>
                  <a:gd name="connsiteY3" fmla="*/ 3427571 h 8907895"/>
                  <a:gd name="connsiteX4" fmla="*/ 1604554 w 1921380"/>
                  <a:gd name="connsiteY4" fmla="*/ 3481450 h 8907895"/>
                  <a:gd name="connsiteX5" fmla="*/ 1665845 w 1921380"/>
                  <a:gd name="connsiteY5" fmla="*/ 3626250 h 8907895"/>
                  <a:gd name="connsiteX6" fmla="*/ 1709068 w 1921380"/>
                  <a:gd name="connsiteY6" fmla="*/ 3706395 h 8907895"/>
                  <a:gd name="connsiteX7" fmla="*/ 1744552 w 1921380"/>
                  <a:gd name="connsiteY7" fmla="*/ 3798664 h 8907895"/>
                  <a:gd name="connsiteX8" fmla="*/ 1785196 w 1921380"/>
                  <a:gd name="connsiteY8" fmla="*/ 3841767 h 8907895"/>
                  <a:gd name="connsiteX9" fmla="*/ 1840034 w 1921380"/>
                  <a:gd name="connsiteY9" fmla="*/ 4040446 h 8907895"/>
                  <a:gd name="connsiteX10" fmla="*/ 1920679 w 1921380"/>
                  <a:gd name="connsiteY10" fmla="*/ 4094325 h 8907895"/>
                  <a:gd name="connsiteX11" fmla="*/ 1865772 w 1921380"/>
                  <a:gd name="connsiteY11" fmla="*/ 4406325 h 8907895"/>
                  <a:gd name="connsiteX12" fmla="*/ 1607333 w 1921380"/>
                  <a:gd name="connsiteY12" fmla="*/ 8907895 h 8907895"/>
                  <a:gd name="connsiteX0" fmla="*/ 0 w 1921380"/>
                  <a:gd name="connsiteY0" fmla="*/ 0 h 8907895"/>
                  <a:gd name="connsiteX1" fmla="*/ 742950 w 1921380"/>
                  <a:gd name="connsiteY1" fmla="*/ 1581150 h 8907895"/>
                  <a:gd name="connsiteX2" fmla="*/ 1031191 w 1921380"/>
                  <a:gd name="connsiteY2" fmla="*/ 2164002 h 8907895"/>
                  <a:gd name="connsiteX3" fmla="*/ 1572297 w 1921380"/>
                  <a:gd name="connsiteY3" fmla="*/ 3427571 h 8907895"/>
                  <a:gd name="connsiteX4" fmla="*/ 1604554 w 1921380"/>
                  <a:gd name="connsiteY4" fmla="*/ 3481450 h 8907895"/>
                  <a:gd name="connsiteX5" fmla="*/ 1665845 w 1921380"/>
                  <a:gd name="connsiteY5" fmla="*/ 3626250 h 8907895"/>
                  <a:gd name="connsiteX6" fmla="*/ 1709068 w 1921380"/>
                  <a:gd name="connsiteY6" fmla="*/ 3706395 h 8907895"/>
                  <a:gd name="connsiteX7" fmla="*/ 1744552 w 1921380"/>
                  <a:gd name="connsiteY7" fmla="*/ 3798664 h 8907895"/>
                  <a:gd name="connsiteX8" fmla="*/ 1785196 w 1921380"/>
                  <a:gd name="connsiteY8" fmla="*/ 3841767 h 8907895"/>
                  <a:gd name="connsiteX9" fmla="*/ 1807776 w 1921380"/>
                  <a:gd name="connsiteY9" fmla="*/ 3925954 h 8907895"/>
                  <a:gd name="connsiteX10" fmla="*/ 1920679 w 1921380"/>
                  <a:gd name="connsiteY10" fmla="*/ 4094325 h 8907895"/>
                  <a:gd name="connsiteX11" fmla="*/ 1865772 w 1921380"/>
                  <a:gd name="connsiteY11" fmla="*/ 4406325 h 8907895"/>
                  <a:gd name="connsiteX12" fmla="*/ 1607333 w 1921380"/>
                  <a:gd name="connsiteY12" fmla="*/ 8907895 h 8907895"/>
                  <a:gd name="connsiteX0" fmla="*/ 0 w 1883297"/>
                  <a:gd name="connsiteY0" fmla="*/ 0 h 8907895"/>
                  <a:gd name="connsiteX1" fmla="*/ 742950 w 1883297"/>
                  <a:gd name="connsiteY1" fmla="*/ 1581150 h 8907895"/>
                  <a:gd name="connsiteX2" fmla="*/ 1031191 w 1883297"/>
                  <a:gd name="connsiteY2" fmla="*/ 2164002 h 8907895"/>
                  <a:gd name="connsiteX3" fmla="*/ 1572297 w 1883297"/>
                  <a:gd name="connsiteY3" fmla="*/ 3427571 h 8907895"/>
                  <a:gd name="connsiteX4" fmla="*/ 1604554 w 1883297"/>
                  <a:gd name="connsiteY4" fmla="*/ 3481450 h 8907895"/>
                  <a:gd name="connsiteX5" fmla="*/ 1665845 w 1883297"/>
                  <a:gd name="connsiteY5" fmla="*/ 3626250 h 8907895"/>
                  <a:gd name="connsiteX6" fmla="*/ 1709068 w 1883297"/>
                  <a:gd name="connsiteY6" fmla="*/ 3706395 h 8907895"/>
                  <a:gd name="connsiteX7" fmla="*/ 1744552 w 1883297"/>
                  <a:gd name="connsiteY7" fmla="*/ 3798664 h 8907895"/>
                  <a:gd name="connsiteX8" fmla="*/ 1785196 w 1883297"/>
                  <a:gd name="connsiteY8" fmla="*/ 3841767 h 8907895"/>
                  <a:gd name="connsiteX9" fmla="*/ 1807776 w 1883297"/>
                  <a:gd name="connsiteY9" fmla="*/ 3925954 h 8907895"/>
                  <a:gd name="connsiteX10" fmla="*/ 1852939 w 1883297"/>
                  <a:gd name="connsiteY10" fmla="*/ 3922585 h 8907895"/>
                  <a:gd name="connsiteX11" fmla="*/ 1865772 w 1883297"/>
                  <a:gd name="connsiteY11" fmla="*/ 4406325 h 8907895"/>
                  <a:gd name="connsiteX12" fmla="*/ 1607333 w 1883297"/>
                  <a:gd name="connsiteY12" fmla="*/ 8907895 h 8907895"/>
                  <a:gd name="connsiteX0" fmla="*/ 0 w 1886406"/>
                  <a:gd name="connsiteY0" fmla="*/ 0 h 8907895"/>
                  <a:gd name="connsiteX1" fmla="*/ 742950 w 1886406"/>
                  <a:gd name="connsiteY1" fmla="*/ 1581150 h 8907895"/>
                  <a:gd name="connsiteX2" fmla="*/ 1031191 w 1886406"/>
                  <a:gd name="connsiteY2" fmla="*/ 2164002 h 8907895"/>
                  <a:gd name="connsiteX3" fmla="*/ 1572297 w 1886406"/>
                  <a:gd name="connsiteY3" fmla="*/ 3427571 h 8907895"/>
                  <a:gd name="connsiteX4" fmla="*/ 1604554 w 1886406"/>
                  <a:gd name="connsiteY4" fmla="*/ 3481450 h 8907895"/>
                  <a:gd name="connsiteX5" fmla="*/ 1665845 w 1886406"/>
                  <a:gd name="connsiteY5" fmla="*/ 3626250 h 8907895"/>
                  <a:gd name="connsiteX6" fmla="*/ 1709068 w 1886406"/>
                  <a:gd name="connsiteY6" fmla="*/ 3706395 h 8907895"/>
                  <a:gd name="connsiteX7" fmla="*/ 1744552 w 1886406"/>
                  <a:gd name="connsiteY7" fmla="*/ 3798664 h 8907895"/>
                  <a:gd name="connsiteX8" fmla="*/ 1785196 w 1886406"/>
                  <a:gd name="connsiteY8" fmla="*/ 3841767 h 8907895"/>
                  <a:gd name="connsiteX9" fmla="*/ 1807776 w 1886406"/>
                  <a:gd name="connsiteY9" fmla="*/ 3925954 h 8907895"/>
                  <a:gd name="connsiteX10" fmla="*/ 1865842 w 1886406"/>
                  <a:gd name="connsiteY10" fmla="*/ 4353617 h 8907895"/>
                  <a:gd name="connsiteX11" fmla="*/ 1865772 w 1886406"/>
                  <a:gd name="connsiteY11" fmla="*/ 4406325 h 8907895"/>
                  <a:gd name="connsiteX12" fmla="*/ 1607333 w 1886406"/>
                  <a:gd name="connsiteY12" fmla="*/ 8907895 h 8907895"/>
                  <a:gd name="connsiteX0" fmla="*/ 0 w 1880832"/>
                  <a:gd name="connsiteY0" fmla="*/ 0 h 8907895"/>
                  <a:gd name="connsiteX1" fmla="*/ 742950 w 1880832"/>
                  <a:gd name="connsiteY1" fmla="*/ 1581150 h 8907895"/>
                  <a:gd name="connsiteX2" fmla="*/ 1031191 w 1880832"/>
                  <a:gd name="connsiteY2" fmla="*/ 2164002 h 8907895"/>
                  <a:gd name="connsiteX3" fmla="*/ 1572297 w 1880832"/>
                  <a:gd name="connsiteY3" fmla="*/ 3427571 h 8907895"/>
                  <a:gd name="connsiteX4" fmla="*/ 1604554 w 1880832"/>
                  <a:gd name="connsiteY4" fmla="*/ 3481450 h 8907895"/>
                  <a:gd name="connsiteX5" fmla="*/ 1665845 w 1880832"/>
                  <a:gd name="connsiteY5" fmla="*/ 3626250 h 8907895"/>
                  <a:gd name="connsiteX6" fmla="*/ 1709068 w 1880832"/>
                  <a:gd name="connsiteY6" fmla="*/ 3706395 h 8907895"/>
                  <a:gd name="connsiteX7" fmla="*/ 1744552 w 1880832"/>
                  <a:gd name="connsiteY7" fmla="*/ 3798664 h 8907895"/>
                  <a:gd name="connsiteX8" fmla="*/ 1785196 w 1880832"/>
                  <a:gd name="connsiteY8" fmla="*/ 3841767 h 8907895"/>
                  <a:gd name="connsiteX9" fmla="*/ 1807776 w 1880832"/>
                  <a:gd name="connsiteY9" fmla="*/ 3925954 h 8907895"/>
                  <a:gd name="connsiteX10" fmla="*/ 1865842 w 1880832"/>
                  <a:gd name="connsiteY10" fmla="*/ 4353617 h 8907895"/>
                  <a:gd name="connsiteX11" fmla="*/ 1836812 w 1880832"/>
                  <a:gd name="connsiteY11" fmla="*/ 4380556 h 8907895"/>
                  <a:gd name="connsiteX12" fmla="*/ 1865772 w 1880832"/>
                  <a:gd name="connsiteY12" fmla="*/ 4406325 h 8907895"/>
                  <a:gd name="connsiteX13" fmla="*/ 1607333 w 1880832"/>
                  <a:gd name="connsiteY13" fmla="*/ 8907895 h 8907895"/>
                  <a:gd name="connsiteX0" fmla="*/ 0 w 1878216"/>
                  <a:gd name="connsiteY0" fmla="*/ 0 h 8907895"/>
                  <a:gd name="connsiteX1" fmla="*/ 742950 w 1878216"/>
                  <a:gd name="connsiteY1" fmla="*/ 1581150 h 8907895"/>
                  <a:gd name="connsiteX2" fmla="*/ 1031191 w 1878216"/>
                  <a:gd name="connsiteY2" fmla="*/ 2164002 h 8907895"/>
                  <a:gd name="connsiteX3" fmla="*/ 1572297 w 1878216"/>
                  <a:gd name="connsiteY3" fmla="*/ 3427571 h 8907895"/>
                  <a:gd name="connsiteX4" fmla="*/ 1604554 w 1878216"/>
                  <a:gd name="connsiteY4" fmla="*/ 3481450 h 8907895"/>
                  <a:gd name="connsiteX5" fmla="*/ 1665845 w 1878216"/>
                  <a:gd name="connsiteY5" fmla="*/ 3626250 h 8907895"/>
                  <a:gd name="connsiteX6" fmla="*/ 1709068 w 1878216"/>
                  <a:gd name="connsiteY6" fmla="*/ 3706395 h 8907895"/>
                  <a:gd name="connsiteX7" fmla="*/ 1744552 w 1878216"/>
                  <a:gd name="connsiteY7" fmla="*/ 3798664 h 8907895"/>
                  <a:gd name="connsiteX8" fmla="*/ 1785196 w 1878216"/>
                  <a:gd name="connsiteY8" fmla="*/ 3841767 h 8907895"/>
                  <a:gd name="connsiteX9" fmla="*/ 1807776 w 1878216"/>
                  <a:gd name="connsiteY9" fmla="*/ 3925954 h 8907895"/>
                  <a:gd name="connsiteX10" fmla="*/ 1865842 w 1878216"/>
                  <a:gd name="connsiteY10" fmla="*/ 4353617 h 8907895"/>
                  <a:gd name="connsiteX11" fmla="*/ 1814233 w 1878216"/>
                  <a:gd name="connsiteY11" fmla="*/ 3969730 h 8907895"/>
                  <a:gd name="connsiteX12" fmla="*/ 1865772 w 1878216"/>
                  <a:gd name="connsiteY12" fmla="*/ 4406325 h 8907895"/>
                  <a:gd name="connsiteX13" fmla="*/ 1607333 w 1878216"/>
                  <a:gd name="connsiteY13" fmla="*/ 8907895 h 8907895"/>
                  <a:gd name="connsiteX0" fmla="*/ 0 w 1878216"/>
                  <a:gd name="connsiteY0" fmla="*/ 0 h 8907895"/>
                  <a:gd name="connsiteX1" fmla="*/ 742950 w 1878216"/>
                  <a:gd name="connsiteY1" fmla="*/ 1581150 h 8907895"/>
                  <a:gd name="connsiteX2" fmla="*/ 1031191 w 1878216"/>
                  <a:gd name="connsiteY2" fmla="*/ 2164002 h 8907895"/>
                  <a:gd name="connsiteX3" fmla="*/ 1572297 w 1878216"/>
                  <a:gd name="connsiteY3" fmla="*/ 3427571 h 8907895"/>
                  <a:gd name="connsiteX4" fmla="*/ 1604554 w 1878216"/>
                  <a:gd name="connsiteY4" fmla="*/ 3481450 h 8907895"/>
                  <a:gd name="connsiteX5" fmla="*/ 1665845 w 1878216"/>
                  <a:gd name="connsiteY5" fmla="*/ 3626250 h 8907895"/>
                  <a:gd name="connsiteX6" fmla="*/ 1709068 w 1878216"/>
                  <a:gd name="connsiteY6" fmla="*/ 3706395 h 8907895"/>
                  <a:gd name="connsiteX7" fmla="*/ 1744552 w 1878216"/>
                  <a:gd name="connsiteY7" fmla="*/ 3798664 h 8907895"/>
                  <a:gd name="connsiteX8" fmla="*/ 1785196 w 1878216"/>
                  <a:gd name="connsiteY8" fmla="*/ 3841767 h 8907895"/>
                  <a:gd name="connsiteX9" fmla="*/ 1807776 w 1878216"/>
                  <a:gd name="connsiteY9" fmla="*/ 3925954 h 8907895"/>
                  <a:gd name="connsiteX10" fmla="*/ 1836810 w 1878216"/>
                  <a:gd name="connsiteY10" fmla="*/ 3872073 h 8907895"/>
                  <a:gd name="connsiteX11" fmla="*/ 1814233 w 1878216"/>
                  <a:gd name="connsiteY11" fmla="*/ 3969730 h 8907895"/>
                  <a:gd name="connsiteX12" fmla="*/ 1865772 w 1878216"/>
                  <a:gd name="connsiteY12" fmla="*/ 4406325 h 8907895"/>
                  <a:gd name="connsiteX13" fmla="*/ 1607333 w 1878216"/>
                  <a:gd name="connsiteY13" fmla="*/ 8907895 h 8907895"/>
                  <a:gd name="connsiteX0" fmla="*/ 0 w 1878866"/>
                  <a:gd name="connsiteY0" fmla="*/ 0 h 8907895"/>
                  <a:gd name="connsiteX1" fmla="*/ 742950 w 1878866"/>
                  <a:gd name="connsiteY1" fmla="*/ 1581150 h 8907895"/>
                  <a:gd name="connsiteX2" fmla="*/ 1031191 w 1878866"/>
                  <a:gd name="connsiteY2" fmla="*/ 2164002 h 8907895"/>
                  <a:gd name="connsiteX3" fmla="*/ 1572297 w 1878866"/>
                  <a:gd name="connsiteY3" fmla="*/ 3427571 h 8907895"/>
                  <a:gd name="connsiteX4" fmla="*/ 1604554 w 1878866"/>
                  <a:gd name="connsiteY4" fmla="*/ 3481450 h 8907895"/>
                  <a:gd name="connsiteX5" fmla="*/ 1665845 w 1878866"/>
                  <a:gd name="connsiteY5" fmla="*/ 3626250 h 8907895"/>
                  <a:gd name="connsiteX6" fmla="*/ 1709068 w 1878866"/>
                  <a:gd name="connsiteY6" fmla="*/ 3706395 h 8907895"/>
                  <a:gd name="connsiteX7" fmla="*/ 1744552 w 1878866"/>
                  <a:gd name="connsiteY7" fmla="*/ 3798664 h 8907895"/>
                  <a:gd name="connsiteX8" fmla="*/ 1785196 w 1878866"/>
                  <a:gd name="connsiteY8" fmla="*/ 3841767 h 8907895"/>
                  <a:gd name="connsiteX9" fmla="*/ 1807776 w 1878866"/>
                  <a:gd name="connsiteY9" fmla="*/ 3925954 h 8907895"/>
                  <a:gd name="connsiteX10" fmla="*/ 1836810 w 1878866"/>
                  <a:gd name="connsiteY10" fmla="*/ 3872073 h 8907895"/>
                  <a:gd name="connsiteX11" fmla="*/ 1820684 w 1878866"/>
                  <a:gd name="connsiteY11" fmla="*/ 4087590 h 8907895"/>
                  <a:gd name="connsiteX12" fmla="*/ 1865772 w 1878866"/>
                  <a:gd name="connsiteY12" fmla="*/ 4406325 h 8907895"/>
                  <a:gd name="connsiteX13" fmla="*/ 1607333 w 1878866"/>
                  <a:gd name="connsiteY13" fmla="*/ 8907895 h 8907895"/>
                  <a:gd name="connsiteX0" fmla="*/ 0 w 1881998"/>
                  <a:gd name="connsiteY0" fmla="*/ 0 h 8907895"/>
                  <a:gd name="connsiteX1" fmla="*/ 742950 w 1881998"/>
                  <a:gd name="connsiteY1" fmla="*/ 1581150 h 8907895"/>
                  <a:gd name="connsiteX2" fmla="*/ 1031191 w 1881998"/>
                  <a:gd name="connsiteY2" fmla="*/ 2164002 h 8907895"/>
                  <a:gd name="connsiteX3" fmla="*/ 1572297 w 1881998"/>
                  <a:gd name="connsiteY3" fmla="*/ 3427571 h 8907895"/>
                  <a:gd name="connsiteX4" fmla="*/ 1604554 w 1881998"/>
                  <a:gd name="connsiteY4" fmla="*/ 3481450 h 8907895"/>
                  <a:gd name="connsiteX5" fmla="*/ 1665845 w 1881998"/>
                  <a:gd name="connsiteY5" fmla="*/ 3626250 h 8907895"/>
                  <a:gd name="connsiteX6" fmla="*/ 1709068 w 1881998"/>
                  <a:gd name="connsiteY6" fmla="*/ 3706395 h 8907895"/>
                  <a:gd name="connsiteX7" fmla="*/ 1744552 w 1881998"/>
                  <a:gd name="connsiteY7" fmla="*/ 3798664 h 8907895"/>
                  <a:gd name="connsiteX8" fmla="*/ 1785196 w 1881998"/>
                  <a:gd name="connsiteY8" fmla="*/ 3841767 h 8907895"/>
                  <a:gd name="connsiteX9" fmla="*/ 1807776 w 1881998"/>
                  <a:gd name="connsiteY9" fmla="*/ 3925954 h 8907895"/>
                  <a:gd name="connsiteX10" fmla="*/ 1836810 w 1881998"/>
                  <a:gd name="connsiteY10" fmla="*/ 3872073 h 8907895"/>
                  <a:gd name="connsiteX11" fmla="*/ 1820684 w 1881998"/>
                  <a:gd name="connsiteY11" fmla="*/ 4087590 h 8907895"/>
                  <a:gd name="connsiteX12" fmla="*/ 1843264 w 1881998"/>
                  <a:gd name="connsiteY12" fmla="*/ 4225654 h 8907895"/>
                  <a:gd name="connsiteX13" fmla="*/ 1865772 w 1881998"/>
                  <a:gd name="connsiteY13" fmla="*/ 4406325 h 8907895"/>
                  <a:gd name="connsiteX14" fmla="*/ 1607333 w 1881998"/>
                  <a:gd name="connsiteY14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65845 w 1881097"/>
                  <a:gd name="connsiteY5" fmla="*/ 3626250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36810 w 1881097"/>
                  <a:gd name="connsiteY10" fmla="*/ 3872073 h 8907895"/>
                  <a:gd name="connsiteX11" fmla="*/ 1820684 w 1881097"/>
                  <a:gd name="connsiteY11" fmla="*/ 4087590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65845 w 1881097"/>
                  <a:gd name="connsiteY5" fmla="*/ 3626250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17457 w 1881097"/>
                  <a:gd name="connsiteY10" fmla="*/ 4006771 h 8907895"/>
                  <a:gd name="connsiteX11" fmla="*/ 1820684 w 1881097"/>
                  <a:gd name="connsiteY11" fmla="*/ 4087590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65845 w 1881097"/>
                  <a:gd name="connsiteY5" fmla="*/ 3626250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17457 w 1881097"/>
                  <a:gd name="connsiteY10" fmla="*/ 4006771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65845 w 1881097"/>
                  <a:gd name="connsiteY5" fmla="*/ 3626250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20682 w 1881097"/>
                  <a:gd name="connsiteY10" fmla="*/ 4104426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65845 w 1881097"/>
                  <a:gd name="connsiteY5" fmla="*/ 3626250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709068 w 1881097"/>
                  <a:gd name="connsiteY6" fmla="*/ 3706395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676809 w 1881097"/>
                  <a:gd name="connsiteY6" fmla="*/ 3659250 h 8907895"/>
                  <a:gd name="connsiteX7" fmla="*/ 1744552 w 1881097"/>
                  <a:gd name="connsiteY7" fmla="*/ 3798664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676809 w 1881097"/>
                  <a:gd name="connsiteY6" fmla="*/ 3659250 h 8907895"/>
                  <a:gd name="connsiteX7" fmla="*/ 1709069 w 1881097"/>
                  <a:gd name="connsiteY7" fmla="*/ 3744785 h 8907895"/>
                  <a:gd name="connsiteX8" fmla="*/ 1785196 w 1881097"/>
                  <a:gd name="connsiteY8" fmla="*/ 3841767 h 8907895"/>
                  <a:gd name="connsiteX9" fmla="*/ 1807776 w 1881097"/>
                  <a:gd name="connsiteY9" fmla="*/ 3925954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676809 w 1881097"/>
                  <a:gd name="connsiteY6" fmla="*/ 3659250 h 8907895"/>
                  <a:gd name="connsiteX7" fmla="*/ 1709069 w 1881097"/>
                  <a:gd name="connsiteY7" fmla="*/ 3744785 h 8907895"/>
                  <a:gd name="connsiteX8" fmla="*/ 1759390 w 1881097"/>
                  <a:gd name="connsiteY8" fmla="*/ 3878809 h 8907895"/>
                  <a:gd name="connsiteX9" fmla="*/ 1807776 w 1881097"/>
                  <a:gd name="connsiteY9" fmla="*/ 3925954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676809 w 1881097"/>
                  <a:gd name="connsiteY6" fmla="*/ 3659250 h 8907895"/>
                  <a:gd name="connsiteX7" fmla="*/ 1709069 w 1881097"/>
                  <a:gd name="connsiteY7" fmla="*/ 3744785 h 8907895"/>
                  <a:gd name="connsiteX8" fmla="*/ 1759390 w 1881097"/>
                  <a:gd name="connsiteY8" fmla="*/ 3878809 h 8907895"/>
                  <a:gd name="connsiteX9" fmla="*/ 1791646 w 1881097"/>
                  <a:gd name="connsiteY9" fmla="*/ 3989935 h 8907895"/>
                  <a:gd name="connsiteX10" fmla="*/ 1823907 w 1881097"/>
                  <a:gd name="connsiteY10" fmla="*/ 4195347 h 8907895"/>
                  <a:gd name="connsiteX11" fmla="*/ 1862621 w 1881097"/>
                  <a:gd name="connsiteY11" fmla="*/ 4016875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1097"/>
                  <a:gd name="connsiteY0" fmla="*/ 0 h 8907895"/>
                  <a:gd name="connsiteX1" fmla="*/ 742950 w 1881097"/>
                  <a:gd name="connsiteY1" fmla="*/ 1581150 h 8907895"/>
                  <a:gd name="connsiteX2" fmla="*/ 1031191 w 1881097"/>
                  <a:gd name="connsiteY2" fmla="*/ 2164002 h 8907895"/>
                  <a:gd name="connsiteX3" fmla="*/ 1572297 w 1881097"/>
                  <a:gd name="connsiteY3" fmla="*/ 3427571 h 8907895"/>
                  <a:gd name="connsiteX4" fmla="*/ 1604554 w 1881097"/>
                  <a:gd name="connsiteY4" fmla="*/ 3481450 h 8907895"/>
                  <a:gd name="connsiteX5" fmla="*/ 1643264 w 1881097"/>
                  <a:gd name="connsiteY5" fmla="*/ 3575738 h 8907895"/>
                  <a:gd name="connsiteX6" fmla="*/ 1676809 w 1881097"/>
                  <a:gd name="connsiteY6" fmla="*/ 3659250 h 8907895"/>
                  <a:gd name="connsiteX7" fmla="*/ 1709069 w 1881097"/>
                  <a:gd name="connsiteY7" fmla="*/ 3744785 h 8907895"/>
                  <a:gd name="connsiteX8" fmla="*/ 1759390 w 1881097"/>
                  <a:gd name="connsiteY8" fmla="*/ 3878809 h 8907895"/>
                  <a:gd name="connsiteX9" fmla="*/ 1791646 w 1881097"/>
                  <a:gd name="connsiteY9" fmla="*/ 3989935 h 8907895"/>
                  <a:gd name="connsiteX10" fmla="*/ 1823907 w 1881097"/>
                  <a:gd name="connsiteY10" fmla="*/ 4195347 h 8907895"/>
                  <a:gd name="connsiteX11" fmla="*/ 1817461 w 1881097"/>
                  <a:gd name="connsiteY11" fmla="*/ 4097693 h 8907895"/>
                  <a:gd name="connsiteX12" fmla="*/ 1843264 w 1881097"/>
                  <a:gd name="connsiteY12" fmla="*/ 4225654 h 8907895"/>
                  <a:gd name="connsiteX13" fmla="*/ 1836813 w 1881097"/>
                  <a:gd name="connsiteY13" fmla="*/ 4336780 h 8907895"/>
                  <a:gd name="connsiteX14" fmla="*/ 1865772 w 1881097"/>
                  <a:gd name="connsiteY14" fmla="*/ 4406325 h 8907895"/>
                  <a:gd name="connsiteX15" fmla="*/ 1607333 w 1881097"/>
                  <a:gd name="connsiteY15" fmla="*/ 8907895 h 8907895"/>
                  <a:gd name="connsiteX0" fmla="*/ 0 w 1887733"/>
                  <a:gd name="connsiteY0" fmla="*/ 0 h 8907895"/>
                  <a:gd name="connsiteX1" fmla="*/ 742950 w 1887733"/>
                  <a:gd name="connsiteY1" fmla="*/ 1581150 h 8907895"/>
                  <a:gd name="connsiteX2" fmla="*/ 1031191 w 1887733"/>
                  <a:gd name="connsiteY2" fmla="*/ 2164002 h 8907895"/>
                  <a:gd name="connsiteX3" fmla="*/ 1572297 w 1887733"/>
                  <a:gd name="connsiteY3" fmla="*/ 3427571 h 8907895"/>
                  <a:gd name="connsiteX4" fmla="*/ 1604554 w 1887733"/>
                  <a:gd name="connsiteY4" fmla="*/ 3481450 h 8907895"/>
                  <a:gd name="connsiteX5" fmla="*/ 1643264 w 1887733"/>
                  <a:gd name="connsiteY5" fmla="*/ 3575738 h 8907895"/>
                  <a:gd name="connsiteX6" fmla="*/ 1676809 w 1887733"/>
                  <a:gd name="connsiteY6" fmla="*/ 3659250 h 8907895"/>
                  <a:gd name="connsiteX7" fmla="*/ 1709069 w 1887733"/>
                  <a:gd name="connsiteY7" fmla="*/ 3744785 h 8907895"/>
                  <a:gd name="connsiteX8" fmla="*/ 1759390 w 1887733"/>
                  <a:gd name="connsiteY8" fmla="*/ 3878809 h 8907895"/>
                  <a:gd name="connsiteX9" fmla="*/ 1791646 w 1887733"/>
                  <a:gd name="connsiteY9" fmla="*/ 3989935 h 8907895"/>
                  <a:gd name="connsiteX10" fmla="*/ 1823907 w 1887733"/>
                  <a:gd name="connsiteY10" fmla="*/ 4195347 h 8907895"/>
                  <a:gd name="connsiteX11" fmla="*/ 1817461 w 1887733"/>
                  <a:gd name="connsiteY11" fmla="*/ 4097693 h 8907895"/>
                  <a:gd name="connsiteX12" fmla="*/ 1843264 w 1887733"/>
                  <a:gd name="connsiteY12" fmla="*/ 4225654 h 8907895"/>
                  <a:gd name="connsiteX13" fmla="*/ 1836813 w 1887733"/>
                  <a:gd name="connsiteY13" fmla="*/ 4336780 h 8907895"/>
                  <a:gd name="connsiteX14" fmla="*/ 1869070 w 1887733"/>
                  <a:gd name="connsiteY14" fmla="*/ 4562397 h 8907895"/>
                  <a:gd name="connsiteX15" fmla="*/ 1865772 w 1887733"/>
                  <a:gd name="connsiteY15" fmla="*/ 4406325 h 8907895"/>
                  <a:gd name="connsiteX16" fmla="*/ 1607333 w 1887733"/>
                  <a:gd name="connsiteY16" fmla="*/ 8907895 h 8907895"/>
                  <a:gd name="connsiteX0" fmla="*/ 0 w 1886013"/>
                  <a:gd name="connsiteY0" fmla="*/ 0 h 8907895"/>
                  <a:gd name="connsiteX1" fmla="*/ 742950 w 1886013"/>
                  <a:gd name="connsiteY1" fmla="*/ 1581150 h 8907895"/>
                  <a:gd name="connsiteX2" fmla="*/ 1031191 w 1886013"/>
                  <a:gd name="connsiteY2" fmla="*/ 2164002 h 8907895"/>
                  <a:gd name="connsiteX3" fmla="*/ 1572297 w 1886013"/>
                  <a:gd name="connsiteY3" fmla="*/ 3427571 h 8907895"/>
                  <a:gd name="connsiteX4" fmla="*/ 1604554 w 1886013"/>
                  <a:gd name="connsiteY4" fmla="*/ 3481450 h 8907895"/>
                  <a:gd name="connsiteX5" fmla="*/ 1643264 w 1886013"/>
                  <a:gd name="connsiteY5" fmla="*/ 3575738 h 8907895"/>
                  <a:gd name="connsiteX6" fmla="*/ 1676809 w 1886013"/>
                  <a:gd name="connsiteY6" fmla="*/ 3659250 h 8907895"/>
                  <a:gd name="connsiteX7" fmla="*/ 1709069 w 1886013"/>
                  <a:gd name="connsiteY7" fmla="*/ 3744785 h 8907895"/>
                  <a:gd name="connsiteX8" fmla="*/ 1759390 w 1886013"/>
                  <a:gd name="connsiteY8" fmla="*/ 3878809 h 8907895"/>
                  <a:gd name="connsiteX9" fmla="*/ 1791646 w 1886013"/>
                  <a:gd name="connsiteY9" fmla="*/ 3989935 h 8907895"/>
                  <a:gd name="connsiteX10" fmla="*/ 1823907 w 1886013"/>
                  <a:gd name="connsiteY10" fmla="*/ 4195347 h 8907895"/>
                  <a:gd name="connsiteX11" fmla="*/ 1817461 w 1886013"/>
                  <a:gd name="connsiteY11" fmla="*/ 4097693 h 8907895"/>
                  <a:gd name="connsiteX12" fmla="*/ 1843264 w 1886013"/>
                  <a:gd name="connsiteY12" fmla="*/ 4225654 h 8907895"/>
                  <a:gd name="connsiteX13" fmla="*/ 1836813 w 1886013"/>
                  <a:gd name="connsiteY13" fmla="*/ 4336780 h 8907895"/>
                  <a:gd name="connsiteX14" fmla="*/ 1869070 w 1886013"/>
                  <a:gd name="connsiteY14" fmla="*/ 4562397 h 8907895"/>
                  <a:gd name="connsiteX15" fmla="*/ 1865844 w 1886013"/>
                  <a:gd name="connsiteY15" fmla="*/ 5134861 h 8907895"/>
                  <a:gd name="connsiteX16" fmla="*/ 1865772 w 1886013"/>
                  <a:gd name="connsiteY16" fmla="*/ 4406325 h 8907895"/>
                  <a:gd name="connsiteX17" fmla="*/ 1607333 w 1886013"/>
                  <a:gd name="connsiteY17" fmla="*/ 8907895 h 8907895"/>
                  <a:gd name="connsiteX0" fmla="*/ 0 w 1886012"/>
                  <a:gd name="connsiteY0" fmla="*/ 0 h 8907895"/>
                  <a:gd name="connsiteX1" fmla="*/ 742950 w 1886012"/>
                  <a:gd name="connsiteY1" fmla="*/ 1581150 h 8907895"/>
                  <a:gd name="connsiteX2" fmla="*/ 1031191 w 1886012"/>
                  <a:gd name="connsiteY2" fmla="*/ 2164002 h 8907895"/>
                  <a:gd name="connsiteX3" fmla="*/ 1572297 w 1886012"/>
                  <a:gd name="connsiteY3" fmla="*/ 3427571 h 8907895"/>
                  <a:gd name="connsiteX4" fmla="*/ 1604554 w 1886012"/>
                  <a:gd name="connsiteY4" fmla="*/ 3481450 h 8907895"/>
                  <a:gd name="connsiteX5" fmla="*/ 1643264 w 1886012"/>
                  <a:gd name="connsiteY5" fmla="*/ 3575738 h 8907895"/>
                  <a:gd name="connsiteX6" fmla="*/ 1676809 w 1886012"/>
                  <a:gd name="connsiteY6" fmla="*/ 3659250 h 8907895"/>
                  <a:gd name="connsiteX7" fmla="*/ 1709069 w 1886012"/>
                  <a:gd name="connsiteY7" fmla="*/ 3744785 h 8907895"/>
                  <a:gd name="connsiteX8" fmla="*/ 1759390 w 1886012"/>
                  <a:gd name="connsiteY8" fmla="*/ 3878809 h 8907895"/>
                  <a:gd name="connsiteX9" fmla="*/ 1791646 w 1886012"/>
                  <a:gd name="connsiteY9" fmla="*/ 3989935 h 8907895"/>
                  <a:gd name="connsiteX10" fmla="*/ 1843263 w 1886012"/>
                  <a:gd name="connsiteY10" fmla="*/ 4175142 h 8907895"/>
                  <a:gd name="connsiteX11" fmla="*/ 1817461 w 1886012"/>
                  <a:gd name="connsiteY11" fmla="*/ 4097693 h 8907895"/>
                  <a:gd name="connsiteX12" fmla="*/ 1843264 w 1886012"/>
                  <a:gd name="connsiteY12" fmla="*/ 4225654 h 8907895"/>
                  <a:gd name="connsiteX13" fmla="*/ 1836813 w 1886012"/>
                  <a:gd name="connsiteY13" fmla="*/ 4336780 h 8907895"/>
                  <a:gd name="connsiteX14" fmla="*/ 1869070 w 1886012"/>
                  <a:gd name="connsiteY14" fmla="*/ 4562397 h 8907895"/>
                  <a:gd name="connsiteX15" fmla="*/ 1865844 w 1886012"/>
                  <a:gd name="connsiteY15" fmla="*/ 5134861 h 8907895"/>
                  <a:gd name="connsiteX16" fmla="*/ 1865772 w 1886012"/>
                  <a:gd name="connsiteY16" fmla="*/ 4406325 h 8907895"/>
                  <a:gd name="connsiteX17" fmla="*/ 1607333 w 1886012"/>
                  <a:gd name="connsiteY17" fmla="*/ 8907895 h 8907895"/>
                  <a:gd name="connsiteX0" fmla="*/ 0 w 1886012"/>
                  <a:gd name="connsiteY0" fmla="*/ 0 h 8907895"/>
                  <a:gd name="connsiteX1" fmla="*/ 742950 w 1886012"/>
                  <a:gd name="connsiteY1" fmla="*/ 1581150 h 8907895"/>
                  <a:gd name="connsiteX2" fmla="*/ 1031191 w 1886012"/>
                  <a:gd name="connsiteY2" fmla="*/ 2164002 h 8907895"/>
                  <a:gd name="connsiteX3" fmla="*/ 1572297 w 1886012"/>
                  <a:gd name="connsiteY3" fmla="*/ 3427571 h 8907895"/>
                  <a:gd name="connsiteX4" fmla="*/ 1604554 w 1886012"/>
                  <a:gd name="connsiteY4" fmla="*/ 3481450 h 8907895"/>
                  <a:gd name="connsiteX5" fmla="*/ 1643264 w 1886012"/>
                  <a:gd name="connsiteY5" fmla="*/ 3575738 h 8907895"/>
                  <a:gd name="connsiteX6" fmla="*/ 1676809 w 1886012"/>
                  <a:gd name="connsiteY6" fmla="*/ 3659250 h 8907895"/>
                  <a:gd name="connsiteX7" fmla="*/ 1709069 w 1886012"/>
                  <a:gd name="connsiteY7" fmla="*/ 3744785 h 8907895"/>
                  <a:gd name="connsiteX8" fmla="*/ 1759390 w 1886012"/>
                  <a:gd name="connsiteY8" fmla="*/ 3878809 h 8907895"/>
                  <a:gd name="connsiteX9" fmla="*/ 1791646 w 1886012"/>
                  <a:gd name="connsiteY9" fmla="*/ 3989935 h 8907895"/>
                  <a:gd name="connsiteX10" fmla="*/ 1843263 w 1886012"/>
                  <a:gd name="connsiteY10" fmla="*/ 4175142 h 8907895"/>
                  <a:gd name="connsiteX11" fmla="*/ 1817461 w 1886012"/>
                  <a:gd name="connsiteY11" fmla="*/ 4097693 h 8907895"/>
                  <a:gd name="connsiteX12" fmla="*/ 1843264 w 1886012"/>
                  <a:gd name="connsiteY12" fmla="*/ 4225654 h 8907895"/>
                  <a:gd name="connsiteX13" fmla="*/ 1836813 w 1886012"/>
                  <a:gd name="connsiteY13" fmla="*/ 4336780 h 8907895"/>
                  <a:gd name="connsiteX14" fmla="*/ 1869071 w 1886012"/>
                  <a:gd name="connsiteY14" fmla="*/ 4750973 h 8907895"/>
                  <a:gd name="connsiteX15" fmla="*/ 1865844 w 1886012"/>
                  <a:gd name="connsiteY15" fmla="*/ 5134861 h 8907895"/>
                  <a:gd name="connsiteX16" fmla="*/ 1865772 w 1886012"/>
                  <a:gd name="connsiteY16" fmla="*/ 4406325 h 8907895"/>
                  <a:gd name="connsiteX17" fmla="*/ 1607333 w 1886012"/>
                  <a:gd name="connsiteY17" fmla="*/ 8907895 h 8907895"/>
                  <a:gd name="connsiteX0" fmla="*/ 0 w 1871829"/>
                  <a:gd name="connsiteY0" fmla="*/ 0 h 8907895"/>
                  <a:gd name="connsiteX1" fmla="*/ 742950 w 1871829"/>
                  <a:gd name="connsiteY1" fmla="*/ 1581150 h 8907895"/>
                  <a:gd name="connsiteX2" fmla="*/ 1031191 w 1871829"/>
                  <a:gd name="connsiteY2" fmla="*/ 2164002 h 8907895"/>
                  <a:gd name="connsiteX3" fmla="*/ 1572297 w 1871829"/>
                  <a:gd name="connsiteY3" fmla="*/ 3427571 h 8907895"/>
                  <a:gd name="connsiteX4" fmla="*/ 1604554 w 1871829"/>
                  <a:gd name="connsiteY4" fmla="*/ 3481450 h 8907895"/>
                  <a:gd name="connsiteX5" fmla="*/ 1643264 w 1871829"/>
                  <a:gd name="connsiteY5" fmla="*/ 3575738 h 8907895"/>
                  <a:gd name="connsiteX6" fmla="*/ 1676809 w 1871829"/>
                  <a:gd name="connsiteY6" fmla="*/ 3659250 h 8907895"/>
                  <a:gd name="connsiteX7" fmla="*/ 1709069 w 1871829"/>
                  <a:gd name="connsiteY7" fmla="*/ 3744785 h 8907895"/>
                  <a:gd name="connsiteX8" fmla="*/ 1759390 w 1871829"/>
                  <a:gd name="connsiteY8" fmla="*/ 3878809 h 8907895"/>
                  <a:gd name="connsiteX9" fmla="*/ 1791646 w 1871829"/>
                  <a:gd name="connsiteY9" fmla="*/ 3989935 h 8907895"/>
                  <a:gd name="connsiteX10" fmla="*/ 1843263 w 1871829"/>
                  <a:gd name="connsiteY10" fmla="*/ 4175142 h 8907895"/>
                  <a:gd name="connsiteX11" fmla="*/ 1817461 w 1871829"/>
                  <a:gd name="connsiteY11" fmla="*/ 4097693 h 8907895"/>
                  <a:gd name="connsiteX12" fmla="*/ 1843264 w 1871829"/>
                  <a:gd name="connsiteY12" fmla="*/ 4225654 h 8907895"/>
                  <a:gd name="connsiteX13" fmla="*/ 1836813 w 1871829"/>
                  <a:gd name="connsiteY13" fmla="*/ 4336780 h 8907895"/>
                  <a:gd name="connsiteX14" fmla="*/ 1869071 w 1871829"/>
                  <a:gd name="connsiteY14" fmla="*/ 4750973 h 8907895"/>
                  <a:gd name="connsiteX15" fmla="*/ 1865844 w 1871829"/>
                  <a:gd name="connsiteY15" fmla="*/ 5134861 h 8907895"/>
                  <a:gd name="connsiteX16" fmla="*/ 1843191 w 1871829"/>
                  <a:gd name="connsiteY16" fmla="*/ 4524185 h 8907895"/>
                  <a:gd name="connsiteX17" fmla="*/ 1607333 w 1871829"/>
                  <a:gd name="connsiteY17" fmla="*/ 8907895 h 890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71829" h="8907895">
                    <a:moveTo>
                      <a:pt x="0" y="0"/>
                    </a:moveTo>
                    <a:lnTo>
                      <a:pt x="742950" y="1581150"/>
                    </a:lnTo>
                    <a:cubicBezTo>
                      <a:pt x="955675" y="2038350"/>
                      <a:pt x="892966" y="1856265"/>
                      <a:pt x="1031191" y="2164002"/>
                    </a:cubicBezTo>
                    <a:cubicBezTo>
                      <a:pt x="1169416" y="2471739"/>
                      <a:pt x="1476737" y="3207996"/>
                      <a:pt x="1572297" y="3427571"/>
                    </a:cubicBezTo>
                    <a:cubicBezTo>
                      <a:pt x="1667858" y="3647146"/>
                      <a:pt x="1592726" y="3456756"/>
                      <a:pt x="1604554" y="3481450"/>
                    </a:cubicBezTo>
                    <a:cubicBezTo>
                      <a:pt x="1616382" y="3506144"/>
                      <a:pt x="1631222" y="3546105"/>
                      <a:pt x="1643264" y="3575738"/>
                    </a:cubicBezTo>
                    <a:cubicBezTo>
                      <a:pt x="1655307" y="3605371"/>
                      <a:pt x="1661755" y="3562717"/>
                      <a:pt x="1676809" y="3659250"/>
                    </a:cubicBezTo>
                    <a:cubicBezTo>
                      <a:pt x="1691863" y="3755783"/>
                      <a:pt x="1695306" y="3708192"/>
                      <a:pt x="1709069" y="3744785"/>
                    </a:cubicBezTo>
                    <a:cubicBezTo>
                      <a:pt x="1722833" y="3781378"/>
                      <a:pt x="1751541" y="3869941"/>
                      <a:pt x="1759390" y="3878809"/>
                    </a:cubicBezTo>
                    <a:cubicBezTo>
                      <a:pt x="1767239" y="3887677"/>
                      <a:pt x="1793259" y="4060090"/>
                      <a:pt x="1791646" y="3989935"/>
                    </a:cubicBezTo>
                    <a:cubicBezTo>
                      <a:pt x="1790033" y="3919780"/>
                      <a:pt x="1830359" y="4154377"/>
                      <a:pt x="1843263" y="4175142"/>
                    </a:cubicBezTo>
                    <a:cubicBezTo>
                      <a:pt x="1856167" y="4195907"/>
                      <a:pt x="1811547" y="4084784"/>
                      <a:pt x="1817461" y="4097693"/>
                    </a:cubicBezTo>
                    <a:cubicBezTo>
                      <a:pt x="1823375" y="4110602"/>
                      <a:pt x="1833049" y="4239685"/>
                      <a:pt x="1843264" y="4225654"/>
                    </a:cubicBezTo>
                    <a:cubicBezTo>
                      <a:pt x="1853479" y="4211623"/>
                      <a:pt x="1831437" y="4368209"/>
                      <a:pt x="1836813" y="4336780"/>
                    </a:cubicBezTo>
                    <a:cubicBezTo>
                      <a:pt x="1842189" y="4305351"/>
                      <a:pt x="1861544" y="4792505"/>
                      <a:pt x="1869071" y="4750973"/>
                    </a:cubicBezTo>
                    <a:cubicBezTo>
                      <a:pt x="1876598" y="4709441"/>
                      <a:pt x="1866394" y="5160873"/>
                      <a:pt x="1865844" y="5134861"/>
                    </a:cubicBezTo>
                    <a:cubicBezTo>
                      <a:pt x="1865294" y="5108849"/>
                      <a:pt x="1888964" y="3720801"/>
                      <a:pt x="1843191" y="4524185"/>
                    </a:cubicBezTo>
                    <a:cubicBezTo>
                      <a:pt x="1903516" y="5562410"/>
                      <a:pt x="1666070" y="7026707"/>
                      <a:pt x="1607333" y="8907895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747820" y="3323706"/>
                <a:ext cx="1902101" cy="486187"/>
              </a:xfrm>
              <a:custGeom>
                <a:avLst/>
                <a:gdLst>
                  <a:gd name="connsiteX0" fmla="*/ 14664 w 1767264"/>
                  <a:gd name="connsiteY0" fmla="*/ 247650 h 629174"/>
                  <a:gd name="connsiteX1" fmla="*/ 14664 w 1767264"/>
                  <a:gd name="connsiteY1" fmla="*/ 342900 h 629174"/>
                  <a:gd name="connsiteX2" fmla="*/ 167064 w 1767264"/>
                  <a:gd name="connsiteY2" fmla="*/ 628650 h 629174"/>
                  <a:gd name="connsiteX3" fmla="*/ 414714 w 1767264"/>
                  <a:gd name="connsiteY3" fmla="*/ 419100 h 629174"/>
                  <a:gd name="connsiteX4" fmla="*/ 795714 w 1767264"/>
                  <a:gd name="connsiteY4" fmla="*/ 95250 h 629174"/>
                  <a:gd name="connsiteX5" fmla="*/ 1043364 w 1767264"/>
                  <a:gd name="connsiteY5" fmla="*/ 0 h 629174"/>
                  <a:gd name="connsiteX6" fmla="*/ 1195764 w 1767264"/>
                  <a:gd name="connsiteY6" fmla="*/ 133350 h 629174"/>
                  <a:gd name="connsiteX7" fmla="*/ 1329114 w 1767264"/>
                  <a:gd name="connsiteY7" fmla="*/ 342900 h 629174"/>
                  <a:gd name="connsiteX8" fmla="*/ 1652964 w 1767264"/>
                  <a:gd name="connsiteY8" fmla="*/ 171450 h 629174"/>
                  <a:gd name="connsiteX9" fmla="*/ 1767264 w 1767264"/>
                  <a:gd name="connsiteY9" fmla="*/ 95250 h 629174"/>
                  <a:gd name="connsiteX0" fmla="*/ 270 w 2294800"/>
                  <a:gd name="connsiteY0" fmla="*/ 279978 h 629174"/>
                  <a:gd name="connsiteX1" fmla="*/ 542200 w 2294800"/>
                  <a:gd name="connsiteY1" fmla="*/ 342900 h 629174"/>
                  <a:gd name="connsiteX2" fmla="*/ 694600 w 2294800"/>
                  <a:gd name="connsiteY2" fmla="*/ 628650 h 629174"/>
                  <a:gd name="connsiteX3" fmla="*/ 942250 w 2294800"/>
                  <a:gd name="connsiteY3" fmla="*/ 419100 h 629174"/>
                  <a:gd name="connsiteX4" fmla="*/ 1323250 w 2294800"/>
                  <a:gd name="connsiteY4" fmla="*/ 95250 h 629174"/>
                  <a:gd name="connsiteX5" fmla="*/ 1570900 w 2294800"/>
                  <a:gd name="connsiteY5" fmla="*/ 0 h 629174"/>
                  <a:gd name="connsiteX6" fmla="*/ 1723300 w 2294800"/>
                  <a:gd name="connsiteY6" fmla="*/ 133350 h 629174"/>
                  <a:gd name="connsiteX7" fmla="*/ 1856650 w 2294800"/>
                  <a:gd name="connsiteY7" fmla="*/ 342900 h 629174"/>
                  <a:gd name="connsiteX8" fmla="*/ 2180500 w 2294800"/>
                  <a:gd name="connsiteY8" fmla="*/ 171450 h 629174"/>
                  <a:gd name="connsiteX9" fmla="*/ 2294800 w 2294800"/>
                  <a:gd name="connsiteY9" fmla="*/ 95250 h 629174"/>
                  <a:gd name="connsiteX0" fmla="*/ 301 w 2294831"/>
                  <a:gd name="connsiteY0" fmla="*/ 279978 h 633989"/>
                  <a:gd name="connsiteX1" fmla="*/ 495780 w 2294831"/>
                  <a:gd name="connsiteY1" fmla="*/ 148936 h 633989"/>
                  <a:gd name="connsiteX2" fmla="*/ 694631 w 2294831"/>
                  <a:gd name="connsiteY2" fmla="*/ 628650 h 633989"/>
                  <a:gd name="connsiteX3" fmla="*/ 942281 w 2294831"/>
                  <a:gd name="connsiteY3" fmla="*/ 419100 h 633989"/>
                  <a:gd name="connsiteX4" fmla="*/ 1323281 w 2294831"/>
                  <a:gd name="connsiteY4" fmla="*/ 95250 h 633989"/>
                  <a:gd name="connsiteX5" fmla="*/ 1570931 w 2294831"/>
                  <a:gd name="connsiteY5" fmla="*/ 0 h 633989"/>
                  <a:gd name="connsiteX6" fmla="*/ 1723331 w 2294831"/>
                  <a:gd name="connsiteY6" fmla="*/ 133350 h 633989"/>
                  <a:gd name="connsiteX7" fmla="*/ 1856681 w 2294831"/>
                  <a:gd name="connsiteY7" fmla="*/ 342900 h 633989"/>
                  <a:gd name="connsiteX8" fmla="*/ 2180531 w 2294831"/>
                  <a:gd name="connsiteY8" fmla="*/ 171450 h 633989"/>
                  <a:gd name="connsiteX9" fmla="*/ 2294831 w 2294831"/>
                  <a:gd name="connsiteY9" fmla="*/ 95250 h 633989"/>
                  <a:gd name="connsiteX0" fmla="*/ 312 w 2279359"/>
                  <a:gd name="connsiteY0" fmla="*/ 409287 h 633989"/>
                  <a:gd name="connsiteX1" fmla="*/ 480308 w 2279359"/>
                  <a:gd name="connsiteY1" fmla="*/ 148936 h 633989"/>
                  <a:gd name="connsiteX2" fmla="*/ 679159 w 2279359"/>
                  <a:gd name="connsiteY2" fmla="*/ 628650 h 633989"/>
                  <a:gd name="connsiteX3" fmla="*/ 926809 w 2279359"/>
                  <a:gd name="connsiteY3" fmla="*/ 419100 h 633989"/>
                  <a:gd name="connsiteX4" fmla="*/ 1307809 w 2279359"/>
                  <a:gd name="connsiteY4" fmla="*/ 95250 h 633989"/>
                  <a:gd name="connsiteX5" fmla="*/ 1555459 w 2279359"/>
                  <a:gd name="connsiteY5" fmla="*/ 0 h 633989"/>
                  <a:gd name="connsiteX6" fmla="*/ 1707859 w 2279359"/>
                  <a:gd name="connsiteY6" fmla="*/ 133350 h 633989"/>
                  <a:gd name="connsiteX7" fmla="*/ 1841209 w 2279359"/>
                  <a:gd name="connsiteY7" fmla="*/ 342900 h 633989"/>
                  <a:gd name="connsiteX8" fmla="*/ 2165059 w 2279359"/>
                  <a:gd name="connsiteY8" fmla="*/ 171450 h 633989"/>
                  <a:gd name="connsiteX9" fmla="*/ 2279359 w 2279359"/>
                  <a:gd name="connsiteY9" fmla="*/ 95250 h 633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9359" h="633989">
                    <a:moveTo>
                      <a:pt x="312" y="409287"/>
                    </a:moveTo>
                    <a:cubicBezTo>
                      <a:pt x="-12388" y="425162"/>
                      <a:pt x="367167" y="112376"/>
                      <a:pt x="480308" y="148936"/>
                    </a:cubicBezTo>
                    <a:cubicBezTo>
                      <a:pt x="593449" y="185497"/>
                      <a:pt x="604742" y="583623"/>
                      <a:pt x="679159" y="628650"/>
                    </a:cubicBezTo>
                    <a:cubicBezTo>
                      <a:pt x="753576" y="673677"/>
                      <a:pt x="926809" y="419100"/>
                      <a:pt x="926809" y="419100"/>
                    </a:cubicBezTo>
                    <a:cubicBezTo>
                      <a:pt x="1031584" y="330200"/>
                      <a:pt x="1203034" y="165100"/>
                      <a:pt x="1307809" y="95250"/>
                    </a:cubicBezTo>
                    <a:cubicBezTo>
                      <a:pt x="1412584" y="25400"/>
                      <a:pt x="1488784" y="-6350"/>
                      <a:pt x="1555459" y="0"/>
                    </a:cubicBezTo>
                    <a:cubicBezTo>
                      <a:pt x="1622134" y="6350"/>
                      <a:pt x="1660234" y="76200"/>
                      <a:pt x="1707859" y="133350"/>
                    </a:cubicBezTo>
                    <a:cubicBezTo>
                      <a:pt x="1755484" y="190500"/>
                      <a:pt x="1765009" y="336550"/>
                      <a:pt x="1841209" y="342900"/>
                    </a:cubicBezTo>
                    <a:cubicBezTo>
                      <a:pt x="1917409" y="349250"/>
                      <a:pt x="2092034" y="212725"/>
                      <a:pt x="2165059" y="171450"/>
                    </a:cubicBezTo>
                    <a:cubicBezTo>
                      <a:pt x="2238084" y="130175"/>
                      <a:pt x="2258721" y="112712"/>
                      <a:pt x="2279359" y="9525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778284" y="4033321"/>
                <a:ext cx="2086651" cy="685263"/>
              </a:xfrm>
              <a:custGeom>
                <a:avLst/>
                <a:gdLst>
                  <a:gd name="connsiteX0" fmla="*/ 0 w 1943100"/>
                  <a:gd name="connsiteY0" fmla="*/ 861284 h 876626"/>
                  <a:gd name="connsiteX1" fmla="*/ 400050 w 1943100"/>
                  <a:gd name="connsiteY1" fmla="*/ 823184 h 876626"/>
                  <a:gd name="connsiteX2" fmla="*/ 628650 w 1943100"/>
                  <a:gd name="connsiteY2" fmla="*/ 423134 h 876626"/>
                  <a:gd name="connsiteX3" fmla="*/ 838200 w 1943100"/>
                  <a:gd name="connsiteY3" fmla="*/ 175484 h 876626"/>
                  <a:gd name="connsiteX4" fmla="*/ 1009650 w 1943100"/>
                  <a:gd name="connsiteY4" fmla="*/ 4034 h 876626"/>
                  <a:gd name="connsiteX5" fmla="*/ 1295400 w 1943100"/>
                  <a:gd name="connsiteY5" fmla="*/ 346934 h 876626"/>
                  <a:gd name="connsiteX6" fmla="*/ 1504950 w 1943100"/>
                  <a:gd name="connsiteY6" fmla="*/ 746984 h 876626"/>
                  <a:gd name="connsiteX7" fmla="*/ 1676400 w 1943100"/>
                  <a:gd name="connsiteY7" fmla="*/ 575534 h 876626"/>
                  <a:gd name="connsiteX8" fmla="*/ 1771650 w 1943100"/>
                  <a:gd name="connsiteY8" fmla="*/ 461234 h 876626"/>
                  <a:gd name="connsiteX9" fmla="*/ 1943100 w 1943100"/>
                  <a:gd name="connsiteY9" fmla="*/ 270734 h 876626"/>
                  <a:gd name="connsiteX0" fmla="*/ 0 w 2500514"/>
                  <a:gd name="connsiteY0" fmla="*/ 877448 h 887993"/>
                  <a:gd name="connsiteX1" fmla="*/ 957464 w 2500514"/>
                  <a:gd name="connsiteY1" fmla="*/ 823184 h 887993"/>
                  <a:gd name="connsiteX2" fmla="*/ 1186064 w 2500514"/>
                  <a:gd name="connsiteY2" fmla="*/ 423134 h 887993"/>
                  <a:gd name="connsiteX3" fmla="*/ 1395614 w 2500514"/>
                  <a:gd name="connsiteY3" fmla="*/ 175484 h 887993"/>
                  <a:gd name="connsiteX4" fmla="*/ 1567064 w 2500514"/>
                  <a:gd name="connsiteY4" fmla="*/ 4034 h 887993"/>
                  <a:gd name="connsiteX5" fmla="*/ 1852814 w 2500514"/>
                  <a:gd name="connsiteY5" fmla="*/ 346934 h 887993"/>
                  <a:gd name="connsiteX6" fmla="*/ 2062364 w 2500514"/>
                  <a:gd name="connsiteY6" fmla="*/ 746984 h 887993"/>
                  <a:gd name="connsiteX7" fmla="*/ 2233814 w 2500514"/>
                  <a:gd name="connsiteY7" fmla="*/ 575534 h 887993"/>
                  <a:gd name="connsiteX8" fmla="*/ 2329064 w 2500514"/>
                  <a:gd name="connsiteY8" fmla="*/ 461234 h 887993"/>
                  <a:gd name="connsiteX9" fmla="*/ 2500514 w 2500514"/>
                  <a:gd name="connsiteY9" fmla="*/ 270734 h 887993"/>
                  <a:gd name="connsiteX0" fmla="*/ 0 w 2500514"/>
                  <a:gd name="connsiteY0" fmla="*/ 877448 h 877448"/>
                  <a:gd name="connsiteX1" fmla="*/ 394118 w 2500514"/>
                  <a:gd name="connsiteY1" fmla="*/ 689976 h 877448"/>
                  <a:gd name="connsiteX2" fmla="*/ 957464 w 2500514"/>
                  <a:gd name="connsiteY2" fmla="*/ 823184 h 877448"/>
                  <a:gd name="connsiteX3" fmla="*/ 1186064 w 2500514"/>
                  <a:gd name="connsiteY3" fmla="*/ 423134 h 877448"/>
                  <a:gd name="connsiteX4" fmla="*/ 1395614 w 2500514"/>
                  <a:gd name="connsiteY4" fmla="*/ 175484 h 877448"/>
                  <a:gd name="connsiteX5" fmla="*/ 1567064 w 2500514"/>
                  <a:gd name="connsiteY5" fmla="*/ 4034 h 877448"/>
                  <a:gd name="connsiteX6" fmla="*/ 1852814 w 2500514"/>
                  <a:gd name="connsiteY6" fmla="*/ 346934 h 877448"/>
                  <a:gd name="connsiteX7" fmla="*/ 2062364 w 2500514"/>
                  <a:gd name="connsiteY7" fmla="*/ 746984 h 877448"/>
                  <a:gd name="connsiteX8" fmla="*/ 2233814 w 2500514"/>
                  <a:gd name="connsiteY8" fmla="*/ 575534 h 877448"/>
                  <a:gd name="connsiteX9" fmla="*/ 2329064 w 2500514"/>
                  <a:gd name="connsiteY9" fmla="*/ 461234 h 877448"/>
                  <a:gd name="connsiteX10" fmla="*/ 2500514 w 2500514"/>
                  <a:gd name="connsiteY10" fmla="*/ 270734 h 877448"/>
                  <a:gd name="connsiteX0" fmla="*/ 0 w 2500514"/>
                  <a:gd name="connsiteY0" fmla="*/ 877448 h 1016056"/>
                  <a:gd name="connsiteX1" fmla="*/ 394118 w 2500514"/>
                  <a:gd name="connsiteY1" fmla="*/ 689976 h 1016056"/>
                  <a:gd name="connsiteX2" fmla="*/ 610891 w 2500514"/>
                  <a:gd name="connsiteY2" fmla="*/ 1013251 h 1016056"/>
                  <a:gd name="connsiteX3" fmla="*/ 957464 w 2500514"/>
                  <a:gd name="connsiteY3" fmla="*/ 823184 h 1016056"/>
                  <a:gd name="connsiteX4" fmla="*/ 1186064 w 2500514"/>
                  <a:gd name="connsiteY4" fmla="*/ 423134 h 1016056"/>
                  <a:gd name="connsiteX5" fmla="*/ 1395614 w 2500514"/>
                  <a:gd name="connsiteY5" fmla="*/ 175484 h 1016056"/>
                  <a:gd name="connsiteX6" fmla="*/ 1567064 w 2500514"/>
                  <a:gd name="connsiteY6" fmla="*/ 4034 h 1016056"/>
                  <a:gd name="connsiteX7" fmla="*/ 1852814 w 2500514"/>
                  <a:gd name="connsiteY7" fmla="*/ 346934 h 1016056"/>
                  <a:gd name="connsiteX8" fmla="*/ 2062364 w 2500514"/>
                  <a:gd name="connsiteY8" fmla="*/ 746984 h 1016056"/>
                  <a:gd name="connsiteX9" fmla="*/ 2233814 w 2500514"/>
                  <a:gd name="connsiteY9" fmla="*/ 575534 h 1016056"/>
                  <a:gd name="connsiteX10" fmla="*/ 2329064 w 2500514"/>
                  <a:gd name="connsiteY10" fmla="*/ 461234 h 1016056"/>
                  <a:gd name="connsiteX11" fmla="*/ 2500514 w 2500514"/>
                  <a:gd name="connsiteY11" fmla="*/ 270734 h 1016056"/>
                  <a:gd name="connsiteX0" fmla="*/ 0 w 2500514"/>
                  <a:gd name="connsiteY0" fmla="*/ 744310 h 882917"/>
                  <a:gd name="connsiteX1" fmla="*/ 394118 w 2500514"/>
                  <a:gd name="connsiteY1" fmla="*/ 556838 h 882917"/>
                  <a:gd name="connsiteX2" fmla="*/ 610891 w 2500514"/>
                  <a:gd name="connsiteY2" fmla="*/ 880113 h 882917"/>
                  <a:gd name="connsiteX3" fmla="*/ 957464 w 2500514"/>
                  <a:gd name="connsiteY3" fmla="*/ 690046 h 882917"/>
                  <a:gd name="connsiteX4" fmla="*/ 1186064 w 2500514"/>
                  <a:gd name="connsiteY4" fmla="*/ 289996 h 882917"/>
                  <a:gd name="connsiteX5" fmla="*/ 1395614 w 2500514"/>
                  <a:gd name="connsiteY5" fmla="*/ 42346 h 882917"/>
                  <a:gd name="connsiteX6" fmla="*/ 1613516 w 2500514"/>
                  <a:gd name="connsiteY6" fmla="*/ 16370 h 882917"/>
                  <a:gd name="connsiteX7" fmla="*/ 1852814 w 2500514"/>
                  <a:gd name="connsiteY7" fmla="*/ 213796 h 882917"/>
                  <a:gd name="connsiteX8" fmla="*/ 2062364 w 2500514"/>
                  <a:gd name="connsiteY8" fmla="*/ 613846 h 882917"/>
                  <a:gd name="connsiteX9" fmla="*/ 2233814 w 2500514"/>
                  <a:gd name="connsiteY9" fmla="*/ 442396 h 882917"/>
                  <a:gd name="connsiteX10" fmla="*/ 2329064 w 2500514"/>
                  <a:gd name="connsiteY10" fmla="*/ 328096 h 882917"/>
                  <a:gd name="connsiteX11" fmla="*/ 2500514 w 2500514"/>
                  <a:gd name="connsiteY11" fmla="*/ 137596 h 882917"/>
                  <a:gd name="connsiteX0" fmla="*/ 0 w 2500514"/>
                  <a:gd name="connsiteY0" fmla="*/ 754980 h 893587"/>
                  <a:gd name="connsiteX1" fmla="*/ 394118 w 2500514"/>
                  <a:gd name="connsiteY1" fmla="*/ 567508 h 893587"/>
                  <a:gd name="connsiteX2" fmla="*/ 610891 w 2500514"/>
                  <a:gd name="connsiteY2" fmla="*/ 890783 h 893587"/>
                  <a:gd name="connsiteX3" fmla="*/ 957464 w 2500514"/>
                  <a:gd name="connsiteY3" fmla="*/ 700716 h 893587"/>
                  <a:gd name="connsiteX4" fmla="*/ 1186064 w 2500514"/>
                  <a:gd name="connsiteY4" fmla="*/ 300666 h 893587"/>
                  <a:gd name="connsiteX5" fmla="*/ 1395614 w 2500514"/>
                  <a:gd name="connsiteY5" fmla="*/ 53016 h 893587"/>
                  <a:gd name="connsiteX6" fmla="*/ 1613516 w 2500514"/>
                  <a:gd name="connsiteY6" fmla="*/ 27040 h 893587"/>
                  <a:gd name="connsiteX7" fmla="*/ 1790880 w 2500514"/>
                  <a:gd name="connsiteY7" fmla="*/ 369940 h 893587"/>
                  <a:gd name="connsiteX8" fmla="*/ 2062364 w 2500514"/>
                  <a:gd name="connsiteY8" fmla="*/ 624516 h 893587"/>
                  <a:gd name="connsiteX9" fmla="*/ 2233814 w 2500514"/>
                  <a:gd name="connsiteY9" fmla="*/ 453066 h 893587"/>
                  <a:gd name="connsiteX10" fmla="*/ 2329064 w 2500514"/>
                  <a:gd name="connsiteY10" fmla="*/ 338766 h 893587"/>
                  <a:gd name="connsiteX11" fmla="*/ 2500514 w 2500514"/>
                  <a:gd name="connsiteY11" fmla="*/ 148266 h 893587"/>
                  <a:gd name="connsiteX0" fmla="*/ 0 w 2500514"/>
                  <a:gd name="connsiteY0" fmla="*/ 754980 h 893587"/>
                  <a:gd name="connsiteX1" fmla="*/ 394118 w 2500514"/>
                  <a:gd name="connsiteY1" fmla="*/ 567508 h 893587"/>
                  <a:gd name="connsiteX2" fmla="*/ 610891 w 2500514"/>
                  <a:gd name="connsiteY2" fmla="*/ 890783 h 893587"/>
                  <a:gd name="connsiteX3" fmla="*/ 957464 w 2500514"/>
                  <a:gd name="connsiteY3" fmla="*/ 700716 h 893587"/>
                  <a:gd name="connsiteX4" fmla="*/ 1186064 w 2500514"/>
                  <a:gd name="connsiteY4" fmla="*/ 300666 h 893587"/>
                  <a:gd name="connsiteX5" fmla="*/ 1395614 w 2500514"/>
                  <a:gd name="connsiteY5" fmla="*/ 53016 h 893587"/>
                  <a:gd name="connsiteX6" fmla="*/ 1613516 w 2500514"/>
                  <a:gd name="connsiteY6" fmla="*/ 27040 h 893587"/>
                  <a:gd name="connsiteX7" fmla="*/ 1790880 w 2500514"/>
                  <a:gd name="connsiteY7" fmla="*/ 369940 h 893587"/>
                  <a:gd name="connsiteX8" fmla="*/ 1818622 w 2500514"/>
                  <a:gd name="connsiteY8" fmla="*/ 632165 h 893587"/>
                  <a:gd name="connsiteX9" fmla="*/ 2062364 w 2500514"/>
                  <a:gd name="connsiteY9" fmla="*/ 624516 h 893587"/>
                  <a:gd name="connsiteX10" fmla="*/ 2233814 w 2500514"/>
                  <a:gd name="connsiteY10" fmla="*/ 453066 h 893587"/>
                  <a:gd name="connsiteX11" fmla="*/ 2329064 w 2500514"/>
                  <a:gd name="connsiteY11" fmla="*/ 338766 h 893587"/>
                  <a:gd name="connsiteX12" fmla="*/ 2500514 w 2500514"/>
                  <a:gd name="connsiteY12" fmla="*/ 148266 h 89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00514" h="893587">
                    <a:moveTo>
                      <a:pt x="0" y="754980"/>
                    </a:moveTo>
                    <a:cubicBezTo>
                      <a:pt x="37299" y="753368"/>
                      <a:pt x="234541" y="576552"/>
                      <a:pt x="394118" y="567508"/>
                    </a:cubicBezTo>
                    <a:cubicBezTo>
                      <a:pt x="511417" y="552427"/>
                      <a:pt x="517000" y="868582"/>
                      <a:pt x="610891" y="890783"/>
                    </a:cubicBezTo>
                    <a:cubicBezTo>
                      <a:pt x="704782" y="912984"/>
                      <a:pt x="861602" y="799069"/>
                      <a:pt x="957464" y="700716"/>
                    </a:cubicBezTo>
                    <a:cubicBezTo>
                      <a:pt x="1053326" y="602363"/>
                      <a:pt x="1113039" y="408616"/>
                      <a:pt x="1186064" y="300666"/>
                    </a:cubicBezTo>
                    <a:cubicBezTo>
                      <a:pt x="1259089" y="192716"/>
                      <a:pt x="1324372" y="98620"/>
                      <a:pt x="1395614" y="53016"/>
                    </a:cubicBezTo>
                    <a:cubicBezTo>
                      <a:pt x="1466856" y="7412"/>
                      <a:pt x="1547638" y="-25781"/>
                      <a:pt x="1613516" y="27040"/>
                    </a:cubicBezTo>
                    <a:cubicBezTo>
                      <a:pt x="1679394" y="79861"/>
                      <a:pt x="1756696" y="269086"/>
                      <a:pt x="1790880" y="369940"/>
                    </a:cubicBezTo>
                    <a:cubicBezTo>
                      <a:pt x="1825064" y="470794"/>
                      <a:pt x="1773375" y="589736"/>
                      <a:pt x="1818622" y="632165"/>
                    </a:cubicBezTo>
                    <a:cubicBezTo>
                      <a:pt x="1863869" y="674594"/>
                      <a:pt x="1993165" y="654366"/>
                      <a:pt x="2062364" y="624516"/>
                    </a:cubicBezTo>
                    <a:cubicBezTo>
                      <a:pt x="2131563" y="594666"/>
                      <a:pt x="2189364" y="500691"/>
                      <a:pt x="2233814" y="453066"/>
                    </a:cubicBezTo>
                    <a:cubicBezTo>
                      <a:pt x="2278264" y="405441"/>
                      <a:pt x="2284614" y="389566"/>
                      <a:pt x="2329064" y="338766"/>
                    </a:cubicBezTo>
                    <a:cubicBezTo>
                      <a:pt x="2373514" y="287966"/>
                      <a:pt x="2437014" y="218116"/>
                      <a:pt x="2500514" y="148266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782643" y="4897137"/>
                <a:ext cx="2504043" cy="837592"/>
              </a:xfrm>
              <a:custGeom>
                <a:avLst/>
                <a:gdLst>
                  <a:gd name="connsiteX0" fmla="*/ 0 w 2133600"/>
                  <a:gd name="connsiteY0" fmla="*/ 1123950 h 1123950"/>
                  <a:gd name="connsiteX1" fmla="*/ 342900 w 2133600"/>
                  <a:gd name="connsiteY1" fmla="*/ 800100 h 1123950"/>
                  <a:gd name="connsiteX2" fmla="*/ 647700 w 2133600"/>
                  <a:gd name="connsiteY2" fmla="*/ 438150 h 1123950"/>
                  <a:gd name="connsiteX3" fmla="*/ 857250 w 2133600"/>
                  <a:gd name="connsiteY3" fmla="*/ 342900 h 1123950"/>
                  <a:gd name="connsiteX4" fmla="*/ 1143000 w 2133600"/>
                  <a:gd name="connsiteY4" fmla="*/ 647700 h 1123950"/>
                  <a:gd name="connsiteX5" fmla="*/ 1276350 w 2133600"/>
                  <a:gd name="connsiteY5" fmla="*/ 838200 h 1123950"/>
                  <a:gd name="connsiteX6" fmla="*/ 1543050 w 2133600"/>
                  <a:gd name="connsiteY6" fmla="*/ 647700 h 1123950"/>
                  <a:gd name="connsiteX7" fmla="*/ 1676400 w 2133600"/>
                  <a:gd name="connsiteY7" fmla="*/ 361950 h 1123950"/>
                  <a:gd name="connsiteX8" fmla="*/ 1962150 w 2133600"/>
                  <a:gd name="connsiteY8" fmla="*/ 228600 h 1123950"/>
                  <a:gd name="connsiteX9" fmla="*/ 2133600 w 2133600"/>
                  <a:gd name="connsiteY9" fmla="*/ 0 h 1123950"/>
                  <a:gd name="connsiteX0" fmla="*/ 0 w 2752949"/>
                  <a:gd name="connsiteY0" fmla="*/ 1334078 h 1334078"/>
                  <a:gd name="connsiteX1" fmla="*/ 962249 w 2752949"/>
                  <a:gd name="connsiteY1" fmla="*/ 800100 h 1334078"/>
                  <a:gd name="connsiteX2" fmla="*/ 1267049 w 2752949"/>
                  <a:gd name="connsiteY2" fmla="*/ 438150 h 1334078"/>
                  <a:gd name="connsiteX3" fmla="*/ 1476599 w 2752949"/>
                  <a:gd name="connsiteY3" fmla="*/ 342900 h 1334078"/>
                  <a:gd name="connsiteX4" fmla="*/ 1762349 w 2752949"/>
                  <a:gd name="connsiteY4" fmla="*/ 647700 h 1334078"/>
                  <a:gd name="connsiteX5" fmla="*/ 1895699 w 2752949"/>
                  <a:gd name="connsiteY5" fmla="*/ 838200 h 1334078"/>
                  <a:gd name="connsiteX6" fmla="*/ 2162399 w 2752949"/>
                  <a:gd name="connsiteY6" fmla="*/ 647700 h 1334078"/>
                  <a:gd name="connsiteX7" fmla="*/ 2295749 w 2752949"/>
                  <a:gd name="connsiteY7" fmla="*/ 361950 h 1334078"/>
                  <a:gd name="connsiteX8" fmla="*/ 2581499 w 2752949"/>
                  <a:gd name="connsiteY8" fmla="*/ 228600 h 1334078"/>
                  <a:gd name="connsiteX9" fmla="*/ 2752949 w 2752949"/>
                  <a:gd name="connsiteY9" fmla="*/ 0 h 1334078"/>
                  <a:gd name="connsiteX0" fmla="*/ 0 w 2752949"/>
                  <a:gd name="connsiteY0" fmla="*/ 1334078 h 1334078"/>
                  <a:gd name="connsiteX1" fmla="*/ 265025 w 2752949"/>
                  <a:gd name="connsiteY1" fmla="*/ 1049268 h 1334078"/>
                  <a:gd name="connsiteX2" fmla="*/ 962249 w 2752949"/>
                  <a:gd name="connsiteY2" fmla="*/ 800100 h 1334078"/>
                  <a:gd name="connsiteX3" fmla="*/ 1267049 w 2752949"/>
                  <a:gd name="connsiteY3" fmla="*/ 438150 h 1334078"/>
                  <a:gd name="connsiteX4" fmla="*/ 1476599 w 2752949"/>
                  <a:gd name="connsiteY4" fmla="*/ 342900 h 1334078"/>
                  <a:gd name="connsiteX5" fmla="*/ 1762349 w 2752949"/>
                  <a:gd name="connsiteY5" fmla="*/ 647700 h 1334078"/>
                  <a:gd name="connsiteX6" fmla="*/ 1895699 w 2752949"/>
                  <a:gd name="connsiteY6" fmla="*/ 838200 h 1334078"/>
                  <a:gd name="connsiteX7" fmla="*/ 2162399 w 2752949"/>
                  <a:gd name="connsiteY7" fmla="*/ 647700 h 1334078"/>
                  <a:gd name="connsiteX8" fmla="*/ 2295749 w 2752949"/>
                  <a:gd name="connsiteY8" fmla="*/ 361950 h 1334078"/>
                  <a:gd name="connsiteX9" fmla="*/ 2581499 w 2752949"/>
                  <a:gd name="connsiteY9" fmla="*/ 228600 h 1334078"/>
                  <a:gd name="connsiteX10" fmla="*/ 2752949 w 2752949"/>
                  <a:gd name="connsiteY10" fmla="*/ 0 h 1334078"/>
                  <a:gd name="connsiteX0" fmla="*/ 0 w 2752949"/>
                  <a:gd name="connsiteY0" fmla="*/ 1334078 h 1334078"/>
                  <a:gd name="connsiteX1" fmla="*/ 265025 w 2752949"/>
                  <a:gd name="connsiteY1" fmla="*/ 1049268 h 1334078"/>
                  <a:gd name="connsiteX2" fmla="*/ 698569 w 2752949"/>
                  <a:gd name="connsiteY2" fmla="*/ 1162413 h 1334078"/>
                  <a:gd name="connsiteX3" fmla="*/ 962249 w 2752949"/>
                  <a:gd name="connsiteY3" fmla="*/ 800100 h 1334078"/>
                  <a:gd name="connsiteX4" fmla="*/ 1267049 w 2752949"/>
                  <a:gd name="connsiteY4" fmla="*/ 438150 h 1334078"/>
                  <a:gd name="connsiteX5" fmla="*/ 1476599 w 2752949"/>
                  <a:gd name="connsiteY5" fmla="*/ 342900 h 1334078"/>
                  <a:gd name="connsiteX6" fmla="*/ 1762349 w 2752949"/>
                  <a:gd name="connsiteY6" fmla="*/ 647700 h 1334078"/>
                  <a:gd name="connsiteX7" fmla="*/ 1895699 w 2752949"/>
                  <a:gd name="connsiteY7" fmla="*/ 838200 h 1334078"/>
                  <a:gd name="connsiteX8" fmla="*/ 2162399 w 2752949"/>
                  <a:gd name="connsiteY8" fmla="*/ 647700 h 1334078"/>
                  <a:gd name="connsiteX9" fmla="*/ 2295749 w 2752949"/>
                  <a:gd name="connsiteY9" fmla="*/ 361950 h 1334078"/>
                  <a:gd name="connsiteX10" fmla="*/ 2581499 w 2752949"/>
                  <a:gd name="connsiteY10" fmla="*/ 228600 h 1334078"/>
                  <a:gd name="connsiteX11" fmla="*/ 2752949 w 2752949"/>
                  <a:gd name="connsiteY11" fmla="*/ 0 h 1334078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962249 w 2752949"/>
                  <a:gd name="connsiteY3" fmla="*/ 800100 h 1439633"/>
                  <a:gd name="connsiteX4" fmla="*/ 1267049 w 2752949"/>
                  <a:gd name="connsiteY4" fmla="*/ 438150 h 1439633"/>
                  <a:gd name="connsiteX5" fmla="*/ 1476599 w 2752949"/>
                  <a:gd name="connsiteY5" fmla="*/ 342900 h 1439633"/>
                  <a:gd name="connsiteX6" fmla="*/ 1762349 w 2752949"/>
                  <a:gd name="connsiteY6" fmla="*/ 64770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295749 w 2752949"/>
                  <a:gd name="connsiteY9" fmla="*/ 361950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1117086 w 2752949"/>
                  <a:gd name="connsiteY3" fmla="*/ 816263 h 1439633"/>
                  <a:gd name="connsiteX4" fmla="*/ 1267049 w 2752949"/>
                  <a:gd name="connsiteY4" fmla="*/ 438150 h 1439633"/>
                  <a:gd name="connsiteX5" fmla="*/ 1476599 w 2752949"/>
                  <a:gd name="connsiteY5" fmla="*/ 342900 h 1439633"/>
                  <a:gd name="connsiteX6" fmla="*/ 1762349 w 2752949"/>
                  <a:gd name="connsiteY6" fmla="*/ 64770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295749 w 2752949"/>
                  <a:gd name="connsiteY9" fmla="*/ 361950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1117086 w 2752949"/>
                  <a:gd name="connsiteY3" fmla="*/ 816263 h 1439633"/>
                  <a:gd name="connsiteX4" fmla="*/ 1328984 w 2752949"/>
                  <a:gd name="connsiteY4" fmla="*/ 486642 h 1439633"/>
                  <a:gd name="connsiteX5" fmla="*/ 1476599 w 2752949"/>
                  <a:gd name="connsiteY5" fmla="*/ 342900 h 1439633"/>
                  <a:gd name="connsiteX6" fmla="*/ 1762349 w 2752949"/>
                  <a:gd name="connsiteY6" fmla="*/ 64770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295749 w 2752949"/>
                  <a:gd name="connsiteY9" fmla="*/ 361950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1117086 w 2752949"/>
                  <a:gd name="connsiteY3" fmla="*/ 816263 h 1439633"/>
                  <a:gd name="connsiteX4" fmla="*/ 1328984 w 2752949"/>
                  <a:gd name="connsiteY4" fmla="*/ 486642 h 1439633"/>
                  <a:gd name="connsiteX5" fmla="*/ 1538533 w 2752949"/>
                  <a:gd name="connsiteY5" fmla="*/ 439883 h 1439633"/>
                  <a:gd name="connsiteX6" fmla="*/ 1762349 w 2752949"/>
                  <a:gd name="connsiteY6" fmla="*/ 64770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295749 w 2752949"/>
                  <a:gd name="connsiteY9" fmla="*/ 361950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1117086 w 2752949"/>
                  <a:gd name="connsiteY3" fmla="*/ 816263 h 1439633"/>
                  <a:gd name="connsiteX4" fmla="*/ 1328984 w 2752949"/>
                  <a:gd name="connsiteY4" fmla="*/ 486642 h 1439633"/>
                  <a:gd name="connsiteX5" fmla="*/ 1538533 w 2752949"/>
                  <a:gd name="connsiteY5" fmla="*/ 439883 h 1439633"/>
                  <a:gd name="connsiteX6" fmla="*/ 1700415 w 2752949"/>
                  <a:gd name="connsiteY6" fmla="*/ 77701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295749 w 2752949"/>
                  <a:gd name="connsiteY9" fmla="*/ 361950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752949"/>
                  <a:gd name="connsiteY0" fmla="*/ 1334078 h 1439633"/>
                  <a:gd name="connsiteX1" fmla="*/ 265025 w 2752949"/>
                  <a:gd name="connsiteY1" fmla="*/ 1049268 h 1439633"/>
                  <a:gd name="connsiteX2" fmla="*/ 667602 w 2752949"/>
                  <a:gd name="connsiteY2" fmla="*/ 1437196 h 1439633"/>
                  <a:gd name="connsiteX3" fmla="*/ 1117086 w 2752949"/>
                  <a:gd name="connsiteY3" fmla="*/ 816263 h 1439633"/>
                  <a:gd name="connsiteX4" fmla="*/ 1328984 w 2752949"/>
                  <a:gd name="connsiteY4" fmla="*/ 486642 h 1439633"/>
                  <a:gd name="connsiteX5" fmla="*/ 1538533 w 2752949"/>
                  <a:gd name="connsiteY5" fmla="*/ 439883 h 1439633"/>
                  <a:gd name="connsiteX6" fmla="*/ 1700415 w 2752949"/>
                  <a:gd name="connsiteY6" fmla="*/ 777010 h 1439633"/>
                  <a:gd name="connsiteX7" fmla="*/ 1895699 w 2752949"/>
                  <a:gd name="connsiteY7" fmla="*/ 838200 h 1439633"/>
                  <a:gd name="connsiteX8" fmla="*/ 2162399 w 2752949"/>
                  <a:gd name="connsiteY8" fmla="*/ 647700 h 1439633"/>
                  <a:gd name="connsiteX9" fmla="*/ 2357685 w 2752949"/>
                  <a:gd name="connsiteY9" fmla="*/ 555915 h 1439633"/>
                  <a:gd name="connsiteX10" fmla="*/ 2581499 w 2752949"/>
                  <a:gd name="connsiteY10" fmla="*/ 228600 h 1439633"/>
                  <a:gd name="connsiteX11" fmla="*/ 2752949 w 2752949"/>
                  <a:gd name="connsiteY11" fmla="*/ 0 h 1439633"/>
                  <a:gd name="connsiteX0" fmla="*/ 0 w 2892303"/>
                  <a:gd name="connsiteY0" fmla="*/ 1140114 h 1245669"/>
                  <a:gd name="connsiteX1" fmla="*/ 265025 w 2892303"/>
                  <a:gd name="connsiteY1" fmla="*/ 855304 h 1245669"/>
                  <a:gd name="connsiteX2" fmla="*/ 667602 w 2892303"/>
                  <a:gd name="connsiteY2" fmla="*/ 1243232 h 1245669"/>
                  <a:gd name="connsiteX3" fmla="*/ 1117086 w 2892303"/>
                  <a:gd name="connsiteY3" fmla="*/ 622299 h 1245669"/>
                  <a:gd name="connsiteX4" fmla="*/ 1328984 w 2892303"/>
                  <a:gd name="connsiteY4" fmla="*/ 292678 h 1245669"/>
                  <a:gd name="connsiteX5" fmla="*/ 1538533 w 2892303"/>
                  <a:gd name="connsiteY5" fmla="*/ 245919 h 1245669"/>
                  <a:gd name="connsiteX6" fmla="*/ 1700415 w 2892303"/>
                  <a:gd name="connsiteY6" fmla="*/ 583046 h 1245669"/>
                  <a:gd name="connsiteX7" fmla="*/ 1895699 w 2892303"/>
                  <a:gd name="connsiteY7" fmla="*/ 644236 h 1245669"/>
                  <a:gd name="connsiteX8" fmla="*/ 2162399 w 2892303"/>
                  <a:gd name="connsiteY8" fmla="*/ 453736 h 1245669"/>
                  <a:gd name="connsiteX9" fmla="*/ 2357685 w 2892303"/>
                  <a:gd name="connsiteY9" fmla="*/ 361951 h 1245669"/>
                  <a:gd name="connsiteX10" fmla="*/ 2581499 w 2892303"/>
                  <a:gd name="connsiteY10" fmla="*/ 34636 h 1245669"/>
                  <a:gd name="connsiteX11" fmla="*/ 2892303 w 2892303"/>
                  <a:gd name="connsiteY11" fmla="*/ 0 h 1245669"/>
                  <a:gd name="connsiteX0" fmla="*/ 0 w 2892303"/>
                  <a:gd name="connsiteY0" fmla="*/ 1140114 h 1245669"/>
                  <a:gd name="connsiteX1" fmla="*/ 265025 w 2892303"/>
                  <a:gd name="connsiteY1" fmla="*/ 855304 h 1245669"/>
                  <a:gd name="connsiteX2" fmla="*/ 667602 w 2892303"/>
                  <a:gd name="connsiteY2" fmla="*/ 1243232 h 1245669"/>
                  <a:gd name="connsiteX3" fmla="*/ 1117086 w 2892303"/>
                  <a:gd name="connsiteY3" fmla="*/ 622299 h 1245669"/>
                  <a:gd name="connsiteX4" fmla="*/ 1328984 w 2892303"/>
                  <a:gd name="connsiteY4" fmla="*/ 292678 h 1245669"/>
                  <a:gd name="connsiteX5" fmla="*/ 1538533 w 2892303"/>
                  <a:gd name="connsiteY5" fmla="*/ 245919 h 1245669"/>
                  <a:gd name="connsiteX6" fmla="*/ 1700415 w 2892303"/>
                  <a:gd name="connsiteY6" fmla="*/ 583046 h 1245669"/>
                  <a:gd name="connsiteX7" fmla="*/ 1895699 w 2892303"/>
                  <a:gd name="connsiteY7" fmla="*/ 644236 h 1245669"/>
                  <a:gd name="connsiteX8" fmla="*/ 2162399 w 2892303"/>
                  <a:gd name="connsiteY8" fmla="*/ 453736 h 1245669"/>
                  <a:gd name="connsiteX9" fmla="*/ 2357685 w 2892303"/>
                  <a:gd name="connsiteY9" fmla="*/ 361951 h 1245669"/>
                  <a:gd name="connsiteX10" fmla="*/ 2581499 w 2892303"/>
                  <a:gd name="connsiteY10" fmla="*/ 163946 h 1245669"/>
                  <a:gd name="connsiteX11" fmla="*/ 2892303 w 2892303"/>
                  <a:gd name="connsiteY11" fmla="*/ 0 h 1245669"/>
                  <a:gd name="connsiteX0" fmla="*/ 0 w 2861336"/>
                  <a:gd name="connsiteY0" fmla="*/ 1366406 h 1471961"/>
                  <a:gd name="connsiteX1" fmla="*/ 265025 w 2861336"/>
                  <a:gd name="connsiteY1" fmla="*/ 1081596 h 1471961"/>
                  <a:gd name="connsiteX2" fmla="*/ 667602 w 2861336"/>
                  <a:gd name="connsiteY2" fmla="*/ 1469524 h 1471961"/>
                  <a:gd name="connsiteX3" fmla="*/ 1117086 w 2861336"/>
                  <a:gd name="connsiteY3" fmla="*/ 848591 h 1471961"/>
                  <a:gd name="connsiteX4" fmla="*/ 1328984 w 2861336"/>
                  <a:gd name="connsiteY4" fmla="*/ 518970 h 1471961"/>
                  <a:gd name="connsiteX5" fmla="*/ 1538533 w 2861336"/>
                  <a:gd name="connsiteY5" fmla="*/ 472211 h 1471961"/>
                  <a:gd name="connsiteX6" fmla="*/ 1700415 w 2861336"/>
                  <a:gd name="connsiteY6" fmla="*/ 809338 h 1471961"/>
                  <a:gd name="connsiteX7" fmla="*/ 1895699 w 2861336"/>
                  <a:gd name="connsiteY7" fmla="*/ 870528 h 1471961"/>
                  <a:gd name="connsiteX8" fmla="*/ 2162399 w 2861336"/>
                  <a:gd name="connsiteY8" fmla="*/ 680028 h 1471961"/>
                  <a:gd name="connsiteX9" fmla="*/ 2357685 w 2861336"/>
                  <a:gd name="connsiteY9" fmla="*/ 588243 h 1471961"/>
                  <a:gd name="connsiteX10" fmla="*/ 2581499 w 2861336"/>
                  <a:gd name="connsiteY10" fmla="*/ 390238 h 1471961"/>
                  <a:gd name="connsiteX11" fmla="*/ 2861336 w 2861336"/>
                  <a:gd name="connsiteY11" fmla="*/ 0 h 1471961"/>
                  <a:gd name="connsiteX0" fmla="*/ 0 w 3000690"/>
                  <a:gd name="connsiteY0" fmla="*/ 986669 h 1092224"/>
                  <a:gd name="connsiteX1" fmla="*/ 265025 w 3000690"/>
                  <a:gd name="connsiteY1" fmla="*/ 701859 h 1092224"/>
                  <a:gd name="connsiteX2" fmla="*/ 667602 w 3000690"/>
                  <a:gd name="connsiteY2" fmla="*/ 1089787 h 1092224"/>
                  <a:gd name="connsiteX3" fmla="*/ 1117086 w 3000690"/>
                  <a:gd name="connsiteY3" fmla="*/ 468854 h 1092224"/>
                  <a:gd name="connsiteX4" fmla="*/ 1328984 w 3000690"/>
                  <a:gd name="connsiteY4" fmla="*/ 139233 h 1092224"/>
                  <a:gd name="connsiteX5" fmla="*/ 1538533 w 3000690"/>
                  <a:gd name="connsiteY5" fmla="*/ 92474 h 1092224"/>
                  <a:gd name="connsiteX6" fmla="*/ 1700415 w 3000690"/>
                  <a:gd name="connsiteY6" fmla="*/ 429601 h 1092224"/>
                  <a:gd name="connsiteX7" fmla="*/ 1895699 w 3000690"/>
                  <a:gd name="connsiteY7" fmla="*/ 490791 h 1092224"/>
                  <a:gd name="connsiteX8" fmla="*/ 2162399 w 3000690"/>
                  <a:gd name="connsiteY8" fmla="*/ 300291 h 1092224"/>
                  <a:gd name="connsiteX9" fmla="*/ 2357685 w 3000690"/>
                  <a:gd name="connsiteY9" fmla="*/ 208506 h 1092224"/>
                  <a:gd name="connsiteX10" fmla="*/ 2581499 w 3000690"/>
                  <a:gd name="connsiteY10" fmla="*/ 10501 h 1092224"/>
                  <a:gd name="connsiteX11" fmla="*/ 3000690 w 3000690"/>
                  <a:gd name="connsiteY11" fmla="*/ 89010 h 1092224"/>
                  <a:gd name="connsiteX0" fmla="*/ 0 w 3000690"/>
                  <a:gd name="connsiteY0" fmla="*/ 986669 h 1092224"/>
                  <a:gd name="connsiteX1" fmla="*/ 265025 w 3000690"/>
                  <a:gd name="connsiteY1" fmla="*/ 701859 h 1092224"/>
                  <a:gd name="connsiteX2" fmla="*/ 667602 w 3000690"/>
                  <a:gd name="connsiteY2" fmla="*/ 1089787 h 1092224"/>
                  <a:gd name="connsiteX3" fmla="*/ 1117086 w 3000690"/>
                  <a:gd name="connsiteY3" fmla="*/ 468854 h 1092224"/>
                  <a:gd name="connsiteX4" fmla="*/ 1328984 w 3000690"/>
                  <a:gd name="connsiteY4" fmla="*/ 139233 h 1092224"/>
                  <a:gd name="connsiteX5" fmla="*/ 1538533 w 3000690"/>
                  <a:gd name="connsiteY5" fmla="*/ 92474 h 1092224"/>
                  <a:gd name="connsiteX6" fmla="*/ 1700415 w 3000690"/>
                  <a:gd name="connsiteY6" fmla="*/ 429601 h 1092224"/>
                  <a:gd name="connsiteX7" fmla="*/ 1895699 w 3000690"/>
                  <a:gd name="connsiteY7" fmla="*/ 490791 h 1092224"/>
                  <a:gd name="connsiteX8" fmla="*/ 2162399 w 3000690"/>
                  <a:gd name="connsiteY8" fmla="*/ 300291 h 1092224"/>
                  <a:gd name="connsiteX9" fmla="*/ 2215975 w 3000690"/>
                  <a:gd name="connsiteY9" fmla="*/ 378584 h 1092224"/>
                  <a:gd name="connsiteX10" fmla="*/ 2357685 w 3000690"/>
                  <a:gd name="connsiteY10" fmla="*/ 208506 h 1092224"/>
                  <a:gd name="connsiteX11" fmla="*/ 2581499 w 3000690"/>
                  <a:gd name="connsiteY11" fmla="*/ 10501 h 1092224"/>
                  <a:gd name="connsiteX12" fmla="*/ 3000690 w 3000690"/>
                  <a:gd name="connsiteY12" fmla="*/ 89010 h 1092224"/>
                  <a:gd name="connsiteX0" fmla="*/ 0 w 3000690"/>
                  <a:gd name="connsiteY0" fmla="*/ 986669 h 1092224"/>
                  <a:gd name="connsiteX1" fmla="*/ 265025 w 3000690"/>
                  <a:gd name="connsiteY1" fmla="*/ 701859 h 1092224"/>
                  <a:gd name="connsiteX2" fmla="*/ 667602 w 3000690"/>
                  <a:gd name="connsiteY2" fmla="*/ 1089787 h 1092224"/>
                  <a:gd name="connsiteX3" fmla="*/ 1117086 w 3000690"/>
                  <a:gd name="connsiteY3" fmla="*/ 468854 h 1092224"/>
                  <a:gd name="connsiteX4" fmla="*/ 1328984 w 3000690"/>
                  <a:gd name="connsiteY4" fmla="*/ 139233 h 1092224"/>
                  <a:gd name="connsiteX5" fmla="*/ 1538533 w 3000690"/>
                  <a:gd name="connsiteY5" fmla="*/ 92474 h 1092224"/>
                  <a:gd name="connsiteX6" fmla="*/ 1700415 w 3000690"/>
                  <a:gd name="connsiteY6" fmla="*/ 429601 h 1092224"/>
                  <a:gd name="connsiteX7" fmla="*/ 1895699 w 3000690"/>
                  <a:gd name="connsiteY7" fmla="*/ 490791 h 1092224"/>
                  <a:gd name="connsiteX8" fmla="*/ 2162399 w 3000690"/>
                  <a:gd name="connsiteY8" fmla="*/ 300291 h 1092224"/>
                  <a:gd name="connsiteX9" fmla="*/ 2123073 w 3000690"/>
                  <a:gd name="connsiteY9" fmla="*/ 507893 h 1092224"/>
                  <a:gd name="connsiteX10" fmla="*/ 2357685 w 3000690"/>
                  <a:gd name="connsiteY10" fmla="*/ 208506 h 1092224"/>
                  <a:gd name="connsiteX11" fmla="*/ 2581499 w 3000690"/>
                  <a:gd name="connsiteY11" fmla="*/ 10501 h 1092224"/>
                  <a:gd name="connsiteX12" fmla="*/ 3000690 w 3000690"/>
                  <a:gd name="connsiteY12" fmla="*/ 89010 h 1092224"/>
                  <a:gd name="connsiteX0" fmla="*/ 0 w 3000690"/>
                  <a:gd name="connsiteY0" fmla="*/ 986669 h 1092224"/>
                  <a:gd name="connsiteX1" fmla="*/ 265025 w 3000690"/>
                  <a:gd name="connsiteY1" fmla="*/ 701859 h 1092224"/>
                  <a:gd name="connsiteX2" fmla="*/ 667602 w 3000690"/>
                  <a:gd name="connsiteY2" fmla="*/ 1089787 h 1092224"/>
                  <a:gd name="connsiteX3" fmla="*/ 1117086 w 3000690"/>
                  <a:gd name="connsiteY3" fmla="*/ 468854 h 1092224"/>
                  <a:gd name="connsiteX4" fmla="*/ 1328984 w 3000690"/>
                  <a:gd name="connsiteY4" fmla="*/ 139233 h 1092224"/>
                  <a:gd name="connsiteX5" fmla="*/ 1538533 w 3000690"/>
                  <a:gd name="connsiteY5" fmla="*/ 92474 h 1092224"/>
                  <a:gd name="connsiteX6" fmla="*/ 1700415 w 3000690"/>
                  <a:gd name="connsiteY6" fmla="*/ 429601 h 1092224"/>
                  <a:gd name="connsiteX7" fmla="*/ 1895699 w 3000690"/>
                  <a:gd name="connsiteY7" fmla="*/ 490791 h 1092224"/>
                  <a:gd name="connsiteX8" fmla="*/ 2023046 w 3000690"/>
                  <a:gd name="connsiteY8" fmla="*/ 526583 h 1092224"/>
                  <a:gd name="connsiteX9" fmla="*/ 2123073 w 3000690"/>
                  <a:gd name="connsiteY9" fmla="*/ 507893 h 1092224"/>
                  <a:gd name="connsiteX10" fmla="*/ 2357685 w 3000690"/>
                  <a:gd name="connsiteY10" fmla="*/ 208506 h 1092224"/>
                  <a:gd name="connsiteX11" fmla="*/ 2581499 w 3000690"/>
                  <a:gd name="connsiteY11" fmla="*/ 10501 h 1092224"/>
                  <a:gd name="connsiteX12" fmla="*/ 3000690 w 3000690"/>
                  <a:gd name="connsiteY12" fmla="*/ 89010 h 1092224"/>
                  <a:gd name="connsiteX0" fmla="*/ 0 w 3000690"/>
                  <a:gd name="connsiteY0" fmla="*/ 986669 h 1092224"/>
                  <a:gd name="connsiteX1" fmla="*/ 265025 w 3000690"/>
                  <a:gd name="connsiteY1" fmla="*/ 701859 h 1092224"/>
                  <a:gd name="connsiteX2" fmla="*/ 667602 w 3000690"/>
                  <a:gd name="connsiteY2" fmla="*/ 1089787 h 1092224"/>
                  <a:gd name="connsiteX3" fmla="*/ 1117086 w 3000690"/>
                  <a:gd name="connsiteY3" fmla="*/ 468854 h 1092224"/>
                  <a:gd name="connsiteX4" fmla="*/ 1328984 w 3000690"/>
                  <a:gd name="connsiteY4" fmla="*/ 139233 h 1092224"/>
                  <a:gd name="connsiteX5" fmla="*/ 1538533 w 3000690"/>
                  <a:gd name="connsiteY5" fmla="*/ 92474 h 1092224"/>
                  <a:gd name="connsiteX6" fmla="*/ 1700415 w 3000690"/>
                  <a:gd name="connsiteY6" fmla="*/ 429601 h 1092224"/>
                  <a:gd name="connsiteX7" fmla="*/ 1849248 w 3000690"/>
                  <a:gd name="connsiteY7" fmla="*/ 555445 h 1092224"/>
                  <a:gd name="connsiteX8" fmla="*/ 2023046 w 3000690"/>
                  <a:gd name="connsiteY8" fmla="*/ 526583 h 1092224"/>
                  <a:gd name="connsiteX9" fmla="*/ 2123073 w 3000690"/>
                  <a:gd name="connsiteY9" fmla="*/ 507893 h 1092224"/>
                  <a:gd name="connsiteX10" fmla="*/ 2357685 w 3000690"/>
                  <a:gd name="connsiteY10" fmla="*/ 208506 h 1092224"/>
                  <a:gd name="connsiteX11" fmla="*/ 2581499 w 3000690"/>
                  <a:gd name="connsiteY11" fmla="*/ 10501 h 1092224"/>
                  <a:gd name="connsiteX12" fmla="*/ 3000690 w 3000690"/>
                  <a:gd name="connsiteY12" fmla="*/ 89010 h 109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00690" h="1092224">
                    <a:moveTo>
                      <a:pt x="0" y="986669"/>
                    </a:moveTo>
                    <a:cubicBezTo>
                      <a:pt x="33848" y="966140"/>
                      <a:pt x="104650" y="790855"/>
                      <a:pt x="265025" y="701859"/>
                    </a:cubicBezTo>
                    <a:cubicBezTo>
                      <a:pt x="378872" y="627451"/>
                      <a:pt x="551398" y="1131315"/>
                      <a:pt x="667602" y="1089787"/>
                    </a:cubicBezTo>
                    <a:cubicBezTo>
                      <a:pt x="783806" y="1048259"/>
                      <a:pt x="1006856" y="627280"/>
                      <a:pt x="1117086" y="468854"/>
                    </a:cubicBezTo>
                    <a:cubicBezTo>
                      <a:pt x="1227316" y="310428"/>
                      <a:pt x="1258743" y="201963"/>
                      <a:pt x="1328984" y="139233"/>
                    </a:cubicBezTo>
                    <a:cubicBezTo>
                      <a:pt x="1399225" y="76503"/>
                      <a:pt x="1476628" y="44079"/>
                      <a:pt x="1538533" y="92474"/>
                    </a:cubicBezTo>
                    <a:cubicBezTo>
                      <a:pt x="1600438" y="140869"/>
                      <a:pt x="1648629" y="352439"/>
                      <a:pt x="1700415" y="429601"/>
                    </a:cubicBezTo>
                    <a:cubicBezTo>
                      <a:pt x="1752201" y="506763"/>
                      <a:pt x="1795476" y="539281"/>
                      <a:pt x="1849248" y="555445"/>
                    </a:cubicBezTo>
                    <a:cubicBezTo>
                      <a:pt x="1903020" y="571609"/>
                      <a:pt x="1977409" y="534508"/>
                      <a:pt x="2023046" y="526583"/>
                    </a:cubicBezTo>
                    <a:cubicBezTo>
                      <a:pt x="2068683" y="518658"/>
                      <a:pt x="2090525" y="523190"/>
                      <a:pt x="2123073" y="507893"/>
                    </a:cubicBezTo>
                    <a:cubicBezTo>
                      <a:pt x="2155621" y="492596"/>
                      <a:pt x="2281281" y="291405"/>
                      <a:pt x="2357685" y="208506"/>
                    </a:cubicBezTo>
                    <a:cubicBezTo>
                      <a:pt x="2434089" y="125607"/>
                      <a:pt x="2505299" y="70826"/>
                      <a:pt x="2581499" y="10501"/>
                    </a:cubicBezTo>
                    <a:cubicBezTo>
                      <a:pt x="2657699" y="-49824"/>
                      <a:pt x="2953065" y="173147"/>
                      <a:pt x="3000690" y="8901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812049" y="5832736"/>
                <a:ext cx="2667947" cy="687159"/>
              </a:xfrm>
              <a:custGeom>
                <a:avLst/>
                <a:gdLst>
                  <a:gd name="connsiteX0" fmla="*/ 0 w 2438400"/>
                  <a:gd name="connsiteY0" fmla="*/ 838200 h 1172755"/>
                  <a:gd name="connsiteX1" fmla="*/ 95250 w 2438400"/>
                  <a:gd name="connsiteY1" fmla="*/ 1085850 h 1172755"/>
                  <a:gd name="connsiteX2" fmla="*/ 438150 w 2438400"/>
                  <a:gd name="connsiteY2" fmla="*/ 1162050 h 1172755"/>
                  <a:gd name="connsiteX3" fmla="*/ 723900 w 2438400"/>
                  <a:gd name="connsiteY3" fmla="*/ 876300 h 1172755"/>
                  <a:gd name="connsiteX4" fmla="*/ 1047750 w 2438400"/>
                  <a:gd name="connsiteY4" fmla="*/ 533400 h 1172755"/>
                  <a:gd name="connsiteX5" fmla="*/ 1257300 w 2438400"/>
                  <a:gd name="connsiteY5" fmla="*/ 400050 h 1172755"/>
                  <a:gd name="connsiteX6" fmla="*/ 1524000 w 2438400"/>
                  <a:gd name="connsiteY6" fmla="*/ 590550 h 1172755"/>
                  <a:gd name="connsiteX7" fmla="*/ 1733550 w 2438400"/>
                  <a:gd name="connsiteY7" fmla="*/ 819150 h 1172755"/>
                  <a:gd name="connsiteX8" fmla="*/ 1962150 w 2438400"/>
                  <a:gd name="connsiteY8" fmla="*/ 647700 h 1172755"/>
                  <a:gd name="connsiteX9" fmla="*/ 2114550 w 2438400"/>
                  <a:gd name="connsiteY9" fmla="*/ 400050 h 1172755"/>
                  <a:gd name="connsiteX10" fmla="*/ 2228850 w 2438400"/>
                  <a:gd name="connsiteY10" fmla="*/ 247650 h 1172755"/>
                  <a:gd name="connsiteX11" fmla="*/ 2438400 w 2438400"/>
                  <a:gd name="connsiteY11" fmla="*/ 0 h 1172755"/>
                  <a:gd name="connsiteX0" fmla="*/ 0 w 3104200"/>
                  <a:gd name="connsiteY0" fmla="*/ 1209965 h 1235160"/>
                  <a:gd name="connsiteX1" fmla="*/ 761050 w 3104200"/>
                  <a:gd name="connsiteY1" fmla="*/ 1085850 h 1235160"/>
                  <a:gd name="connsiteX2" fmla="*/ 1103950 w 3104200"/>
                  <a:gd name="connsiteY2" fmla="*/ 1162050 h 1235160"/>
                  <a:gd name="connsiteX3" fmla="*/ 1389700 w 3104200"/>
                  <a:gd name="connsiteY3" fmla="*/ 876300 h 1235160"/>
                  <a:gd name="connsiteX4" fmla="*/ 1713550 w 3104200"/>
                  <a:gd name="connsiteY4" fmla="*/ 533400 h 1235160"/>
                  <a:gd name="connsiteX5" fmla="*/ 1923100 w 3104200"/>
                  <a:gd name="connsiteY5" fmla="*/ 400050 h 1235160"/>
                  <a:gd name="connsiteX6" fmla="*/ 2189800 w 3104200"/>
                  <a:gd name="connsiteY6" fmla="*/ 590550 h 1235160"/>
                  <a:gd name="connsiteX7" fmla="*/ 2399350 w 3104200"/>
                  <a:gd name="connsiteY7" fmla="*/ 819150 h 1235160"/>
                  <a:gd name="connsiteX8" fmla="*/ 2627950 w 3104200"/>
                  <a:gd name="connsiteY8" fmla="*/ 647700 h 1235160"/>
                  <a:gd name="connsiteX9" fmla="*/ 2780350 w 3104200"/>
                  <a:gd name="connsiteY9" fmla="*/ 400050 h 1235160"/>
                  <a:gd name="connsiteX10" fmla="*/ 2894650 w 3104200"/>
                  <a:gd name="connsiteY10" fmla="*/ 247650 h 1235160"/>
                  <a:gd name="connsiteX11" fmla="*/ 3104200 w 3104200"/>
                  <a:gd name="connsiteY11" fmla="*/ 0 h 1235160"/>
                  <a:gd name="connsiteX0" fmla="*/ 0 w 3104200"/>
                  <a:gd name="connsiteY0" fmla="*/ 1209965 h 1209966"/>
                  <a:gd name="connsiteX1" fmla="*/ 322690 w 3104200"/>
                  <a:gd name="connsiteY1" fmla="*/ 981144 h 1209966"/>
                  <a:gd name="connsiteX2" fmla="*/ 761050 w 3104200"/>
                  <a:gd name="connsiteY2" fmla="*/ 1085850 h 1209966"/>
                  <a:gd name="connsiteX3" fmla="*/ 1103950 w 3104200"/>
                  <a:gd name="connsiteY3" fmla="*/ 1162050 h 1209966"/>
                  <a:gd name="connsiteX4" fmla="*/ 1389700 w 3104200"/>
                  <a:gd name="connsiteY4" fmla="*/ 876300 h 1209966"/>
                  <a:gd name="connsiteX5" fmla="*/ 1713550 w 3104200"/>
                  <a:gd name="connsiteY5" fmla="*/ 533400 h 1209966"/>
                  <a:gd name="connsiteX6" fmla="*/ 1923100 w 3104200"/>
                  <a:gd name="connsiteY6" fmla="*/ 400050 h 1209966"/>
                  <a:gd name="connsiteX7" fmla="*/ 2189800 w 3104200"/>
                  <a:gd name="connsiteY7" fmla="*/ 590550 h 1209966"/>
                  <a:gd name="connsiteX8" fmla="*/ 2399350 w 3104200"/>
                  <a:gd name="connsiteY8" fmla="*/ 819150 h 1209966"/>
                  <a:gd name="connsiteX9" fmla="*/ 2627950 w 3104200"/>
                  <a:gd name="connsiteY9" fmla="*/ 647700 h 1209966"/>
                  <a:gd name="connsiteX10" fmla="*/ 2780350 w 3104200"/>
                  <a:gd name="connsiteY10" fmla="*/ 400050 h 1209966"/>
                  <a:gd name="connsiteX11" fmla="*/ 2894650 w 3104200"/>
                  <a:gd name="connsiteY11" fmla="*/ 247650 h 1209966"/>
                  <a:gd name="connsiteX12" fmla="*/ 3104200 w 3104200"/>
                  <a:gd name="connsiteY12" fmla="*/ 0 h 1209966"/>
                  <a:gd name="connsiteX0" fmla="*/ 0 w 3104200"/>
                  <a:gd name="connsiteY0" fmla="*/ 1209965 h 1256119"/>
                  <a:gd name="connsiteX1" fmla="*/ 322690 w 3104200"/>
                  <a:gd name="connsiteY1" fmla="*/ 981144 h 1256119"/>
                  <a:gd name="connsiteX2" fmla="*/ 683632 w 3104200"/>
                  <a:gd name="connsiteY2" fmla="*/ 1247488 h 1256119"/>
                  <a:gd name="connsiteX3" fmla="*/ 1103950 w 3104200"/>
                  <a:gd name="connsiteY3" fmla="*/ 1162050 h 1256119"/>
                  <a:gd name="connsiteX4" fmla="*/ 1389700 w 3104200"/>
                  <a:gd name="connsiteY4" fmla="*/ 876300 h 1256119"/>
                  <a:gd name="connsiteX5" fmla="*/ 1713550 w 3104200"/>
                  <a:gd name="connsiteY5" fmla="*/ 533400 h 1256119"/>
                  <a:gd name="connsiteX6" fmla="*/ 1923100 w 3104200"/>
                  <a:gd name="connsiteY6" fmla="*/ 400050 h 1256119"/>
                  <a:gd name="connsiteX7" fmla="*/ 2189800 w 3104200"/>
                  <a:gd name="connsiteY7" fmla="*/ 590550 h 1256119"/>
                  <a:gd name="connsiteX8" fmla="*/ 2399350 w 3104200"/>
                  <a:gd name="connsiteY8" fmla="*/ 819150 h 1256119"/>
                  <a:gd name="connsiteX9" fmla="*/ 2627950 w 3104200"/>
                  <a:gd name="connsiteY9" fmla="*/ 647700 h 1256119"/>
                  <a:gd name="connsiteX10" fmla="*/ 2780350 w 3104200"/>
                  <a:gd name="connsiteY10" fmla="*/ 400050 h 1256119"/>
                  <a:gd name="connsiteX11" fmla="*/ 2894650 w 3104200"/>
                  <a:gd name="connsiteY11" fmla="*/ 247650 h 1256119"/>
                  <a:gd name="connsiteX12" fmla="*/ 3104200 w 3104200"/>
                  <a:gd name="connsiteY12" fmla="*/ 0 h 1256119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876300 h 1247747"/>
                  <a:gd name="connsiteX5" fmla="*/ 1713550 w 3104200"/>
                  <a:gd name="connsiteY5" fmla="*/ 533400 h 1247747"/>
                  <a:gd name="connsiteX6" fmla="*/ 1923100 w 3104200"/>
                  <a:gd name="connsiteY6" fmla="*/ 400050 h 1247747"/>
                  <a:gd name="connsiteX7" fmla="*/ 2189800 w 3104200"/>
                  <a:gd name="connsiteY7" fmla="*/ 590550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713550 w 3104200"/>
                  <a:gd name="connsiteY5" fmla="*/ 533400 h 1247747"/>
                  <a:gd name="connsiteX6" fmla="*/ 1923100 w 3104200"/>
                  <a:gd name="connsiteY6" fmla="*/ 400050 h 1247747"/>
                  <a:gd name="connsiteX7" fmla="*/ 2189800 w 3104200"/>
                  <a:gd name="connsiteY7" fmla="*/ 590550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713550 w 3104200"/>
                  <a:gd name="connsiteY5" fmla="*/ 533400 h 1247747"/>
                  <a:gd name="connsiteX6" fmla="*/ 1876649 w 3104200"/>
                  <a:gd name="connsiteY6" fmla="*/ 836470 h 1247747"/>
                  <a:gd name="connsiteX7" fmla="*/ 2189800 w 3104200"/>
                  <a:gd name="connsiteY7" fmla="*/ 590550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713550 w 3104200"/>
                  <a:gd name="connsiteY5" fmla="*/ 533400 h 1247747"/>
                  <a:gd name="connsiteX6" fmla="*/ 1876649 w 3104200"/>
                  <a:gd name="connsiteY6" fmla="*/ 83647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574196 w 3104200"/>
                  <a:gd name="connsiteY5" fmla="*/ 727364 h 1247747"/>
                  <a:gd name="connsiteX6" fmla="*/ 1876649 w 3104200"/>
                  <a:gd name="connsiteY6" fmla="*/ 83647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574196 w 3104200"/>
                  <a:gd name="connsiteY5" fmla="*/ 727364 h 1247747"/>
                  <a:gd name="connsiteX6" fmla="*/ 1814714 w 3104200"/>
                  <a:gd name="connsiteY6" fmla="*/ 114358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682583 w 3104200"/>
                  <a:gd name="connsiteY5" fmla="*/ 630382 h 1247747"/>
                  <a:gd name="connsiteX6" fmla="*/ 1814714 w 3104200"/>
                  <a:gd name="connsiteY6" fmla="*/ 114358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647700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682583 w 3104200"/>
                  <a:gd name="connsiteY5" fmla="*/ 630382 h 1247747"/>
                  <a:gd name="connsiteX6" fmla="*/ 1814714 w 3104200"/>
                  <a:gd name="connsiteY6" fmla="*/ 114358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389081 h 1247747"/>
                  <a:gd name="connsiteX10" fmla="*/ 2780350 w 3104200"/>
                  <a:gd name="connsiteY10" fmla="*/ 400050 h 1247747"/>
                  <a:gd name="connsiteX11" fmla="*/ 2894650 w 3104200"/>
                  <a:gd name="connsiteY11" fmla="*/ 247650 h 1247747"/>
                  <a:gd name="connsiteX12" fmla="*/ 3104200 w 3104200"/>
                  <a:gd name="connsiteY12" fmla="*/ 0 h 1247747"/>
                  <a:gd name="connsiteX0" fmla="*/ 0 w 3104200"/>
                  <a:gd name="connsiteY0" fmla="*/ 1209965 h 1247747"/>
                  <a:gd name="connsiteX1" fmla="*/ 322690 w 3104200"/>
                  <a:gd name="connsiteY1" fmla="*/ 981144 h 1247747"/>
                  <a:gd name="connsiteX2" fmla="*/ 683632 w 3104200"/>
                  <a:gd name="connsiteY2" fmla="*/ 1247488 h 1247747"/>
                  <a:gd name="connsiteX3" fmla="*/ 1134918 w 3104200"/>
                  <a:gd name="connsiteY3" fmla="*/ 919595 h 1247747"/>
                  <a:gd name="connsiteX4" fmla="*/ 1389700 w 3104200"/>
                  <a:gd name="connsiteY4" fmla="*/ 504536 h 1247747"/>
                  <a:gd name="connsiteX5" fmla="*/ 1682583 w 3104200"/>
                  <a:gd name="connsiteY5" fmla="*/ 630382 h 1247747"/>
                  <a:gd name="connsiteX6" fmla="*/ 1814714 w 3104200"/>
                  <a:gd name="connsiteY6" fmla="*/ 1143580 h 1247747"/>
                  <a:gd name="connsiteX7" fmla="*/ 2236251 w 3104200"/>
                  <a:gd name="connsiteY7" fmla="*/ 1091624 h 1247747"/>
                  <a:gd name="connsiteX8" fmla="*/ 2399350 w 3104200"/>
                  <a:gd name="connsiteY8" fmla="*/ 819150 h 1247747"/>
                  <a:gd name="connsiteX9" fmla="*/ 2627950 w 3104200"/>
                  <a:gd name="connsiteY9" fmla="*/ 389081 h 1247747"/>
                  <a:gd name="connsiteX10" fmla="*/ 2780350 w 3104200"/>
                  <a:gd name="connsiteY10" fmla="*/ 400050 h 1247747"/>
                  <a:gd name="connsiteX11" fmla="*/ 2925618 w 3104200"/>
                  <a:gd name="connsiteY11" fmla="*/ 619414 h 1247747"/>
                  <a:gd name="connsiteX12" fmla="*/ 3104200 w 3104200"/>
                  <a:gd name="connsiteY12" fmla="*/ 0 h 1247747"/>
                  <a:gd name="connsiteX0" fmla="*/ 0 w 3197102"/>
                  <a:gd name="connsiteY0" fmla="*/ 858276 h 896058"/>
                  <a:gd name="connsiteX1" fmla="*/ 322690 w 3197102"/>
                  <a:gd name="connsiteY1" fmla="*/ 629455 h 896058"/>
                  <a:gd name="connsiteX2" fmla="*/ 683632 w 3197102"/>
                  <a:gd name="connsiteY2" fmla="*/ 895799 h 896058"/>
                  <a:gd name="connsiteX3" fmla="*/ 1134918 w 3197102"/>
                  <a:gd name="connsiteY3" fmla="*/ 567906 h 896058"/>
                  <a:gd name="connsiteX4" fmla="*/ 1389700 w 3197102"/>
                  <a:gd name="connsiteY4" fmla="*/ 152847 h 896058"/>
                  <a:gd name="connsiteX5" fmla="*/ 1682583 w 3197102"/>
                  <a:gd name="connsiteY5" fmla="*/ 278693 h 896058"/>
                  <a:gd name="connsiteX6" fmla="*/ 1814714 w 3197102"/>
                  <a:gd name="connsiteY6" fmla="*/ 791891 h 896058"/>
                  <a:gd name="connsiteX7" fmla="*/ 2236251 w 3197102"/>
                  <a:gd name="connsiteY7" fmla="*/ 739935 h 896058"/>
                  <a:gd name="connsiteX8" fmla="*/ 2399350 w 3197102"/>
                  <a:gd name="connsiteY8" fmla="*/ 467461 h 896058"/>
                  <a:gd name="connsiteX9" fmla="*/ 2627950 w 3197102"/>
                  <a:gd name="connsiteY9" fmla="*/ 37392 h 896058"/>
                  <a:gd name="connsiteX10" fmla="*/ 2780350 w 3197102"/>
                  <a:gd name="connsiteY10" fmla="*/ 48361 h 896058"/>
                  <a:gd name="connsiteX11" fmla="*/ 2925618 w 3197102"/>
                  <a:gd name="connsiteY11" fmla="*/ 267725 h 896058"/>
                  <a:gd name="connsiteX12" fmla="*/ 3197102 w 3197102"/>
                  <a:gd name="connsiteY12" fmla="*/ 747441 h 896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7102" h="896058">
                    <a:moveTo>
                      <a:pt x="0" y="858276"/>
                    </a:moveTo>
                    <a:cubicBezTo>
                      <a:pt x="51201" y="855161"/>
                      <a:pt x="195848" y="650141"/>
                      <a:pt x="322690" y="629455"/>
                    </a:cubicBezTo>
                    <a:cubicBezTo>
                      <a:pt x="449532" y="608769"/>
                      <a:pt x="548261" y="906057"/>
                      <a:pt x="683632" y="895799"/>
                    </a:cubicBezTo>
                    <a:cubicBezTo>
                      <a:pt x="819003" y="885541"/>
                      <a:pt x="1017240" y="691731"/>
                      <a:pt x="1134918" y="567906"/>
                    </a:cubicBezTo>
                    <a:cubicBezTo>
                      <a:pt x="1252596" y="444081"/>
                      <a:pt x="1298423" y="201049"/>
                      <a:pt x="1389700" y="152847"/>
                    </a:cubicBezTo>
                    <a:cubicBezTo>
                      <a:pt x="1480977" y="104645"/>
                      <a:pt x="1611747" y="172186"/>
                      <a:pt x="1682583" y="278693"/>
                    </a:cubicBezTo>
                    <a:cubicBezTo>
                      <a:pt x="1753419" y="385200"/>
                      <a:pt x="1722436" y="715017"/>
                      <a:pt x="1814714" y="791891"/>
                    </a:cubicBezTo>
                    <a:cubicBezTo>
                      <a:pt x="1906992" y="868765"/>
                      <a:pt x="2138812" y="794007"/>
                      <a:pt x="2236251" y="739935"/>
                    </a:cubicBezTo>
                    <a:cubicBezTo>
                      <a:pt x="2333690" y="685863"/>
                      <a:pt x="2334067" y="584552"/>
                      <a:pt x="2399350" y="467461"/>
                    </a:cubicBezTo>
                    <a:cubicBezTo>
                      <a:pt x="2464633" y="350371"/>
                      <a:pt x="2564450" y="107242"/>
                      <a:pt x="2627950" y="37392"/>
                    </a:cubicBezTo>
                    <a:cubicBezTo>
                      <a:pt x="2691450" y="-32458"/>
                      <a:pt x="2730739" y="9972"/>
                      <a:pt x="2780350" y="48361"/>
                    </a:cubicBezTo>
                    <a:cubicBezTo>
                      <a:pt x="2829961" y="86750"/>
                      <a:pt x="2871643" y="334400"/>
                      <a:pt x="2925618" y="267725"/>
                    </a:cubicBezTo>
                    <a:cubicBezTo>
                      <a:pt x="2979593" y="201050"/>
                      <a:pt x="3119314" y="837928"/>
                      <a:pt x="3197102" y="747441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3750153" y="3329926"/>
                <a:ext cx="667675" cy="383219"/>
              </a:xfrm>
              <a:custGeom>
                <a:avLst/>
                <a:gdLst>
                  <a:gd name="connsiteX0" fmla="*/ 0 w 800100"/>
                  <a:gd name="connsiteY0" fmla="*/ 321552 h 499718"/>
                  <a:gd name="connsiteX1" fmla="*/ 209550 w 800100"/>
                  <a:gd name="connsiteY1" fmla="*/ 131052 h 499718"/>
                  <a:gd name="connsiteX2" fmla="*/ 342900 w 800100"/>
                  <a:gd name="connsiteY2" fmla="*/ 16752 h 499718"/>
                  <a:gd name="connsiteX3" fmla="*/ 419100 w 800100"/>
                  <a:gd name="connsiteY3" fmla="*/ 16752 h 499718"/>
                  <a:gd name="connsiteX4" fmla="*/ 457200 w 800100"/>
                  <a:gd name="connsiteY4" fmla="*/ 169152 h 499718"/>
                  <a:gd name="connsiteX5" fmla="*/ 457200 w 800100"/>
                  <a:gd name="connsiteY5" fmla="*/ 435852 h 499718"/>
                  <a:gd name="connsiteX6" fmla="*/ 609600 w 800100"/>
                  <a:gd name="connsiteY6" fmla="*/ 493002 h 499718"/>
                  <a:gd name="connsiteX7" fmla="*/ 800100 w 800100"/>
                  <a:gd name="connsiteY7" fmla="*/ 321552 h 499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99718">
                    <a:moveTo>
                      <a:pt x="0" y="321552"/>
                    </a:moveTo>
                    <a:lnTo>
                      <a:pt x="209550" y="131052"/>
                    </a:lnTo>
                    <a:cubicBezTo>
                      <a:pt x="266700" y="80252"/>
                      <a:pt x="307975" y="35802"/>
                      <a:pt x="342900" y="16752"/>
                    </a:cubicBezTo>
                    <a:cubicBezTo>
                      <a:pt x="377825" y="-2298"/>
                      <a:pt x="400050" y="-8648"/>
                      <a:pt x="419100" y="16752"/>
                    </a:cubicBezTo>
                    <a:cubicBezTo>
                      <a:pt x="438150" y="42152"/>
                      <a:pt x="450850" y="99302"/>
                      <a:pt x="457200" y="169152"/>
                    </a:cubicBezTo>
                    <a:cubicBezTo>
                      <a:pt x="463550" y="239002"/>
                      <a:pt x="431800" y="381877"/>
                      <a:pt x="457200" y="435852"/>
                    </a:cubicBezTo>
                    <a:cubicBezTo>
                      <a:pt x="482600" y="489827"/>
                      <a:pt x="552450" y="512052"/>
                      <a:pt x="609600" y="493002"/>
                    </a:cubicBezTo>
                    <a:cubicBezTo>
                      <a:pt x="666750" y="473952"/>
                      <a:pt x="733425" y="397752"/>
                      <a:pt x="800100" y="321552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4436420" y="2984492"/>
                <a:ext cx="810748" cy="364377"/>
              </a:xfrm>
              <a:custGeom>
                <a:avLst/>
                <a:gdLst>
                  <a:gd name="connsiteX0" fmla="*/ 0 w 971550"/>
                  <a:gd name="connsiteY0" fmla="*/ 356616 h 475149"/>
                  <a:gd name="connsiteX1" fmla="*/ 171450 w 971550"/>
                  <a:gd name="connsiteY1" fmla="*/ 223266 h 475149"/>
                  <a:gd name="connsiteX2" fmla="*/ 342900 w 971550"/>
                  <a:gd name="connsiteY2" fmla="*/ 70866 h 475149"/>
                  <a:gd name="connsiteX3" fmla="*/ 495300 w 971550"/>
                  <a:gd name="connsiteY3" fmla="*/ 13716 h 475149"/>
                  <a:gd name="connsiteX4" fmla="*/ 647700 w 971550"/>
                  <a:gd name="connsiteY4" fmla="*/ 13716 h 475149"/>
                  <a:gd name="connsiteX5" fmla="*/ 742950 w 971550"/>
                  <a:gd name="connsiteY5" fmla="*/ 166116 h 475149"/>
                  <a:gd name="connsiteX6" fmla="*/ 819150 w 971550"/>
                  <a:gd name="connsiteY6" fmla="*/ 413766 h 475149"/>
                  <a:gd name="connsiteX7" fmla="*/ 914400 w 971550"/>
                  <a:gd name="connsiteY7" fmla="*/ 470916 h 475149"/>
                  <a:gd name="connsiteX8" fmla="*/ 971550 w 971550"/>
                  <a:gd name="connsiteY8" fmla="*/ 470916 h 475149"/>
                  <a:gd name="connsiteX9" fmla="*/ 971550 w 971550"/>
                  <a:gd name="connsiteY9" fmla="*/ 470916 h 47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1550" h="475149">
                    <a:moveTo>
                      <a:pt x="0" y="356616"/>
                    </a:moveTo>
                    <a:cubicBezTo>
                      <a:pt x="57150" y="313753"/>
                      <a:pt x="114300" y="270891"/>
                      <a:pt x="171450" y="223266"/>
                    </a:cubicBezTo>
                    <a:cubicBezTo>
                      <a:pt x="228600" y="175641"/>
                      <a:pt x="288925" y="105791"/>
                      <a:pt x="342900" y="70866"/>
                    </a:cubicBezTo>
                    <a:cubicBezTo>
                      <a:pt x="396875" y="35941"/>
                      <a:pt x="444500" y="23241"/>
                      <a:pt x="495300" y="13716"/>
                    </a:cubicBezTo>
                    <a:cubicBezTo>
                      <a:pt x="546100" y="4191"/>
                      <a:pt x="606425" y="-11684"/>
                      <a:pt x="647700" y="13716"/>
                    </a:cubicBezTo>
                    <a:cubicBezTo>
                      <a:pt x="688975" y="39116"/>
                      <a:pt x="714375" y="99441"/>
                      <a:pt x="742950" y="166116"/>
                    </a:cubicBezTo>
                    <a:cubicBezTo>
                      <a:pt x="771525" y="232791"/>
                      <a:pt x="790575" y="362966"/>
                      <a:pt x="819150" y="413766"/>
                    </a:cubicBezTo>
                    <a:cubicBezTo>
                      <a:pt x="847725" y="464566"/>
                      <a:pt x="889000" y="461391"/>
                      <a:pt x="914400" y="470916"/>
                    </a:cubicBezTo>
                    <a:cubicBezTo>
                      <a:pt x="939800" y="480441"/>
                      <a:pt x="971550" y="470916"/>
                      <a:pt x="971550" y="470916"/>
                    </a:cubicBezTo>
                    <a:lnTo>
                      <a:pt x="971550" y="470916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5110830" y="3860610"/>
                <a:ext cx="397425" cy="291855"/>
              </a:xfrm>
              <a:custGeom>
                <a:avLst/>
                <a:gdLst>
                  <a:gd name="connsiteX0" fmla="*/ 0 w 476250"/>
                  <a:gd name="connsiteY0" fmla="*/ 306933 h 380580"/>
                  <a:gd name="connsiteX1" fmla="*/ 171450 w 476250"/>
                  <a:gd name="connsiteY1" fmla="*/ 21183 h 380580"/>
                  <a:gd name="connsiteX2" fmla="*/ 342900 w 476250"/>
                  <a:gd name="connsiteY2" fmla="*/ 40233 h 380580"/>
                  <a:gd name="connsiteX3" fmla="*/ 342900 w 476250"/>
                  <a:gd name="connsiteY3" fmla="*/ 192633 h 380580"/>
                  <a:gd name="connsiteX4" fmla="*/ 361950 w 476250"/>
                  <a:gd name="connsiteY4" fmla="*/ 364083 h 380580"/>
                  <a:gd name="connsiteX5" fmla="*/ 476250 w 476250"/>
                  <a:gd name="connsiteY5" fmla="*/ 364083 h 38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380580">
                    <a:moveTo>
                      <a:pt x="0" y="306933"/>
                    </a:moveTo>
                    <a:cubicBezTo>
                      <a:pt x="57150" y="186283"/>
                      <a:pt x="114300" y="65633"/>
                      <a:pt x="171450" y="21183"/>
                    </a:cubicBezTo>
                    <a:cubicBezTo>
                      <a:pt x="228600" y="-23267"/>
                      <a:pt x="314325" y="11658"/>
                      <a:pt x="342900" y="40233"/>
                    </a:cubicBezTo>
                    <a:cubicBezTo>
                      <a:pt x="371475" y="68808"/>
                      <a:pt x="339725" y="138658"/>
                      <a:pt x="342900" y="192633"/>
                    </a:cubicBezTo>
                    <a:cubicBezTo>
                      <a:pt x="346075" y="246608"/>
                      <a:pt x="339725" y="335508"/>
                      <a:pt x="361950" y="364083"/>
                    </a:cubicBezTo>
                    <a:cubicBezTo>
                      <a:pt x="384175" y="392658"/>
                      <a:pt x="430212" y="378370"/>
                      <a:pt x="476250" y="364083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6098779" y="3295879"/>
                <a:ext cx="1464062" cy="530208"/>
              </a:xfrm>
              <a:custGeom>
                <a:avLst/>
                <a:gdLst>
                  <a:gd name="connsiteX0" fmla="*/ 6831 w 1435581"/>
                  <a:gd name="connsiteY0" fmla="*/ 339842 h 691392"/>
                  <a:gd name="connsiteX1" fmla="*/ 25881 w 1435581"/>
                  <a:gd name="connsiteY1" fmla="*/ 568442 h 691392"/>
                  <a:gd name="connsiteX2" fmla="*/ 216381 w 1435581"/>
                  <a:gd name="connsiteY2" fmla="*/ 492242 h 691392"/>
                  <a:gd name="connsiteX3" fmla="*/ 292581 w 1435581"/>
                  <a:gd name="connsiteY3" fmla="*/ 282692 h 691392"/>
                  <a:gd name="connsiteX4" fmla="*/ 502131 w 1435581"/>
                  <a:gd name="connsiteY4" fmla="*/ 92192 h 691392"/>
                  <a:gd name="connsiteX5" fmla="*/ 749781 w 1435581"/>
                  <a:gd name="connsiteY5" fmla="*/ 15992 h 691392"/>
                  <a:gd name="connsiteX6" fmla="*/ 864081 w 1435581"/>
                  <a:gd name="connsiteY6" fmla="*/ 396992 h 691392"/>
                  <a:gd name="connsiteX7" fmla="*/ 1092681 w 1435581"/>
                  <a:gd name="connsiteY7" fmla="*/ 663692 h 691392"/>
                  <a:gd name="connsiteX8" fmla="*/ 1226031 w 1435581"/>
                  <a:gd name="connsiteY8" fmla="*/ 663692 h 691392"/>
                  <a:gd name="connsiteX9" fmla="*/ 1321281 w 1435581"/>
                  <a:gd name="connsiteY9" fmla="*/ 492242 h 691392"/>
                  <a:gd name="connsiteX10" fmla="*/ 1435581 w 1435581"/>
                  <a:gd name="connsiteY10" fmla="*/ 206492 h 691392"/>
                  <a:gd name="connsiteX0" fmla="*/ 533 w 1537669"/>
                  <a:gd name="connsiteY0" fmla="*/ 582296 h 691392"/>
                  <a:gd name="connsiteX1" fmla="*/ 127969 w 1537669"/>
                  <a:gd name="connsiteY1" fmla="*/ 568442 h 691392"/>
                  <a:gd name="connsiteX2" fmla="*/ 318469 w 1537669"/>
                  <a:gd name="connsiteY2" fmla="*/ 492242 h 691392"/>
                  <a:gd name="connsiteX3" fmla="*/ 394669 w 1537669"/>
                  <a:gd name="connsiteY3" fmla="*/ 282692 h 691392"/>
                  <a:gd name="connsiteX4" fmla="*/ 604219 w 1537669"/>
                  <a:gd name="connsiteY4" fmla="*/ 92192 h 691392"/>
                  <a:gd name="connsiteX5" fmla="*/ 851869 w 1537669"/>
                  <a:gd name="connsiteY5" fmla="*/ 15992 h 691392"/>
                  <a:gd name="connsiteX6" fmla="*/ 966169 w 1537669"/>
                  <a:gd name="connsiteY6" fmla="*/ 396992 h 691392"/>
                  <a:gd name="connsiteX7" fmla="*/ 1194769 w 1537669"/>
                  <a:gd name="connsiteY7" fmla="*/ 663692 h 691392"/>
                  <a:gd name="connsiteX8" fmla="*/ 1328119 w 1537669"/>
                  <a:gd name="connsiteY8" fmla="*/ 663692 h 691392"/>
                  <a:gd name="connsiteX9" fmla="*/ 1423369 w 1537669"/>
                  <a:gd name="connsiteY9" fmla="*/ 492242 h 691392"/>
                  <a:gd name="connsiteX10" fmla="*/ 1537669 w 1537669"/>
                  <a:gd name="connsiteY10" fmla="*/ 206492 h 691392"/>
                  <a:gd name="connsiteX0" fmla="*/ 533 w 1754441"/>
                  <a:gd name="connsiteY0" fmla="*/ 582296 h 691392"/>
                  <a:gd name="connsiteX1" fmla="*/ 127969 w 1754441"/>
                  <a:gd name="connsiteY1" fmla="*/ 568442 h 691392"/>
                  <a:gd name="connsiteX2" fmla="*/ 318469 w 1754441"/>
                  <a:gd name="connsiteY2" fmla="*/ 492242 h 691392"/>
                  <a:gd name="connsiteX3" fmla="*/ 394669 w 1754441"/>
                  <a:gd name="connsiteY3" fmla="*/ 282692 h 691392"/>
                  <a:gd name="connsiteX4" fmla="*/ 604219 w 1754441"/>
                  <a:gd name="connsiteY4" fmla="*/ 92192 h 691392"/>
                  <a:gd name="connsiteX5" fmla="*/ 851869 w 1754441"/>
                  <a:gd name="connsiteY5" fmla="*/ 15992 h 691392"/>
                  <a:gd name="connsiteX6" fmla="*/ 966169 w 1754441"/>
                  <a:gd name="connsiteY6" fmla="*/ 396992 h 691392"/>
                  <a:gd name="connsiteX7" fmla="*/ 1194769 w 1754441"/>
                  <a:gd name="connsiteY7" fmla="*/ 663692 h 691392"/>
                  <a:gd name="connsiteX8" fmla="*/ 1328119 w 1754441"/>
                  <a:gd name="connsiteY8" fmla="*/ 663692 h 691392"/>
                  <a:gd name="connsiteX9" fmla="*/ 1423369 w 1754441"/>
                  <a:gd name="connsiteY9" fmla="*/ 492242 h 691392"/>
                  <a:gd name="connsiteX10" fmla="*/ 1754441 w 1754441"/>
                  <a:gd name="connsiteY10" fmla="*/ 125674 h 691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4441" h="691392">
                    <a:moveTo>
                      <a:pt x="533" y="582296"/>
                    </a:moveTo>
                    <a:cubicBezTo>
                      <a:pt x="-7405" y="683896"/>
                      <a:pt x="74980" y="583451"/>
                      <a:pt x="127969" y="568442"/>
                    </a:cubicBezTo>
                    <a:cubicBezTo>
                      <a:pt x="180958" y="553433"/>
                      <a:pt x="274019" y="539867"/>
                      <a:pt x="318469" y="492242"/>
                    </a:cubicBezTo>
                    <a:cubicBezTo>
                      <a:pt x="362919" y="444617"/>
                      <a:pt x="347044" y="349367"/>
                      <a:pt x="394669" y="282692"/>
                    </a:cubicBezTo>
                    <a:cubicBezTo>
                      <a:pt x="442294" y="216017"/>
                      <a:pt x="528019" y="136642"/>
                      <a:pt x="604219" y="92192"/>
                    </a:cubicBezTo>
                    <a:cubicBezTo>
                      <a:pt x="680419" y="47742"/>
                      <a:pt x="791544" y="-34808"/>
                      <a:pt x="851869" y="15992"/>
                    </a:cubicBezTo>
                    <a:cubicBezTo>
                      <a:pt x="912194" y="66792"/>
                      <a:pt x="909019" y="289042"/>
                      <a:pt x="966169" y="396992"/>
                    </a:cubicBezTo>
                    <a:cubicBezTo>
                      <a:pt x="1023319" y="504942"/>
                      <a:pt x="1134444" y="619242"/>
                      <a:pt x="1194769" y="663692"/>
                    </a:cubicBezTo>
                    <a:cubicBezTo>
                      <a:pt x="1255094" y="708142"/>
                      <a:pt x="1290019" y="692267"/>
                      <a:pt x="1328119" y="663692"/>
                    </a:cubicBezTo>
                    <a:cubicBezTo>
                      <a:pt x="1366219" y="635117"/>
                      <a:pt x="1388444" y="568442"/>
                      <a:pt x="1423369" y="492242"/>
                    </a:cubicBezTo>
                    <a:cubicBezTo>
                      <a:pt x="1458294" y="416042"/>
                      <a:pt x="1714753" y="230449"/>
                      <a:pt x="1754441" y="125674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5631121" y="4187008"/>
                <a:ext cx="1941470" cy="414283"/>
              </a:xfrm>
              <a:custGeom>
                <a:avLst/>
                <a:gdLst>
                  <a:gd name="connsiteX0" fmla="*/ 0 w 2171700"/>
                  <a:gd name="connsiteY0" fmla="*/ 305674 h 594386"/>
                  <a:gd name="connsiteX1" fmla="*/ 304800 w 2171700"/>
                  <a:gd name="connsiteY1" fmla="*/ 591424 h 594386"/>
                  <a:gd name="connsiteX2" fmla="*/ 666750 w 2171700"/>
                  <a:gd name="connsiteY2" fmla="*/ 439024 h 594386"/>
                  <a:gd name="connsiteX3" fmla="*/ 933450 w 2171700"/>
                  <a:gd name="connsiteY3" fmla="*/ 191374 h 594386"/>
                  <a:gd name="connsiteX4" fmla="*/ 1085850 w 2171700"/>
                  <a:gd name="connsiteY4" fmla="*/ 874 h 594386"/>
                  <a:gd name="connsiteX5" fmla="*/ 1333500 w 2171700"/>
                  <a:gd name="connsiteY5" fmla="*/ 134224 h 594386"/>
                  <a:gd name="connsiteX6" fmla="*/ 1581150 w 2171700"/>
                  <a:gd name="connsiteY6" fmla="*/ 439024 h 594386"/>
                  <a:gd name="connsiteX7" fmla="*/ 1866900 w 2171700"/>
                  <a:gd name="connsiteY7" fmla="*/ 553324 h 594386"/>
                  <a:gd name="connsiteX8" fmla="*/ 2019300 w 2171700"/>
                  <a:gd name="connsiteY8" fmla="*/ 496174 h 594386"/>
                  <a:gd name="connsiteX9" fmla="*/ 2171700 w 2171700"/>
                  <a:gd name="connsiteY9" fmla="*/ 267574 h 594386"/>
                  <a:gd name="connsiteX0" fmla="*/ 0 w 2171700"/>
                  <a:gd name="connsiteY0" fmla="*/ 308692 h 597128"/>
                  <a:gd name="connsiteX1" fmla="*/ 304800 w 2171700"/>
                  <a:gd name="connsiteY1" fmla="*/ 594442 h 597128"/>
                  <a:gd name="connsiteX2" fmla="*/ 666750 w 2171700"/>
                  <a:gd name="connsiteY2" fmla="*/ 442042 h 597128"/>
                  <a:gd name="connsiteX3" fmla="*/ 933450 w 2171700"/>
                  <a:gd name="connsiteY3" fmla="*/ 275210 h 597128"/>
                  <a:gd name="connsiteX4" fmla="*/ 1085850 w 2171700"/>
                  <a:gd name="connsiteY4" fmla="*/ 3892 h 597128"/>
                  <a:gd name="connsiteX5" fmla="*/ 1333500 w 2171700"/>
                  <a:gd name="connsiteY5" fmla="*/ 137242 h 597128"/>
                  <a:gd name="connsiteX6" fmla="*/ 1581150 w 2171700"/>
                  <a:gd name="connsiteY6" fmla="*/ 442042 h 597128"/>
                  <a:gd name="connsiteX7" fmla="*/ 1866900 w 2171700"/>
                  <a:gd name="connsiteY7" fmla="*/ 556342 h 597128"/>
                  <a:gd name="connsiteX8" fmla="*/ 2019300 w 2171700"/>
                  <a:gd name="connsiteY8" fmla="*/ 499192 h 597128"/>
                  <a:gd name="connsiteX9" fmla="*/ 2171700 w 2171700"/>
                  <a:gd name="connsiteY9" fmla="*/ 270592 h 597128"/>
                  <a:gd name="connsiteX0" fmla="*/ 0 w 2171700"/>
                  <a:gd name="connsiteY0" fmla="*/ 195171 h 483607"/>
                  <a:gd name="connsiteX1" fmla="*/ 304800 w 2171700"/>
                  <a:gd name="connsiteY1" fmla="*/ 480921 h 483607"/>
                  <a:gd name="connsiteX2" fmla="*/ 666750 w 2171700"/>
                  <a:gd name="connsiteY2" fmla="*/ 328521 h 483607"/>
                  <a:gd name="connsiteX3" fmla="*/ 933450 w 2171700"/>
                  <a:gd name="connsiteY3" fmla="*/ 161689 h 483607"/>
                  <a:gd name="connsiteX4" fmla="*/ 1132302 w 2171700"/>
                  <a:gd name="connsiteY4" fmla="*/ 35844 h 483607"/>
                  <a:gd name="connsiteX5" fmla="*/ 1333500 w 2171700"/>
                  <a:gd name="connsiteY5" fmla="*/ 23721 h 483607"/>
                  <a:gd name="connsiteX6" fmla="*/ 1581150 w 2171700"/>
                  <a:gd name="connsiteY6" fmla="*/ 328521 h 483607"/>
                  <a:gd name="connsiteX7" fmla="*/ 1866900 w 2171700"/>
                  <a:gd name="connsiteY7" fmla="*/ 442821 h 483607"/>
                  <a:gd name="connsiteX8" fmla="*/ 2019300 w 2171700"/>
                  <a:gd name="connsiteY8" fmla="*/ 385671 h 483607"/>
                  <a:gd name="connsiteX9" fmla="*/ 2171700 w 2171700"/>
                  <a:gd name="connsiteY9" fmla="*/ 157071 h 483607"/>
                  <a:gd name="connsiteX0" fmla="*/ 0 w 2171700"/>
                  <a:gd name="connsiteY0" fmla="*/ 161111 h 449547"/>
                  <a:gd name="connsiteX1" fmla="*/ 304800 w 2171700"/>
                  <a:gd name="connsiteY1" fmla="*/ 446861 h 449547"/>
                  <a:gd name="connsiteX2" fmla="*/ 666750 w 2171700"/>
                  <a:gd name="connsiteY2" fmla="*/ 294461 h 449547"/>
                  <a:gd name="connsiteX3" fmla="*/ 933450 w 2171700"/>
                  <a:gd name="connsiteY3" fmla="*/ 127629 h 449547"/>
                  <a:gd name="connsiteX4" fmla="*/ 1132302 w 2171700"/>
                  <a:gd name="connsiteY4" fmla="*/ 1784 h 449547"/>
                  <a:gd name="connsiteX5" fmla="*/ 1348983 w 2171700"/>
                  <a:gd name="connsiteY5" fmla="*/ 70479 h 449547"/>
                  <a:gd name="connsiteX6" fmla="*/ 1581150 w 2171700"/>
                  <a:gd name="connsiteY6" fmla="*/ 294461 h 449547"/>
                  <a:gd name="connsiteX7" fmla="*/ 1866900 w 2171700"/>
                  <a:gd name="connsiteY7" fmla="*/ 408761 h 449547"/>
                  <a:gd name="connsiteX8" fmla="*/ 2019300 w 2171700"/>
                  <a:gd name="connsiteY8" fmla="*/ 351611 h 449547"/>
                  <a:gd name="connsiteX9" fmla="*/ 2171700 w 2171700"/>
                  <a:gd name="connsiteY9" fmla="*/ 123011 h 449547"/>
                  <a:gd name="connsiteX0" fmla="*/ 0 w 2171700"/>
                  <a:gd name="connsiteY0" fmla="*/ 162333 h 450769"/>
                  <a:gd name="connsiteX1" fmla="*/ 304800 w 2171700"/>
                  <a:gd name="connsiteY1" fmla="*/ 448083 h 450769"/>
                  <a:gd name="connsiteX2" fmla="*/ 666750 w 2171700"/>
                  <a:gd name="connsiteY2" fmla="*/ 295683 h 450769"/>
                  <a:gd name="connsiteX3" fmla="*/ 933450 w 2171700"/>
                  <a:gd name="connsiteY3" fmla="*/ 128851 h 450769"/>
                  <a:gd name="connsiteX4" fmla="*/ 1132302 w 2171700"/>
                  <a:gd name="connsiteY4" fmla="*/ 3006 h 450769"/>
                  <a:gd name="connsiteX5" fmla="*/ 1348983 w 2171700"/>
                  <a:gd name="connsiteY5" fmla="*/ 71701 h 450769"/>
                  <a:gd name="connsiteX6" fmla="*/ 1534699 w 2171700"/>
                  <a:gd name="connsiteY6" fmla="*/ 408828 h 450769"/>
                  <a:gd name="connsiteX7" fmla="*/ 1866900 w 2171700"/>
                  <a:gd name="connsiteY7" fmla="*/ 409983 h 450769"/>
                  <a:gd name="connsiteX8" fmla="*/ 2019300 w 2171700"/>
                  <a:gd name="connsiteY8" fmla="*/ 352833 h 450769"/>
                  <a:gd name="connsiteX9" fmla="*/ 2171700 w 2171700"/>
                  <a:gd name="connsiteY9" fmla="*/ 124233 h 450769"/>
                  <a:gd name="connsiteX0" fmla="*/ 0 w 2171700"/>
                  <a:gd name="connsiteY0" fmla="*/ 162333 h 540226"/>
                  <a:gd name="connsiteX1" fmla="*/ 304800 w 2171700"/>
                  <a:gd name="connsiteY1" fmla="*/ 448083 h 540226"/>
                  <a:gd name="connsiteX2" fmla="*/ 666750 w 2171700"/>
                  <a:gd name="connsiteY2" fmla="*/ 295683 h 540226"/>
                  <a:gd name="connsiteX3" fmla="*/ 933450 w 2171700"/>
                  <a:gd name="connsiteY3" fmla="*/ 128851 h 540226"/>
                  <a:gd name="connsiteX4" fmla="*/ 1132302 w 2171700"/>
                  <a:gd name="connsiteY4" fmla="*/ 3006 h 540226"/>
                  <a:gd name="connsiteX5" fmla="*/ 1348983 w 2171700"/>
                  <a:gd name="connsiteY5" fmla="*/ 71701 h 540226"/>
                  <a:gd name="connsiteX6" fmla="*/ 1534699 w 2171700"/>
                  <a:gd name="connsiteY6" fmla="*/ 408828 h 540226"/>
                  <a:gd name="connsiteX7" fmla="*/ 1835932 w 2171700"/>
                  <a:gd name="connsiteY7" fmla="*/ 539293 h 540226"/>
                  <a:gd name="connsiteX8" fmla="*/ 2019300 w 2171700"/>
                  <a:gd name="connsiteY8" fmla="*/ 352833 h 540226"/>
                  <a:gd name="connsiteX9" fmla="*/ 2171700 w 2171700"/>
                  <a:gd name="connsiteY9" fmla="*/ 124233 h 540226"/>
                  <a:gd name="connsiteX0" fmla="*/ 0 w 2326537"/>
                  <a:gd name="connsiteY0" fmla="*/ 162333 h 540226"/>
                  <a:gd name="connsiteX1" fmla="*/ 304800 w 2326537"/>
                  <a:gd name="connsiteY1" fmla="*/ 448083 h 540226"/>
                  <a:gd name="connsiteX2" fmla="*/ 666750 w 2326537"/>
                  <a:gd name="connsiteY2" fmla="*/ 295683 h 540226"/>
                  <a:gd name="connsiteX3" fmla="*/ 933450 w 2326537"/>
                  <a:gd name="connsiteY3" fmla="*/ 128851 h 540226"/>
                  <a:gd name="connsiteX4" fmla="*/ 1132302 w 2326537"/>
                  <a:gd name="connsiteY4" fmla="*/ 3006 h 540226"/>
                  <a:gd name="connsiteX5" fmla="*/ 1348983 w 2326537"/>
                  <a:gd name="connsiteY5" fmla="*/ 71701 h 540226"/>
                  <a:gd name="connsiteX6" fmla="*/ 1534699 w 2326537"/>
                  <a:gd name="connsiteY6" fmla="*/ 408828 h 540226"/>
                  <a:gd name="connsiteX7" fmla="*/ 1835932 w 2326537"/>
                  <a:gd name="connsiteY7" fmla="*/ 539293 h 540226"/>
                  <a:gd name="connsiteX8" fmla="*/ 2019300 w 2326537"/>
                  <a:gd name="connsiteY8" fmla="*/ 352833 h 540226"/>
                  <a:gd name="connsiteX9" fmla="*/ 2326537 w 2326537"/>
                  <a:gd name="connsiteY9" fmla="*/ 156560 h 54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6537" h="540226">
                    <a:moveTo>
                      <a:pt x="0" y="162333"/>
                    </a:moveTo>
                    <a:cubicBezTo>
                      <a:pt x="96837" y="294095"/>
                      <a:pt x="193675" y="425858"/>
                      <a:pt x="304800" y="448083"/>
                    </a:cubicBezTo>
                    <a:cubicBezTo>
                      <a:pt x="415925" y="470308"/>
                      <a:pt x="561975" y="348888"/>
                      <a:pt x="666750" y="295683"/>
                    </a:cubicBezTo>
                    <a:cubicBezTo>
                      <a:pt x="771525" y="242478"/>
                      <a:pt x="855858" y="177631"/>
                      <a:pt x="933450" y="128851"/>
                    </a:cubicBezTo>
                    <a:cubicBezTo>
                      <a:pt x="1011042" y="80072"/>
                      <a:pt x="1063047" y="12531"/>
                      <a:pt x="1132302" y="3006"/>
                    </a:cubicBezTo>
                    <a:cubicBezTo>
                      <a:pt x="1201557" y="-6519"/>
                      <a:pt x="1281917" y="4064"/>
                      <a:pt x="1348983" y="71701"/>
                    </a:cubicBezTo>
                    <a:cubicBezTo>
                      <a:pt x="1416049" y="139338"/>
                      <a:pt x="1453541" y="330896"/>
                      <a:pt x="1534699" y="408828"/>
                    </a:cubicBezTo>
                    <a:cubicBezTo>
                      <a:pt x="1615857" y="486760"/>
                      <a:pt x="1755165" y="548625"/>
                      <a:pt x="1835932" y="539293"/>
                    </a:cubicBezTo>
                    <a:cubicBezTo>
                      <a:pt x="1916699" y="529961"/>
                      <a:pt x="1968500" y="400458"/>
                      <a:pt x="2019300" y="352833"/>
                    </a:cubicBezTo>
                    <a:cubicBezTo>
                      <a:pt x="2070100" y="305208"/>
                      <a:pt x="2275737" y="247047"/>
                      <a:pt x="2326537" y="15656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679456" y="4974122"/>
                <a:ext cx="2702494" cy="674362"/>
              </a:xfrm>
              <a:custGeom>
                <a:avLst/>
                <a:gdLst>
                  <a:gd name="connsiteX0" fmla="*/ 0 w 3238500"/>
                  <a:gd name="connsiteY0" fmla="*/ 192376 h 619722"/>
                  <a:gd name="connsiteX1" fmla="*/ 495300 w 3238500"/>
                  <a:gd name="connsiteY1" fmla="*/ 287626 h 619722"/>
                  <a:gd name="connsiteX2" fmla="*/ 723900 w 3238500"/>
                  <a:gd name="connsiteY2" fmla="*/ 440026 h 619722"/>
                  <a:gd name="connsiteX3" fmla="*/ 933450 w 3238500"/>
                  <a:gd name="connsiteY3" fmla="*/ 611476 h 619722"/>
                  <a:gd name="connsiteX4" fmla="*/ 1162050 w 3238500"/>
                  <a:gd name="connsiteY4" fmla="*/ 535276 h 619722"/>
                  <a:gd name="connsiteX5" fmla="*/ 1562100 w 3238500"/>
                  <a:gd name="connsiteY5" fmla="*/ 287626 h 619722"/>
                  <a:gd name="connsiteX6" fmla="*/ 1771650 w 3238500"/>
                  <a:gd name="connsiteY6" fmla="*/ 173326 h 619722"/>
                  <a:gd name="connsiteX7" fmla="*/ 2133600 w 3238500"/>
                  <a:gd name="connsiteY7" fmla="*/ 1876 h 619722"/>
                  <a:gd name="connsiteX8" fmla="*/ 2286000 w 3238500"/>
                  <a:gd name="connsiteY8" fmla="*/ 97126 h 619722"/>
                  <a:gd name="connsiteX9" fmla="*/ 2381250 w 3238500"/>
                  <a:gd name="connsiteY9" fmla="*/ 325726 h 619722"/>
                  <a:gd name="connsiteX10" fmla="*/ 2667000 w 3238500"/>
                  <a:gd name="connsiteY10" fmla="*/ 611476 h 619722"/>
                  <a:gd name="connsiteX11" fmla="*/ 2876550 w 3238500"/>
                  <a:gd name="connsiteY11" fmla="*/ 535276 h 619722"/>
                  <a:gd name="connsiteX12" fmla="*/ 3028950 w 3238500"/>
                  <a:gd name="connsiteY12" fmla="*/ 459076 h 619722"/>
                  <a:gd name="connsiteX13" fmla="*/ 3181350 w 3238500"/>
                  <a:gd name="connsiteY13" fmla="*/ 363826 h 619722"/>
                  <a:gd name="connsiteX14" fmla="*/ 3238500 w 3238500"/>
                  <a:gd name="connsiteY14" fmla="*/ 306676 h 619722"/>
                  <a:gd name="connsiteX0" fmla="*/ 0 w 3238500"/>
                  <a:gd name="connsiteY0" fmla="*/ 553274 h 980620"/>
                  <a:gd name="connsiteX1" fmla="*/ 696589 w 3238500"/>
                  <a:gd name="connsiteY1" fmla="*/ 1976 h 980620"/>
                  <a:gd name="connsiteX2" fmla="*/ 723900 w 3238500"/>
                  <a:gd name="connsiteY2" fmla="*/ 800924 h 980620"/>
                  <a:gd name="connsiteX3" fmla="*/ 933450 w 3238500"/>
                  <a:gd name="connsiteY3" fmla="*/ 972374 h 980620"/>
                  <a:gd name="connsiteX4" fmla="*/ 1162050 w 3238500"/>
                  <a:gd name="connsiteY4" fmla="*/ 896174 h 980620"/>
                  <a:gd name="connsiteX5" fmla="*/ 1562100 w 3238500"/>
                  <a:gd name="connsiteY5" fmla="*/ 648524 h 980620"/>
                  <a:gd name="connsiteX6" fmla="*/ 1771650 w 3238500"/>
                  <a:gd name="connsiteY6" fmla="*/ 534224 h 980620"/>
                  <a:gd name="connsiteX7" fmla="*/ 2133600 w 3238500"/>
                  <a:gd name="connsiteY7" fmla="*/ 362774 h 980620"/>
                  <a:gd name="connsiteX8" fmla="*/ 2286000 w 3238500"/>
                  <a:gd name="connsiteY8" fmla="*/ 458024 h 980620"/>
                  <a:gd name="connsiteX9" fmla="*/ 2381250 w 3238500"/>
                  <a:gd name="connsiteY9" fmla="*/ 686624 h 980620"/>
                  <a:gd name="connsiteX10" fmla="*/ 2667000 w 3238500"/>
                  <a:gd name="connsiteY10" fmla="*/ 972374 h 980620"/>
                  <a:gd name="connsiteX11" fmla="*/ 2876550 w 3238500"/>
                  <a:gd name="connsiteY11" fmla="*/ 896174 h 980620"/>
                  <a:gd name="connsiteX12" fmla="*/ 3028950 w 3238500"/>
                  <a:gd name="connsiteY12" fmla="*/ 819974 h 980620"/>
                  <a:gd name="connsiteX13" fmla="*/ 3181350 w 3238500"/>
                  <a:gd name="connsiteY13" fmla="*/ 724724 h 980620"/>
                  <a:gd name="connsiteX14" fmla="*/ 3238500 w 3238500"/>
                  <a:gd name="connsiteY14" fmla="*/ 667574 h 980620"/>
                  <a:gd name="connsiteX0" fmla="*/ 0 w 3238500"/>
                  <a:gd name="connsiteY0" fmla="*/ 456640 h 883986"/>
                  <a:gd name="connsiteX1" fmla="*/ 572719 w 3238500"/>
                  <a:gd name="connsiteY1" fmla="*/ 2324 h 883986"/>
                  <a:gd name="connsiteX2" fmla="*/ 723900 w 3238500"/>
                  <a:gd name="connsiteY2" fmla="*/ 704290 h 883986"/>
                  <a:gd name="connsiteX3" fmla="*/ 933450 w 3238500"/>
                  <a:gd name="connsiteY3" fmla="*/ 875740 h 883986"/>
                  <a:gd name="connsiteX4" fmla="*/ 1162050 w 3238500"/>
                  <a:gd name="connsiteY4" fmla="*/ 799540 h 883986"/>
                  <a:gd name="connsiteX5" fmla="*/ 1562100 w 3238500"/>
                  <a:gd name="connsiteY5" fmla="*/ 551890 h 883986"/>
                  <a:gd name="connsiteX6" fmla="*/ 1771650 w 3238500"/>
                  <a:gd name="connsiteY6" fmla="*/ 437590 h 883986"/>
                  <a:gd name="connsiteX7" fmla="*/ 2133600 w 3238500"/>
                  <a:gd name="connsiteY7" fmla="*/ 266140 h 883986"/>
                  <a:gd name="connsiteX8" fmla="*/ 2286000 w 3238500"/>
                  <a:gd name="connsiteY8" fmla="*/ 361390 h 883986"/>
                  <a:gd name="connsiteX9" fmla="*/ 2381250 w 3238500"/>
                  <a:gd name="connsiteY9" fmla="*/ 589990 h 883986"/>
                  <a:gd name="connsiteX10" fmla="*/ 2667000 w 3238500"/>
                  <a:gd name="connsiteY10" fmla="*/ 875740 h 883986"/>
                  <a:gd name="connsiteX11" fmla="*/ 2876550 w 3238500"/>
                  <a:gd name="connsiteY11" fmla="*/ 799540 h 883986"/>
                  <a:gd name="connsiteX12" fmla="*/ 3028950 w 3238500"/>
                  <a:gd name="connsiteY12" fmla="*/ 723340 h 883986"/>
                  <a:gd name="connsiteX13" fmla="*/ 3181350 w 3238500"/>
                  <a:gd name="connsiteY13" fmla="*/ 628090 h 883986"/>
                  <a:gd name="connsiteX14" fmla="*/ 3238500 w 3238500"/>
                  <a:gd name="connsiteY14" fmla="*/ 570940 h 883986"/>
                  <a:gd name="connsiteX0" fmla="*/ 0 w 3238500"/>
                  <a:gd name="connsiteY0" fmla="*/ 456640 h 883986"/>
                  <a:gd name="connsiteX1" fmla="*/ 572719 w 3238500"/>
                  <a:gd name="connsiteY1" fmla="*/ 2324 h 883986"/>
                  <a:gd name="connsiteX2" fmla="*/ 723900 w 3238500"/>
                  <a:gd name="connsiteY2" fmla="*/ 704290 h 883986"/>
                  <a:gd name="connsiteX3" fmla="*/ 933450 w 3238500"/>
                  <a:gd name="connsiteY3" fmla="*/ 875740 h 883986"/>
                  <a:gd name="connsiteX4" fmla="*/ 1162050 w 3238500"/>
                  <a:gd name="connsiteY4" fmla="*/ 799540 h 883986"/>
                  <a:gd name="connsiteX5" fmla="*/ 1562100 w 3238500"/>
                  <a:gd name="connsiteY5" fmla="*/ 551890 h 883986"/>
                  <a:gd name="connsiteX6" fmla="*/ 1787133 w 3238500"/>
                  <a:gd name="connsiteY6" fmla="*/ 275953 h 883986"/>
                  <a:gd name="connsiteX7" fmla="*/ 2133600 w 3238500"/>
                  <a:gd name="connsiteY7" fmla="*/ 266140 h 883986"/>
                  <a:gd name="connsiteX8" fmla="*/ 2286000 w 3238500"/>
                  <a:gd name="connsiteY8" fmla="*/ 361390 h 883986"/>
                  <a:gd name="connsiteX9" fmla="*/ 2381250 w 3238500"/>
                  <a:gd name="connsiteY9" fmla="*/ 589990 h 883986"/>
                  <a:gd name="connsiteX10" fmla="*/ 2667000 w 3238500"/>
                  <a:gd name="connsiteY10" fmla="*/ 875740 h 883986"/>
                  <a:gd name="connsiteX11" fmla="*/ 2876550 w 3238500"/>
                  <a:gd name="connsiteY11" fmla="*/ 799540 h 883986"/>
                  <a:gd name="connsiteX12" fmla="*/ 3028950 w 3238500"/>
                  <a:gd name="connsiteY12" fmla="*/ 723340 h 883986"/>
                  <a:gd name="connsiteX13" fmla="*/ 3181350 w 3238500"/>
                  <a:gd name="connsiteY13" fmla="*/ 628090 h 883986"/>
                  <a:gd name="connsiteX14" fmla="*/ 3238500 w 3238500"/>
                  <a:gd name="connsiteY14" fmla="*/ 570940 h 883986"/>
                  <a:gd name="connsiteX0" fmla="*/ 0 w 3238500"/>
                  <a:gd name="connsiteY0" fmla="*/ 456640 h 883986"/>
                  <a:gd name="connsiteX1" fmla="*/ 572719 w 3238500"/>
                  <a:gd name="connsiteY1" fmla="*/ 2324 h 883986"/>
                  <a:gd name="connsiteX2" fmla="*/ 723900 w 3238500"/>
                  <a:gd name="connsiteY2" fmla="*/ 704290 h 883986"/>
                  <a:gd name="connsiteX3" fmla="*/ 933450 w 3238500"/>
                  <a:gd name="connsiteY3" fmla="*/ 875740 h 883986"/>
                  <a:gd name="connsiteX4" fmla="*/ 1162050 w 3238500"/>
                  <a:gd name="connsiteY4" fmla="*/ 799540 h 883986"/>
                  <a:gd name="connsiteX5" fmla="*/ 1562100 w 3238500"/>
                  <a:gd name="connsiteY5" fmla="*/ 551890 h 883986"/>
                  <a:gd name="connsiteX6" fmla="*/ 1787133 w 3238500"/>
                  <a:gd name="connsiteY6" fmla="*/ 275953 h 883986"/>
                  <a:gd name="connsiteX7" fmla="*/ 2133600 w 3238500"/>
                  <a:gd name="connsiteY7" fmla="*/ 266140 h 883986"/>
                  <a:gd name="connsiteX8" fmla="*/ 2255033 w 3238500"/>
                  <a:gd name="connsiteY8" fmla="*/ 458372 h 883986"/>
                  <a:gd name="connsiteX9" fmla="*/ 2381250 w 3238500"/>
                  <a:gd name="connsiteY9" fmla="*/ 589990 h 883986"/>
                  <a:gd name="connsiteX10" fmla="*/ 2667000 w 3238500"/>
                  <a:gd name="connsiteY10" fmla="*/ 875740 h 883986"/>
                  <a:gd name="connsiteX11" fmla="*/ 2876550 w 3238500"/>
                  <a:gd name="connsiteY11" fmla="*/ 799540 h 883986"/>
                  <a:gd name="connsiteX12" fmla="*/ 3028950 w 3238500"/>
                  <a:gd name="connsiteY12" fmla="*/ 723340 h 883986"/>
                  <a:gd name="connsiteX13" fmla="*/ 3181350 w 3238500"/>
                  <a:gd name="connsiteY13" fmla="*/ 628090 h 883986"/>
                  <a:gd name="connsiteX14" fmla="*/ 3238500 w 3238500"/>
                  <a:gd name="connsiteY14" fmla="*/ 570940 h 883986"/>
                  <a:gd name="connsiteX0" fmla="*/ 0 w 3238500"/>
                  <a:gd name="connsiteY0" fmla="*/ 456640 h 879373"/>
                  <a:gd name="connsiteX1" fmla="*/ 572719 w 3238500"/>
                  <a:gd name="connsiteY1" fmla="*/ 2324 h 879373"/>
                  <a:gd name="connsiteX2" fmla="*/ 723900 w 3238500"/>
                  <a:gd name="connsiteY2" fmla="*/ 704290 h 879373"/>
                  <a:gd name="connsiteX3" fmla="*/ 933450 w 3238500"/>
                  <a:gd name="connsiteY3" fmla="*/ 875740 h 879373"/>
                  <a:gd name="connsiteX4" fmla="*/ 1162050 w 3238500"/>
                  <a:gd name="connsiteY4" fmla="*/ 799540 h 879373"/>
                  <a:gd name="connsiteX5" fmla="*/ 1562100 w 3238500"/>
                  <a:gd name="connsiteY5" fmla="*/ 551890 h 879373"/>
                  <a:gd name="connsiteX6" fmla="*/ 1787133 w 3238500"/>
                  <a:gd name="connsiteY6" fmla="*/ 275953 h 879373"/>
                  <a:gd name="connsiteX7" fmla="*/ 2133600 w 3238500"/>
                  <a:gd name="connsiteY7" fmla="*/ 266140 h 879373"/>
                  <a:gd name="connsiteX8" fmla="*/ 2255033 w 3238500"/>
                  <a:gd name="connsiteY8" fmla="*/ 458372 h 879373"/>
                  <a:gd name="connsiteX9" fmla="*/ 2350283 w 3238500"/>
                  <a:gd name="connsiteY9" fmla="*/ 735464 h 879373"/>
                  <a:gd name="connsiteX10" fmla="*/ 2667000 w 3238500"/>
                  <a:gd name="connsiteY10" fmla="*/ 875740 h 879373"/>
                  <a:gd name="connsiteX11" fmla="*/ 2876550 w 3238500"/>
                  <a:gd name="connsiteY11" fmla="*/ 799540 h 879373"/>
                  <a:gd name="connsiteX12" fmla="*/ 3028950 w 3238500"/>
                  <a:gd name="connsiteY12" fmla="*/ 723340 h 879373"/>
                  <a:gd name="connsiteX13" fmla="*/ 3181350 w 3238500"/>
                  <a:gd name="connsiteY13" fmla="*/ 628090 h 879373"/>
                  <a:gd name="connsiteX14" fmla="*/ 3238500 w 3238500"/>
                  <a:gd name="connsiteY14" fmla="*/ 570940 h 879373"/>
                  <a:gd name="connsiteX0" fmla="*/ 0 w 3238500"/>
                  <a:gd name="connsiteY0" fmla="*/ 456640 h 879373"/>
                  <a:gd name="connsiteX1" fmla="*/ 572719 w 3238500"/>
                  <a:gd name="connsiteY1" fmla="*/ 2324 h 879373"/>
                  <a:gd name="connsiteX2" fmla="*/ 723900 w 3238500"/>
                  <a:gd name="connsiteY2" fmla="*/ 704290 h 879373"/>
                  <a:gd name="connsiteX3" fmla="*/ 933450 w 3238500"/>
                  <a:gd name="connsiteY3" fmla="*/ 875740 h 879373"/>
                  <a:gd name="connsiteX4" fmla="*/ 1162050 w 3238500"/>
                  <a:gd name="connsiteY4" fmla="*/ 799540 h 879373"/>
                  <a:gd name="connsiteX5" fmla="*/ 1562100 w 3238500"/>
                  <a:gd name="connsiteY5" fmla="*/ 551890 h 879373"/>
                  <a:gd name="connsiteX6" fmla="*/ 1802617 w 3238500"/>
                  <a:gd name="connsiteY6" fmla="*/ 324444 h 879373"/>
                  <a:gd name="connsiteX7" fmla="*/ 2133600 w 3238500"/>
                  <a:gd name="connsiteY7" fmla="*/ 266140 h 879373"/>
                  <a:gd name="connsiteX8" fmla="*/ 2255033 w 3238500"/>
                  <a:gd name="connsiteY8" fmla="*/ 458372 h 879373"/>
                  <a:gd name="connsiteX9" fmla="*/ 2350283 w 3238500"/>
                  <a:gd name="connsiteY9" fmla="*/ 735464 h 879373"/>
                  <a:gd name="connsiteX10" fmla="*/ 2667000 w 3238500"/>
                  <a:gd name="connsiteY10" fmla="*/ 875740 h 879373"/>
                  <a:gd name="connsiteX11" fmla="*/ 2876550 w 3238500"/>
                  <a:gd name="connsiteY11" fmla="*/ 799540 h 879373"/>
                  <a:gd name="connsiteX12" fmla="*/ 3028950 w 3238500"/>
                  <a:gd name="connsiteY12" fmla="*/ 723340 h 879373"/>
                  <a:gd name="connsiteX13" fmla="*/ 3181350 w 3238500"/>
                  <a:gd name="connsiteY13" fmla="*/ 628090 h 879373"/>
                  <a:gd name="connsiteX14" fmla="*/ 3238500 w 3238500"/>
                  <a:gd name="connsiteY14" fmla="*/ 570940 h 87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38500" h="879373">
                    <a:moveTo>
                      <a:pt x="0" y="456640"/>
                    </a:moveTo>
                    <a:cubicBezTo>
                      <a:pt x="187325" y="483627"/>
                      <a:pt x="452069" y="-38951"/>
                      <a:pt x="572719" y="2324"/>
                    </a:cubicBezTo>
                    <a:cubicBezTo>
                      <a:pt x="693369" y="43599"/>
                      <a:pt x="663778" y="558721"/>
                      <a:pt x="723900" y="704290"/>
                    </a:cubicBezTo>
                    <a:cubicBezTo>
                      <a:pt x="784022" y="849859"/>
                      <a:pt x="860425" y="859865"/>
                      <a:pt x="933450" y="875740"/>
                    </a:cubicBezTo>
                    <a:cubicBezTo>
                      <a:pt x="1006475" y="891615"/>
                      <a:pt x="1057275" y="853515"/>
                      <a:pt x="1162050" y="799540"/>
                    </a:cubicBezTo>
                    <a:cubicBezTo>
                      <a:pt x="1266825" y="745565"/>
                      <a:pt x="1455339" y="631073"/>
                      <a:pt x="1562100" y="551890"/>
                    </a:cubicBezTo>
                    <a:cubicBezTo>
                      <a:pt x="1668861" y="472707"/>
                      <a:pt x="1707367" y="372069"/>
                      <a:pt x="1802617" y="324444"/>
                    </a:cubicBezTo>
                    <a:cubicBezTo>
                      <a:pt x="1897867" y="276819"/>
                      <a:pt x="2058197" y="243819"/>
                      <a:pt x="2133600" y="266140"/>
                    </a:cubicBezTo>
                    <a:cubicBezTo>
                      <a:pt x="2209003" y="288461"/>
                      <a:pt x="2218919" y="380151"/>
                      <a:pt x="2255033" y="458372"/>
                    </a:cubicBezTo>
                    <a:cubicBezTo>
                      <a:pt x="2291147" y="536593"/>
                      <a:pt x="2281622" y="665903"/>
                      <a:pt x="2350283" y="735464"/>
                    </a:cubicBezTo>
                    <a:cubicBezTo>
                      <a:pt x="2418944" y="805025"/>
                      <a:pt x="2579289" y="865061"/>
                      <a:pt x="2667000" y="875740"/>
                    </a:cubicBezTo>
                    <a:cubicBezTo>
                      <a:pt x="2754711" y="886419"/>
                      <a:pt x="2816225" y="824940"/>
                      <a:pt x="2876550" y="799540"/>
                    </a:cubicBezTo>
                    <a:cubicBezTo>
                      <a:pt x="2936875" y="774140"/>
                      <a:pt x="2978150" y="751915"/>
                      <a:pt x="3028950" y="723340"/>
                    </a:cubicBezTo>
                    <a:cubicBezTo>
                      <a:pt x="3079750" y="694765"/>
                      <a:pt x="3146425" y="653490"/>
                      <a:pt x="3181350" y="628090"/>
                    </a:cubicBezTo>
                    <a:cubicBezTo>
                      <a:pt x="3216275" y="602690"/>
                      <a:pt x="3227387" y="586815"/>
                      <a:pt x="3238500" y="57094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537399" y="5977307"/>
                <a:ext cx="2844550" cy="478149"/>
              </a:xfrm>
              <a:custGeom>
                <a:avLst/>
                <a:gdLst>
                  <a:gd name="connsiteX0" fmla="*/ 0 w 3486150"/>
                  <a:gd name="connsiteY0" fmla="*/ 384978 h 524295"/>
                  <a:gd name="connsiteX1" fmla="*/ 209550 w 3486150"/>
                  <a:gd name="connsiteY1" fmla="*/ 308778 h 524295"/>
                  <a:gd name="connsiteX2" fmla="*/ 666750 w 3486150"/>
                  <a:gd name="connsiteY2" fmla="*/ 499278 h 524295"/>
                  <a:gd name="connsiteX3" fmla="*/ 1066800 w 3486150"/>
                  <a:gd name="connsiteY3" fmla="*/ 499278 h 524295"/>
                  <a:gd name="connsiteX4" fmla="*/ 1314450 w 3486150"/>
                  <a:gd name="connsiteY4" fmla="*/ 289728 h 524295"/>
                  <a:gd name="connsiteX5" fmla="*/ 1657350 w 3486150"/>
                  <a:gd name="connsiteY5" fmla="*/ 118278 h 524295"/>
                  <a:gd name="connsiteX6" fmla="*/ 1962150 w 3486150"/>
                  <a:gd name="connsiteY6" fmla="*/ 3978 h 524295"/>
                  <a:gd name="connsiteX7" fmla="*/ 2190750 w 3486150"/>
                  <a:gd name="connsiteY7" fmla="*/ 42078 h 524295"/>
                  <a:gd name="connsiteX8" fmla="*/ 2438400 w 3486150"/>
                  <a:gd name="connsiteY8" fmla="*/ 194478 h 524295"/>
                  <a:gd name="connsiteX9" fmla="*/ 2762250 w 3486150"/>
                  <a:gd name="connsiteY9" fmla="*/ 346878 h 524295"/>
                  <a:gd name="connsiteX10" fmla="*/ 2990850 w 3486150"/>
                  <a:gd name="connsiteY10" fmla="*/ 327828 h 524295"/>
                  <a:gd name="connsiteX11" fmla="*/ 3200400 w 3486150"/>
                  <a:gd name="connsiteY11" fmla="*/ 251628 h 524295"/>
                  <a:gd name="connsiteX12" fmla="*/ 3352800 w 3486150"/>
                  <a:gd name="connsiteY12" fmla="*/ 156378 h 524295"/>
                  <a:gd name="connsiteX13" fmla="*/ 3486150 w 3486150"/>
                  <a:gd name="connsiteY13" fmla="*/ 3978 h 524295"/>
                  <a:gd name="connsiteX0" fmla="*/ 0 w 3408731"/>
                  <a:gd name="connsiteY0" fmla="*/ 352651 h 524295"/>
                  <a:gd name="connsiteX1" fmla="*/ 132131 w 3408731"/>
                  <a:gd name="connsiteY1" fmla="*/ 308778 h 524295"/>
                  <a:gd name="connsiteX2" fmla="*/ 589331 w 3408731"/>
                  <a:gd name="connsiteY2" fmla="*/ 499278 h 524295"/>
                  <a:gd name="connsiteX3" fmla="*/ 989381 w 3408731"/>
                  <a:gd name="connsiteY3" fmla="*/ 499278 h 524295"/>
                  <a:gd name="connsiteX4" fmla="*/ 1237031 w 3408731"/>
                  <a:gd name="connsiteY4" fmla="*/ 289728 h 524295"/>
                  <a:gd name="connsiteX5" fmla="*/ 1579931 w 3408731"/>
                  <a:gd name="connsiteY5" fmla="*/ 118278 h 524295"/>
                  <a:gd name="connsiteX6" fmla="*/ 1884731 w 3408731"/>
                  <a:gd name="connsiteY6" fmla="*/ 3978 h 524295"/>
                  <a:gd name="connsiteX7" fmla="*/ 2113331 w 3408731"/>
                  <a:gd name="connsiteY7" fmla="*/ 42078 h 524295"/>
                  <a:gd name="connsiteX8" fmla="*/ 2360981 w 3408731"/>
                  <a:gd name="connsiteY8" fmla="*/ 194478 h 524295"/>
                  <a:gd name="connsiteX9" fmla="*/ 2684831 w 3408731"/>
                  <a:gd name="connsiteY9" fmla="*/ 346878 h 524295"/>
                  <a:gd name="connsiteX10" fmla="*/ 2913431 w 3408731"/>
                  <a:gd name="connsiteY10" fmla="*/ 327828 h 524295"/>
                  <a:gd name="connsiteX11" fmla="*/ 3122981 w 3408731"/>
                  <a:gd name="connsiteY11" fmla="*/ 251628 h 524295"/>
                  <a:gd name="connsiteX12" fmla="*/ 3275381 w 3408731"/>
                  <a:gd name="connsiteY12" fmla="*/ 156378 h 524295"/>
                  <a:gd name="connsiteX13" fmla="*/ 3408731 w 3408731"/>
                  <a:gd name="connsiteY13" fmla="*/ 3978 h 524295"/>
                  <a:gd name="connsiteX0" fmla="*/ 0 w 3408731"/>
                  <a:gd name="connsiteY0" fmla="*/ 352651 h 540583"/>
                  <a:gd name="connsiteX1" fmla="*/ 240517 w 3408731"/>
                  <a:gd name="connsiteY1" fmla="*/ 66323 h 540583"/>
                  <a:gd name="connsiteX2" fmla="*/ 589331 w 3408731"/>
                  <a:gd name="connsiteY2" fmla="*/ 499278 h 540583"/>
                  <a:gd name="connsiteX3" fmla="*/ 989381 w 3408731"/>
                  <a:gd name="connsiteY3" fmla="*/ 499278 h 540583"/>
                  <a:gd name="connsiteX4" fmla="*/ 1237031 w 3408731"/>
                  <a:gd name="connsiteY4" fmla="*/ 289728 h 540583"/>
                  <a:gd name="connsiteX5" fmla="*/ 1579931 w 3408731"/>
                  <a:gd name="connsiteY5" fmla="*/ 118278 h 540583"/>
                  <a:gd name="connsiteX6" fmla="*/ 1884731 w 3408731"/>
                  <a:gd name="connsiteY6" fmla="*/ 3978 h 540583"/>
                  <a:gd name="connsiteX7" fmla="*/ 2113331 w 3408731"/>
                  <a:gd name="connsiteY7" fmla="*/ 42078 h 540583"/>
                  <a:gd name="connsiteX8" fmla="*/ 2360981 w 3408731"/>
                  <a:gd name="connsiteY8" fmla="*/ 194478 h 540583"/>
                  <a:gd name="connsiteX9" fmla="*/ 2684831 w 3408731"/>
                  <a:gd name="connsiteY9" fmla="*/ 346878 h 540583"/>
                  <a:gd name="connsiteX10" fmla="*/ 2913431 w 3408731"/>
                  <a:gd name="connsiteY10" fmla="*/ 327828 h 540583"/>
                  <a:gd name="connsiteX11" fmla="*/ 3122981 w 3408731"/>
                  <a:gd name="connsiteY11" fmla="*/ 251628 h 540583"/>
                  <a:gd name="connsiteX12" fmla="*/ 3275381 w 3408731"/>
                  <a:gd name="connsiteY12" fmla="*/ 156378 h 540583"/>
                  <a:gd name="connsiteX13" fmla="*/ 3408731 w 3408731"/>
                  <a:gd name="connsiteY13" fmla="*/ 3978 h 540583"/>
                  <a:gd name="connsiteX0" fmla="*/ 0 w 3408731"/>
                  <a:gd name="connsiteY0" fmla="*/ 352651 h 533198"/>
                  <a:gd name="connsiteX1" fmla="*/ 240517 w 3408731"/>
                  <a:gd name="connsiteY1" fmla="*/ 66323 h 533198"/>
                  <a:gd name="connsiteX2" fmla="*/ 589331 w 3408731"/>
                  <a:gd name="connsiteY2" fmla="*/ 499278 h 533198"/>
                  <a:gd name="connsiteX3" fmla="*/ 989381 w 3408731"/>
                  <a:gd name="connsiteY3" fmla="*/ 499278 h 533198"/>
                  <a:gd name="connsiteX4" fmla="*/ 1298966 w 3408731"/>
                  <a:gd name="connsiteY4" fmla="*/ 451365 h 533198"/>
                  <a:gd name="connsiteX5" fmla="*/ 1579931 w 3408731"/>
                  <a:gd name="connsiteY5" fmla="*/ 118278 h 533198"/>
                  <a:gd name="connsiteX6" fmla="*/ 1884731 w 3408731"/>
                  <a:gd name="connsiteY6" fmla="*/ 3978 h 533198"/>
                  <a:gd name="connsiteX7" fmla="*/ 2113331 w 3408731"/>
                  <a:gd name="connsiteY7" fmla="*/ 42078 h 533198"/>
                  <a:gd name="connsiteX8" fmla="*/ 2360981 w 3408731"/>
                  <a:gd name="connsiteY8" fmla="*/ 194478 h 533198"/>
                  <a:gd name="connsiteX9" fmla="*/ 2684831 w 3408731"/>
                  <a:gd name="connsiteY9" fmla="*/ 346878 h 533198"/>
                  <a:gd name="connsiteX10" fmla="*/ 2913431 w 3408731"/>
                  <a:gd name="connsiteY10" fmla="*/ 327828 h 533198"/>
                  <a:gd name="connsiteX11" fmla="*/ 3122981 w 3408731"/>
                  <a:gd name="connsiteY11" fmla="*/ 251628 h 533198"/>
                  <a:gd name="connsiteX12" fmla="*/ 3275381 w 3408731"/>
                  <a:gd name="connsiteY12" fmla="*/ 156378 h 533198"/>
                  <a:gd name="connsiteX13" fmla="*/ 3408731 w 3408731"/>
                  <a:gd name="connsiteY13" fmla="*/ 3978 h 533198"/>
                  <a:gd name="connsiteX0" fmla="*/ 0 w 3408731"/>
                  <a:gd name="connsiteY0" fmla="*/ 352651 h 598036"/>
                  <a:gd name="connsiteX1" fmla="*/ 240517 w 3408731"/>
                  <a:gd name="connsiteY1" fmla="*/ 66323 h 598036"/>
                  <a:gd name="connsiteX2" fmla="*/ 589331 w 3408731"/>
                  <a:gd name="connsiteY2" fmla="*/ 499278 h 598036"/>
                  <a:gd name="connsiteX3" fmla="*/ 973898 w 3408731"/>
                  <a:gd name="connsiteY3" fmla="*/ 596260 h 598036"/>
                  <a:gd name="connsiteX4" fmla="*/ 1298966 w 3408731"/>
                  <a:gd name="connsiteY4" fmla="*/ 451365 h 598036"/>
                  <a:gd name="connsiteX5" fmla="*/ 1579931 w 3408731"/>
                  <a:gd name="connsiteY5" fmla="*/ 118278 h 598036"/>
                  <a:gd name="connsiteX6" fmla="*/ 1884731 w 3408731"/>
                  <a:gd name="connsiteY6" fmla="*/ 3978 h 598036"/>
                  <a:gd name="connsiteX7" fmla="*/ 2113331 w 3408731"/>
                  <a:gd name="connsiteY7" fmla="*/ 42078 h 598036"/>
                  <a:gd name="connsiteX8" fmla="*/ 2360981 w 3408731"/>
                  <a:gd name="connsiteY8" fmla="*/ 194478 h 598036"/>
                  <a:gd name="connsiteX9" fmla="*/ 2684831 w 3408731"/>
                  <a:gd name="connsiteY9" fmla="*/ 346878 h 598036"/>
                  <a:gd name="connsiteX10" fmla="*/ 2913431 w 3408731"/>
                  <a:gd name="connsiteY10" fmla="*/ 327828 h 598036"/>
                  <a:gd name="connsiteX11" fmla="*/ 3122981 w 3408731"/>
                  <a:gd name="connsiteY11" fmla="*/ 251628 h 598036"/>
                  <a:gd name="connsiteX12" fmla="*/ 3275381 w 3408731"/>
                  <a:gd name="connsiteY12" fmla="*/ 156378 h 598036"/>
                  <a:gd name="connsiteX13" fmla="*/ 3408731 w 3408731"/>
                  <a:gd name="connsiteY13" fmla="*/ 3978 h 598036"/>
                  <a:gd name="connsiteX0" fmla="*/ 0 w 3408731"/>
                  <a:gd name="connsiteY0" fmla="*/ 359378 h 604764"/>
                  <a:gd name="connsiteX1" fmla="*/ 240517 w 3408731"/>
                  <a:gd name="connsiteY1" fmla="*/ 73050 h 604764"/>
                  <a:gd name="connsiteX2" fmla="*/ 589331 w 3408731"/>
                  <a:gd name="connsiteY2" fmla="*/ 506005 h 604764"/>
                  <a:gd name="connsiteX3" fmla="*/ 973898 w 3408731"/>
                  <a:gd name="connsiteY3" fmla="*/ 602987 h 604764"/>
                  <a:gd name="connsiteX4" fmla="*/ 1298966 w 3408731"/>
                  <a:gd name="connsiteY4" fmla="*/ 458092 h 604764"/>
                  <a:gd name="connsiteX5" fmla="*/ 1564448 w 3408731"/>
                  <a:gd name="connsiteY5" fmla="*/ 221986 h 604764"/>
                  <a:gd name="connsiteX6" fmla="*/ 1884731 w 3408731"/>
                  <a:gd name="connsiteY6" fmla="*/ 10705 h 604764"/>
                  <a:gd name="connsiteX7" fmla="*/ 2113331 w 3408731"/>
                  <a:gd name="connsiteY7" fmla="*/ 48805 h 604764"/>
                  <a:gd name="connsiteX8" fmla="*/ 2360981 w 3408731"/>
                  <a:gd name="connsiteY8" fmla="*/ 201205 h 604764"/>
                  <a:gd name="connsiteX9" fmla="*/ 2684831 w 3408731"/>
                  <a:gd name="connsiteY9" fmla="*/ 353605 h 604764"/>
                  <a:gd name="connsiteX10" fmla="*/ 2913431 w 3408731"/>
                  <a:gd name="connsiteY10" fmla="*/ 334555 h 604764"/>
                  <a:gd name="connsiteX11" fmla="*/ 3122981 w 3408731"/>
                  <a:gd name="connsiteY11" fmla="*/ 258355 h 604764"/>
                  <a:gd name="connsiteX12" fmla="*/ 3275381 w 3408731"/>
                  <a:gd name="connsiteY12" fmla="*/ 163105 h 604764"/>
                  <a:gd name="connsiteX13" fmla="*/ 3408731 w 3408731"/>
                  <a:gd name="connsiteY13" fmla="*/ 10705 h 604764"/>
                  <a:gd name="connsiteX0" fmla="*/ 0 w 3408731"/>
                  <a:gd name="connsiteY0" fmla="*/ 365486 h 610872"/>
                  <a:gd name="connsiteX1" fmla="*/ 240517 w 3408731"/>
                  <a:gd name="connsiteY1" fmla="*/ 79158 h 610872"/>
                  <a:gd name="connsiteX2" fmla="*/ 589331 w 3408731"/>
                  <a:gd name="connsiteY2" fmla="*/ 512113 h 610872"/>
                  <a:gd name="connsiteX3" fmla="*/ 973898 w 3408731"/>
                  <a:gd name="connsiteY3" fmla="*/ 609095 h 610872"/>
                  <a:gd name="connsiteX4" fmla="*/ 1298966 w 3408731"/>
                  <a:gd name="connsiteY4" fmla="*/ 464200 h 610872"/>
                  <a:gd name="connsiteX5" fmla="*/ 1564448 w 3408731"/>
                  <a:gd name="connsiteY5" fmla="*/ 228094 h 610872"/>
                  <a:gd name="connsiteX6" fmla="*/ 1884731 w 3408731"/>
                  <a:gd name="connsiteY6" fmla="*/ 16813 h 610872"/>
                  <a:gd name="connsiteX7" fmla="*/ 2113331 w 3408731"/>
                  <a:gd name="connsiteY7" fmla="*/ 54913 h 610872"/>
                  <a:gd name="connsiteX8" fmla="*/ 2360982 w 3408731"/>
                  <a:gd name="connsiteY8" fmla="*/ 385113 h 610872"/>
                  <a:gd name="connsiteX9" fmla="*/ 2684831 w 3408731"/>
                  <a:gd name="connsiteY9" fmla="*/ 359713 h 610872"/>
                  <a:gd name="connsiteX10" fmla="*/ 2913431 w 3408731"/>
                  <a:gd name="connsiteY10" fmla="*/ 340663 h 610872"/>
                  <a:gd name="connsiteX11" fmla="*/ 3122981 w 3408731"/>
                  <a:gd name="connsiteY11" fmla="*/ 264463 h 610872"/>
                  <a:gd name="connsiteX12" fmla="*/ 3275381 w 3408731"/>
                  <a:gd name="connsiteY12" fmla="*/ 169213 h 610872"/>
                  <a:gd name="connsiteX13" fmla="*/ 3408731 w 3408731"/>
                  <a:gd name="connsiteY13" fmla="*/ 16813 h 610872"/>
                  <a:gd name="connsiteX0" fmla="*/ 0 w 3408731"/>
                  <a:gd name="connsiteY0" fmla="*/ 365486 h 618602"/>
                  <a:gd name="connsiteX1" fmla="*/ 240517 w 3408731"/>
                  <a:gd name="connsiteY1" fmla="*/ 79158 h 618602"/>
                  <a:gd name="connsiteX2" fmla="*/ 589331 w 3408731"/>
                  <a:gd name="connsiteY2" fmla="*/ 512113 h 618602"/>
                  <a:gd name="connsiteX3" fmla="*/ 973898 w 3408731"/>
                  <a:gd name="connsiteY3" fmla="*/ 609095 h 618602"/>
                  <a:gd name="connsiteX4" fmla="*/ 1298966 w 3408731"/>
                  <a:gd name="connsiteY4" fmla="*/ 464200 h 618602"/>
                  <a:gd name="connsiteX5" fmla="*/ 1564448 w 3408731"/>
                  <a:gd name="connsiteY5" fmla="*/ 228094 h 618602"/>
                  <a:gd name="connsiteX6" fmla="*/ 1884731 w 3408731"/>
                  <a:gd name="connsiteY6" fmla="*/ 16813 h 618602"/>
                  <a:gd name="connsiteX7" fmla="*/ 2113331 w 3408731"/>
                  <a:gd name="connsiteY7" fmla="*/ 54913 h 618602"/>
                  <a:gd name="connsiteX8" fmla="*/ 2360982 w 3408731"/>
                  <a:gd name="connsiteY8" fmla="*/ 385113 h 618602"/>
                  <a:gd name="connsiteX9" fmla="*/ 2715799 w 3408731"/>
                  <a:gd name="connsiteY9" fmla="*/ 618332 h 618602"/>
                  <a:gd name="connsiteX10" fmla="*/ 2913431 w 3408731"/>
                  <a:gd name="connsiteY10" fmla="*/ 340663 h 618602"/>
                  <a:gd name="connsiteX11" fmla="*/ 3122981 w 3408731"/>
                  <a:gd name="connsiteY11" fmla="*/ 264463 h 618602"/>
                  <a:gd name="connsiteX12" fmla="*/ 3275381 w 3408731"/>
                  <a:gd name="connsiteY12" fmla="*/ 169213 h 618602"/>
                  <a:gd name="connsiteX13" fmla="*/ 3408731 w 3408731"/>
                  <a:gd name="connsiteY13" fmla="*/ 16813 h 618602"/>
                  <a:gd name="connsiteX0" fmla="*/ 0 w 3408731"/>
                  <a:gd name="connsiteY0" fmla="*/ 365486 h 624920"/>
                  <a:gd name="connsiteX1" fmla="*/ 240517 w 3408731"/>
                  <a:gd name="connsiteY1" fmla="*/ 79158 h 624920"/>
                  <a:gd name="connsiteX2" fmla="*/ 589331 w 3408731"/>
                  <a:gd name="connsiteY2" fmla="*/ 512113 h 624920"/>
                  <a:gd name="connsiteX3" fmla="*/ 973898 w 3408731"/>
                  <a:gd name="connsiteY3" fmla="*/ 609095 h 624920"/>
                  <a:gd name="connsiteX4" fmla="*/ 1298966 w 3408731"/>
                  <a:gd name="connsiteY4" fmla="*/ 464200 h 624920"/>
                  <a:gd name="connsiteX5" fmla="*/ 1564448 w 3408731"/>
                  <a:gd name="connsiteY5" fmla="*/ 228094 h 624920"/>
                  <a:gd name="connsiteX6" fmla="*/ 1884731 w 3408731"/>
                  <a:gd name="connsiteY6" fmla="*/ 16813 h 624920"/>
                  <a:gd name="connsiteX7" fmla="*/ 2113331 w 3408731"/>
                  <a:gd name="connsiteY7" fmla="*/ 54913 h 624920"/>
                  <a:gd name="connsiteX8" fmla="*/ 2360982 w 3408731"/>
                  <a:gd name="connsiteY8" fmla="*/ 385113 h 624920"/>
                  <a:gd name="connsiteX9" fmla="*/ 2715799 w 3408731"/>
                  <a:gd name="connsiteY9" fmla="*/ 618332 h 624920"/>
                  <a:gd name="connsiteX10" fmla="*/ 2990849 w 3408731"/>
                  <a:gd name="connsiteY10" fmla="*/ 534626 h 624920"/>
                  <a:gd name="connsiteX11" fmla="*/ 3122981 w 3408731"/>
                  <a:gd name="connsiteY11" fmla="*/ 264463 h 624920"/>
                  <a:gd name="connsiteX12" fmla="*/ 3275381 w 3408731"/>
                  <a:gd name="connsiteY12" fmla="*/ 169213 h 624920"/>
                  <a:gd name="connsiteX13" fmla="*/ 3408731 w 3408731"/>
                  <a:gd name="connsiteY13" fmla="*/ 16813 h 624920"/>
                  <a:gd name="connsiteX0" fmla="*/ 0 w 3408731"/>
                  <a:gd name="connsiteY0" fmla="*/ 365486 h 623504"/>
                  <a:gd name="connsiteX1" fmla="*/ 240517 w 3408731"/>
                  <a:gd name="connsiteY1" fmla="*/ 79158 h 623504"/>
                  <a:gd name="connsiteX2" fmla="*/ 589331 w 3408731"/>
                  <a:gd name="connsiteY2" fmla="*/ 512113 h 623504"/>
                  <a:gd name="connsiteX3" fmla="*/ 973898 w 3408731"/>
                  <a:gd name="connsiteY3" fmla="*/ 609095 h 623504"/>
                  <a:gd name="connsiteX4" fmla="*/ 1298966 w 3408731"/>
                  <a:gd name="connsiteY4" fmla="*/ 464200 h 623504"/>
                  <a:gd name="connsiteX5" fmla="*/ 1564448 w 3408731"/>
                  <a:gd name="connsiteY5" fmla="*/ 228094 h 623504"/>
                  <a:gd name="connsiteX6" fmla="*/ 1884731 w 3408731"/>
                  <a:gd name="connsiteY6" fmla="*/ 16813 h 623504"/>
                  <a:gd name="connsiteX7" fmla="*/ 2113331 w 3408731"/>
                  <a:gd name="connsiteY7" fmla="*/ 54913 h 623504"/>
                  <a:gd name="connsiteX8" fmla="*/ 2360982 w 3408731"/>
                  <a:gd name="connsiteY8" fmla="*/ 385113 h 623504"/>
                  <a:gd name="connsiteX9" fmla="*/ 2715799 w 3408731"/>
                  <a:gd name="connsiteY9" fmla="*/ 618332 h 623504"/>
                  <a:gd name="connsiteX10" fmla="*/ 2990849 w 3408731"/>
                  <a:gd name="connsiteY10" fmla="*/ 534626 h 623504"/>
                  <a:gd name="connsiteX11" fmla="*/ 3169432 w 3408731"/>
                  <a:gd name="connsiteY11" fmla="*/ 393772 h 623504"/>
                  <a:gd name="connsiteX12" fmla="*/ 3275381 w 3408731"/>
                  <a:gd name="connsiteY12" fmla="*/ 169213 h 623504"/>
                  <a:gd name="connsiteX13" fmla="*/ 3408731 w 3408731"/>
                  <a:gd name="connsiteY13" fmla="*/ 16813 h 623504"/>
                  <a:gd name="connsiteX0" fmla="*/ 0 w 3408731"/>
                  <a:gd name="connsiteY0" fmla="*/ 365486 h 623505"/>
                  <a:gd name="connsiteX1" fmla="*/ 240517 w 3408731"/>
                  <a:gd name="connsiteY1" fmla="*/ 79158 h 623505"/>
                  <a:gd name="connsiteX2" fmla="*/ 589331 w 3408731"/>
                  <a:gd name="connsiteY2" fmla="*/ 512113 h 623505"/>
                  <a:gd name="connsiteX3" fmla="*/ 973898 w 3408731"/>
                  <a:gd name="connsiteY3" fmla="*/ 609095 h 623505"/>
                  <a:gd name="connsiteX4" fmla="*/ 1298966 w 3408731"/>
                  <a:gd name="connsiteY4" fmla="*/ 464200 h 623505"/>
                  <a:gd name="connsiteX5" fmla="*/ 1564448 w 3408731"/>
                  <a:gd name="connsiteY5" fmla="*/ 228094 h 623505"/>
                  <a:gd name="connsiteX6" fmla="*/ 1884731 w 3408731"/>
                  <a:gd name="connsiteY6" fmla="*/ 16813 h 623505"/>
                  <a:gd name="connsiteX7" fmla="*/ 2113331 w 3408731"/>
                  <a:gd name="connsiteY7" fmla="*/ 54913 h 623505"/>
                  <a:gd name="connsiteX8" fmla="*/ 2360982 w 3408731"/>
                  <a:gd name="connsiteY8" fmla="*/ 385113 h 623505"/>
                  <a:gd name="connsiteX9" fmla="*/ 2715799 w 3408731"/>
                  <a:gd name="connsiteY9" fmla="*/ 618332 h 623505"/>
                  <a:gd name="connsiteX10" fmla="*/ 2990849 w 3408731"/>
                  <a:gd name="connsiteY10" fmla="*/ 534626 h 623505"/>
                  <a:gd name="connsiteX11" fmla="*/ 3169432 w 3408731"/>
                  <a:gd name="connsiteY11" fmla="*/ 393772 h 623505"/>
                  <a:gd name="connsiteX12" fmla="*/ 3383767 w 3408731"/>
                  <a:gd name="connsiteY12" fmla="*/ 314686 h 623505"/>
                  <a:gd name="connsiteX13" fmla="*/ 3408731 w 3408731"/>
                  <a:gd name="connsiteY13" fmla="*/ 16813 h 623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08731" h="623505">
                    <a:moveTo>
                      <a:pt x="0" y="365486"/>
                    </a:moveTo>
                    <a:cubicBezTo>
                      <a:pt x="49212" y="317861"/>
                      <a:pt x="142295" y="54720"/>
                      <a:pt x="240517" y="79158"/>
                    </a:cubicBezTo>
                    <a:cubicBezTo>
                      <a:pt x="338739" y="103596"/>
                      <a:pt x="467101" y="423790"/>
                      <a:pt x="589331" y="512113"/>
                    </a:cubicBezTo>
                    <a:cubicBezTo>
                      <a:pt x="711561" y="600436"/>
                      <a:pt x="855626" y="617081"/>
                      <a:pt x="973898" y="609095"/>
                    </a:cubicBezTo>
                    <a:cubicBezTo>
                      <a:pt x="1092171" y="601110"/>
                      <a:pt x="1200541" y="527700"/>
                      <a:pt x="1298966" y="464200"/>
                    </a:cubicBezTo>
                    <a:cubicBezTo>
                      <a:pt x="1397391" y="400700"/>
                      <a:pt x="1466821" y="302658"/>
                      <a:pt x="1564448" y="228094"/>
                    </a:cubicBezTo>
                    <a:cubicBezTo>
                      <a:pt x="1662075" y="153530"/>
                      <a:pt x="1793251" y="45676"/>
                      <a:pt x="1884731" y="16813"/>
                    </a:cubicBezTo>
                    <a:cubicBezTo>
                      <a:pt x="1976211" y="-12050"/>
                      <a:pt x="2033956" y="-6470"/>
                      <a:pt x="2113331" y="54913"/>
                    </a:cubicBezTo>
                    <a:cubicBezTo>
                      <a:pt x="2192706" y="116296"/>
                      <a:pt x="2260571" y="291210"/>
                      <a:pt x="2360982" y="385113"/>
                    </a:cubicBezTo>
                    <a:cubicBezTo>
                      <a:pt x="2461393" y="479016"/>
                      <a:pt x="2610821" y="593413"/>
                      <a:pt x="2715799" y="618332"/>
                    </a:cubicBezTo>
                    <a:cubicBezTo>
                      <a:pt x="2820777" y="643251"/>
                      <a:pt x="2915244" y="572053"/>
                      <a:pt x="2990849" y="534626"/>
                    </a:cubicBezTo>
                    <a:cubicBezTo>
                      <a:pt x="3066454" y="497199"/>
                      <a:pt x="3103946" y="430429"/>
                      <a:pt x="3169432" y="393772"/>
                    </a:cubicBezTo>
                    <a:cubicBezTo>
                      <a:pt x="3234918" y="357115"/>
                      <a:pt x="3336142" y="355961"/>
                      <a:pt x="3383767" y="314686"/>
                    </a:cubicBezTo>
                    <a:cubicBezTo>
                      <a:pt x="3431392" y="273411"/>
                      <a:pt x="3365868" y="72375"/>
                      <a:pt x="3408731" y="16813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663075" y="3232683"/>
                <a:ext cx="848570" cy="442394"/>
              </a:xfrm>
              <a:custGeom>
                <a:avLst/>
                <a:gdLst>
                  <a:gd name="connsiteX0" fmla="*/ 0 w 800100"/>
                  <a:gd name="connsiteY0" fmla="*/ 328146 h 328146"/>
                  <a:gd name="connsiteX1" fmla="*/ 323850 w 800100"/>
                  <a:gd name="connsiteY1" fmla="*/ 23346 h 328146"/>
                  <a:gd name="connsiteX2" fmla="*/ 533400 w 800100"/>
                  <a:gd name="connsiteY2" fmla="*/ 42396 h 328146"/>
                  <a:gd name="connsiteX3" fmla="*/ 704850 w 800100"/>
                  <a:gd name="connsiteY3" fmla="*/ 213846 h 328146"/>
                  <a:gd name="connsiteX4" fmla="*/ 800100 w 800100"/>
                  <a:gd name="connsiteY4" fmla="*/ 309096 h 328146"/>
                  <a:gd name="connsiteX0" fmla="*/ 0 w 1233644"/>
                  <a:gd name="connsiteY0" fmla="*/ 328146 h 503061"/>
                  <a:gd name="connsiteX1" fmla="*/ 323850 w 1233644"/>
                  <a:gd name="connsiteY1" fmla="*/ 23346 h 503061"/>
                  <a:gd name="connsiteX2" fmla="*/ 533400 w 1233644"/>
                  <a:gd name="connsiteY2" fmla="*/ 42396 h 503061"/>
                  <a:gd name="connsiteX3" fmla="*/ 704850 w 1233644"/>
                  <a:gd name="connsiteY3" fmla="*/ 213846 h 503061"/>
                  <a:gd name="connsiteX4" fmla="*/ 1233644 w 1233644"/>
                  <a:gd name="connsiteY4" fmla="*/ 503061 h 503061"/>
                  <a:gd name="connsiteX0" fmla="*/ 0 w 1233644"/>
                  <a:gd name="connsiteY0" fmla="*/ 327505 h 502420"/>
                  <a:gd name="connsiteX1" fmla="*/ 323850 w 1233644"/>
                  <a:gd name="connsiteY1" fmla="*/ 22705 h 502420"/>
                  <a:gd name="connsiteX2" fmla="*/ 533400 w 1233644"/>
                  <a:gd name="connsiteY2" fmla="*/ 41755 h 502420"/>
                  <a:gd name="connsiteX3" fmla="*/ 952590 w 1233644"/>
                  <a:gd name="connsiteY3" fmla="*/ 197042 h 502420"/>
                  <a:gd name="connsiteX4" fmla="*/ 1233644 w 1233644"/>
                  <a:gd name="connsiteY4" fmla="*/ 502420 h 502420"/>
                  <a:gd name="connsiteX0" fmla="*/ 0 w 1233644"/>
                  <a:gd name="connsiteY0" fmla="*/ 364484 h 539399"/>
                  <a:gd name="connsiteX1" fmla="*/ 323850 w 1233644"/>
                  <a:gd name="connsiteY1" fmla="*/ 59684 h 539399"/>
                  <a:gd name="connsiteX2" fmla="*/ 781139 w 1233644"/>
                  <a:gd name="connsiteY2" fmla="*/ 14080 h 539399"/>
                  <a:gd name="connsiteX3" fmla="*/ 952590 w 1233644"/>
                  <a:gd name="connsiteY3" fmla="*/ 234021 h 539399"/>
                  <a:gd name="connsiteX4" fmla="*/ 1233644 w 1233644"/>
                  <a:gd name="connsiteY4" fmla="*/ 539399 h 539399"/>
                  <a:gd name="connsiteX0" fmla="*/ 0 w 1233644"/>
                  <a:gd name="connsiteY0" fmla="*/ 399596 h 574511"/>
                  <a:gd name="connsiteX1" fmla="*/ 571589 w 1233644"/>
                  <a:gd name="connsiteY1" fmla="*/ 30141 h 574511"/>
                  <a:gd name="connsiteX2" fmla="*/ 781139 w 1233644"/>
                  <a:gd name="connsiteY2" fmla="*/ 49192 h 574511"/>
                  <a:gd name="connsiteX3" fmla="*/ 952590 w 1233644"/>
                  <a:gd name="connsiteY3" fmla="*/ 269133 h 574511"/>
                  <a:gd name="connsiteX4" fmla="*/ 1233644 w 1233644"/>
                  <a:gd name="connsiteY4" fmla="*/ 574511 h 574511"/>
                  <a:gd name="connsiteX0" fmla="*/ 0 w 1016872"/>
                  <a:gd name="connsiteY0" fmla="*/ 434298 h 576885"/>
                  <a:gd name="connsiteX1" fmla="*/ 354817 w 1016872"/>
                  <a:gd name="connsiteY1" fmla="*/ 32515 h 576885"/>
                  <a:gd name="connsiteX2" fmla="*/ 564367 w 1016872"/>
                  <a:gd name="connsiteY2" fmla="*/ 51566 h 576885"/>
                  <a:gd name="connsiteX3" fmla="*/ 735818 w 1016872"/>
                  <a:gd name="connsiteY3" fmla="*/ 271507 h 576885"/>
                  <a:gd name="connsiteX4" fmla="*/ 1016872 w 1016872"/>
                  <a:gd name="connsiteY4" fmla="*/ 576885 h 576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6872" h="576885">
                    <a:moveTo>
                      <a:pt x="0" y="434298"/>
                    </a:moveTo>
                    <a:cubicBezTo>
                      <a:pt x="117475" y="305710"/>
                      <a:pt x="260756" y="96304"/>
                      <a:pt x="354817" y="32515"/>
                    </a:cubicBezTo>
                    <a:cubicBezTo>
                      <a:pt x="448878" y="-31274"/>
                      <a:pt x="500867" y="11734"/>
                      <a:pt x="564367" y="51566"/>
                    </a:cubicBezTo>
                    <a:cubicBezTo>
                      <a:pt x="627867" y="91398"/>
                      <a:pt x="735818" y="271507"/>
                      <a:pt x="735818" y="271507"/>
                    </a:cubicBezTo>
                    <a:cubicBezTo>
                      <a:pt x="767568" y="303257"/>
                      <a:pt x="985122" y="545135"/>
                      <a:pt x="1016872" y="576885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7603883" y="4375397"/>
                <a:ext cx="936040" cy="590315"/>
              </a:xfrm>
              <a:custGeom>
                <a:avLst/>
                <a:gdLst>
                  <a:gd name="connsiteX0" fmla="*/ 0 w 781050"/>
                  <a:gd name="connsiteY0" fmla="*/ 209626 h 511961"/>
                  <a:gd name="connsiteX1" fmla="*/ 209550 w 781050"/>
                  <a:gd name="connsiteY1" fmla="*/ 38176 h 511961"/>
                  <a:gd name="connsiteX2" fmla="*/ 419100 w 781050"/>
                  <a:gd name="connsiteY2" fmla="*/ 19126 h 511961"/>
                  <a:gd name="connsiteX3" fmla="*/ 552450 w 781050"/>
                  <a:gd name="connsiteY3" fmla="*/ 266776 h 511961"/>
                  <a:gd name="connsiteX4" fmla="*/ 742950 w 781050"/>
                  <a:gd name="connsiteY4" fmla="*/ 495376 h 511961"/>
                  <a:gd name="connsiteX5" fmla="*/ 781050 w 781050"/>
                  <a:gd name="connsiteY5" fmla="*/ 476326 h 511961"/>
                  <a:gd name="connsiteX0" fmla="*/ 0 w 1230078"/>
                  <a:gd name="connsiteY0" fmla="*/ 209626 h 594622"/>
                  <a:gd name="connsiteX1" fmla="*/ 209550 w 1230078"/>
                  <a:gd name="connsiteY1" fmla="*/ 38176 h 594622"/>
                  <a:gd name="connsiteX2" fmla="*/ 419100 w 1230078"/>
                  <a:gd name="connsiteY2" fmla="*/ 19126 h 594622"/>
                  <a:gd name="connsiteX3" fmla="*/ 552450 w 1230078"/>
                  <a:gd name="connsiteY3" fmla="*/ 266776 h 594622"/>
                  <a:gd name="connsiteX4" fmla="*/ 742950 w 1230078"/>
                  <a:gd name="connsiteY4" fmla="*/ 495376 h 594622"/>
                  <a:gd name="connsiteX5" fmla="*/ 1230078 w 1230078"/>
                  <a:gd name="connsiteY5" fmla="*/ 589472 h 594622"/>
                  <a:gd name="connsiteX0" fmla="*/ 0 w 1230078"/>
                  <a:gd name="connsiteY0" fmla="*/ 209626 h 590702"/>
                  <a:gd name="connsiteX1" fmla="*/ 209550 w 1230078"/>
                  <a:gd name="connsiteY1" fmla="*/ 38176 h 590702"/>
                  <a:gd name="connsiteX2" fmla="*/ 419100 w 1230078"/>
                  <a:gd name="connsiteY2" fmla="*/ 19126 h 590702"/>
                  <a:gd name="connsiteX3" fmla="*/ 552450 w 1230078"/>
                  <a:gd name="connsiteY3" fmla="*/ 266776 h 590702"/>
                  <a:gd name="connsiteX4" fmla="*/ 897788 w 1230078"/>
                  <a:gd name="connsiteY4" fmla="*/ 155939 h 590702"/>
                  <a:gd name="connsiteX5" fmla="*/ 1230078 w 1230078"/>
                  <a:gd name="connsiteY5" fmla="*/ 589472 h 590702"/>
                  <a:gd name="connsiteX0" fmla="*/ 0 w 1230078"/>
                  <a:gd name="connsiteY0" fmla="*/ 349291 h 730367"/>
                  <a:gd name="connsiteX1" fmla="*/ 209550 w 1230078"/>
                  <a:gd name="connsiteY1" fmla="*/ 177841 h 730367"/>
                  <a:gd name="connsiteX2" fmla="*/ 419100 w 1230078"/>
                  <a:gd name="connsiteY2" fmla="*/ 158791 h 730367"/>
                  <a:gd name="connsiteX3" fmla="*/ 691804 w 1230078"/>
                  <a:gd name="connsiteY3" fmla="*/ 2349 h 730367"/>
                  <a:gd name="connsiteX4" fmla="*/ 897788 w 1230078"/>
                  <a:gd name="connsiteY4" fmla="*/ 295604 h 730367"/>
                  <a:gd name="connsiteX5" fmla="*/ 1230078 w 1230078"/>
                  <a:gd name="connsiteY5" fmla="*/ 729137 h 730367"/>
                  <a:gd name="connsiteX0" fmla="*/ 0 w 1230078"/>
                  <a:gd name="connsiteY0" fmla="*/ 388696 h 769772"/>
                  <a:gd name="connsiteX1" fmla="*/ 209550 w 1230078"/>
                  <a:gd name="connsiteY1" fmla="*/ 217246 h 769772"/>
                  <a:gd name="connsiteX2" fmla="*/ 403616 w 1230078"/>
                  <a:gd name="connsiteY2" fmla="*/ 20396 h 769772"/>
                  <a:gd name="connsiteX3" fmla="*/ 691804 w 1230078"/>
                  <a:gd name="connsiteY3" fmla="*/ 41754 h 769772"/>
                  <a:gd name="connsiteX4" fmla="*/ 897788 w 1230078"/>
                  <a:gd name="connsiteY4" fmla="*/ 335009 h 769772"/>
                  <a:gd name="connsiteX5" fmla="*/ 1230078 w 1230078"/>
                  <a:gd name="connsiteY5" fmla="*/ 768542 h 769772"/>
                  <a:gd name="connsiteX0" fmla="*/ 0 w 1121692"/>
                  <a:gd name="connsiteY0" fmla="*/ 485678 h 769772"/>
                  <a:gd name="connsiteX1" fmla="*/ 101164 w 1121692"/>
                  <a:gd name="connsiteY1" fmla="*/ 217246 h 769772"/>
                  <a:gd name="connsiteX2" fmla="*/ 295230 w 1121692"/>
                  <a:gd name="connsiteY2" fmla="*/ 20396 h 769772"/>
                  <a:gd name="connsiteX3" fmla="*/ 583418 w 1121692"/>
                  <a:gd name="connsiteY3" fmla="*/ 41754 h 769772"/>
                  <a:gd name="connsiteX4" fmla="*/ 789402 w 1121692"/>
                  <a:gd name="connsiteY4" fmla="*/ 335009 h 769772"/>
                  <a:gd name="connsiteX5" fmla="*/ 1121692 w 1121692"/>
                  <a:gd name="connsiteY5" fmla="*/ 768542 h 7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692" h="769772">
                    <a:moveTo>
                      <a:pt x="0" y="485678"/>
                    </a:moveTo>
                    <a:cubicBezTo>
                      <a:pt x="69850" y="415828"/>
                      <a:pt x="51959" y="294793"/>
                      <a:pt x="101164" y="217246"/>
                    </a:cubicBezTo>
                    <a:cubicBezTo>
                      <a:pt x="150369" y="139699"/>
                      <a:pt x="214854" y="49645"/>
                      <a:pt x="295230" y="20396"/>
                    </a:cubicBezTo>
                    <a:cubicBezTo>
                      <a:pt x="375606" y="-8853"/>
                      <a:pt x="501056" y="-10682"/>
                      <a:pt x="583418" y="41754"/>
                    </a:cubicBezTo>
                    <a:cubicBezTo>
                      <a:pt x="665780" y="94190"/>
                      <a:pt x="751302" y="300084"/>
                      <a:pt x="789402" y="335009"/>
                    </a:cubicBezTo>
                    <a:cubicBezTo>
                      <a:pt x="827502" y="369934"/>
                      <a:pt x="1121692" y="795529"/>
                      <a:pt x="1121692" y="768542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7491845" y="5492229"/>
                <a:ext cx="1033455" cy="542513"/>
              </a:xfrm>
              <a:custGeom>
                <a:avLst/>
                <a:gdLst>
                  <a:gd name="connsiteX0" fmla="*/ 0 w 742950"/>
                  <a:gd name="connsiteY0" fmla="*/ 273931 h 319363"/>
                  <a:gd name="connsiteX1" fmla="*/ 76200 w 742950"/>
                  <a:gd name="connsiteY1" fmla="*/ 64381 h 319363"/>
                  <a:gd name="connsiteX2" fmla="*/ 228600 w 742950"/>
                  <a:gd name="connsiteY2" fmla="*/ 7231 h 319363"/>
                  <a:gd name="connsiteX3" fmla="*/ 400050 w 742950"/>
                  <a:gd name="connsiteY3" fmla="*/ 26281 h 319363"/>
                  <a:gd name="connsiteX4" fmla="*/ 552450 w 742950"/>
                  <a:gd name="connsiteY4" fmla="*/ 235831 h 319363"/>
                  <a:gd name="connsiteX5" fmla="*/ 704850 w 742950"/>
                  <a:gd name="connsiteY5" fmla="*/ 312031 h 319363"/>
                  <a:gd name="connsiteX6" fmla="*/ 742950 w 742950"/>
                  <a:gd name="connsiteY6" fmla="*/ 312031 h 319363"/>
                  <a:gd name="connsiteX0" fmla="*/ 0 w 1284881"/>
                  <a:gd name="connsiteY0" fmla="*/ 273931 h 473855"/>
                  <a:gd name="connsiteX1" fmla="*/ 76200 w 1284881"/>
                  <a:gd name="connsiteY1" fmla="*/ 64381 h 473855"/>
                  <a:gd name="connsiteX2" fmla="*/ 228600 w 1284881"/>
                  <a:gd name="connsiteY2" fmla="*/ 7231 h 473855"/>
                  <a:gd name="connsiteX3" fmla="*/ 400050 w 1284881"/>
                  <a:gd name="connsiteY3" fmla="*/ 26281 h 473855"/>
                  <a:gd name="connsiteX4" fmla="*/ 552450 w 1284881"/>
                  <a:gd name="connsiteY4" fmla="*/ 235831 h 473855"/>
                  <a:gd name="connsiteX5" fmla="*/ 704850 w 1284881"/>
                  <a:gd name="connsiteY5" fmla="*/ 312031 h 473855"/>
                  <a:gd name="connsiteX6" fmla="*/ 1284881 w 1284881"/>
                  <a:gd name="connsiteY6" fmla="*/ 473667 h 473855"/>
                  <a:gd name="connsiteX0" fmla="*/ 0 w 1284881"/>
                  <a:gd name="connsiteY0" fmla="*/ 273931 h 473904"/>
                  <a:gd name="connsiteX1" fmla="*/ 76200 w 1284881"/>
                  <a:gd name="connsiteY1" fmla="*/ 64381 h 473904"/>
                  <a:gd name="connsiteX2" fmla="*/ 228600 w 1284881"/>
                  <a:gd name="connsiteY2" fmla="*/ 7231 h 473904"/>
                  <a:gd name="connsiteX3" fmla="*/ 400050 w 1284881"/>
                  <a:gd name="connsiteY3" fmla="*/ 26281 h 473904"/>
                  <a:gd name="connsiteX4" fmla="*/ 552450 w 1284881"/>
                  <a:gd name="connsiteY4" fmla="*/ 235831 h 473904"/>
                  <a:gd name="connsiteX5" fmla="*/ 1030009 w 1284881"/>
                  <a:gd name="connsiteY5" fmla="*/ 344358 h 473904"/>
                  <a:gd name="connsiteX6" fmla="*/ 1284881 w 1284881"/>
                  <a:gd name="connsiteY6" fmla="*/ 473667 h 473904"/>
                  <a:gd name="connsiteX0" fmla="*/ 0 w 1284881"/>
                  <a:gd name="connsiteY0" fmla="*/ 284215 h 484188"/>
                  <a:gd name="connsiteX1" fmla="*/ 76200 w 1284881"/>
                  <a:gd name="connsiteY1" fmla="*/ 74665 h 484188"/>
                  <a:gd name="connsiteX2" fmla="*/ 228600 w 1284881"/>
                  <a:gd name="connsiteY2" fmla="*/ 17515 h 484188"/>
                  <a:gd name="connsiteX3" fmla="*/ 400050 w 1284881"/>
                  <a:gd name="connsiteY3" fmla="*/ 36565 h 484188"/>
                  <a:gd name="connsiteX4" fmla="*/ 691804 w 1284881"/>
                  <a:gd name="connsiteY4" fmla="*/ 19824 h 484188"/>
                  <a:gd name="connsiteX5" fmla="*/ 1030009 w 1284881"/>
                  <a:gd name="connsiteY5" fmla="*/ 354642 h 484188"/>
                  <a:gd name="connsiteX6" fmla="*/ 1284881 w 1284881"/>
                  <a:gd name="connsiteY6" fmla="*/ 483951 h 484188"/>
                  <a:gd name="connsiteX0" fmla="*/ 0 w 1284881"/>
                  <a:gd name="connsiteY0" fmla="*/ 506268 h 706241"/>
                  <a:gd name="connsiteX1" fmla="*/ 76200 w 1284881"/>
                  <a:gd name="connsiteY1" fmla="*/ 296718 h 706241"/>
                  <a:gd name="connsiteX2" fmla="*/ 228600 w 1284881"/>
                  <a:gd name="connsiteY2" fmla="*/ 239568 h 706241"/>
                  <a:gd name="connsiteX3" fmla="*/ 616822 w 1284881"/>
                  <a:gd name="connsiteY3" fmla="*/ 0 h 706241"/>
                  <a:gd name="connsiteX4" fmla="*/ 691804 w 1284881"/>
                  <a:gd name="connsiteY4" fmla="*/ 241877 h 706241"/>
                  <a:gd name="connsiteX5" fmla="*/ 1030009 w 1284881"/>
                  <a:gd name="connsiteY5" fmla="*/ 576695 h 706241"/>
                  <a:gd name="connsiteX6" fmla="*/ 1284881 w 1284881"/>
                  <a:gd name="connsiteY6" fmla="*/ 706004 h 706241"/>
                  <a:gd name="connsiteX0" fmla="*/ 0 w 1284881"/>
                  <a:gd name="connsiteY0" fmla="*/ 507075 h 707048"/>
                  <a:gd name="connsiteX1" fmla="*/ 76200 w 1284881"/>
                  <a:gd name="connsiteY1" fmla="*/ 297525 h 707048"/>
                  <a:gd name="connsiteX2" fmla="*/ 228600 w 1284881"/>
                  <a:gd name="connsiteY2" fmla="*/ 240375 h 707048"/>
                  <a:gd name="connsiteX3" fmla="*/ 616822 w 1284881"/>
                  <a:gd name="connsiteY3" fmla="*/ 807 h 707048"/>
                  <a:gd name="connsiteX4" fmla="*/ 800190 w 1284881"/>
                  <a:gd name="connsiteY4" fmla="*/ 178030 h 707048"/>
                  <a:gd name="connsiteX5" fmla="*/ 1030009 w 1284881"/>
                  <a:gd name="connsiteY5" fmla="*/ 577502 h 707048"/>
                  <a:gd name="connsiteX6" fmla="*/ 1284881 w 1284881"/>
                  <a:gd name="connsiteY6" fmla="*/ 706811 h 707048"/>
                  <a:gd name="connsiteX0" fmla="*/ 0 w 1284881"/>
                  <a:gd name="connsiteY0" fmla="*/ 507426 h 707399"/>
                  <a:gd name="connsiteX1" fmla="*/ 76200 w 1284881"/>
                  <a:gd name="connsiteY1" fmla="*/ 297876 h 707399"/>
                  <a:gd name="connsiteX2" fmla="*/ 336986 w 1284881"/>
                  <a:gd name="connsiteY2" fmla="*/ 111416 h 707399"/>
                  <a:gd name="connsiteX3" fmla="*/ 616822 w 1284881"/>
                  <a:gd name="connsiteY3" fmla="*/ 1158 h 707399"/>
                  <a:gd name="connsiteX4" fmla="*/ 800190 w 1284881"/>
                  <a:gd name="connsiteY4" fmla="*/ 178381 h 707399"/>
                  <a:gd name="connsiteX5" fmla="*/ 1030009 w 1284881"/>
                  <a:gd name="connsiteY5" fmla="*/ 577853 h 707399"/>
                  <a:gd name="connsiteX6" fmla="*/ 1284881 w 1284881"/>
                  <a:gd name="connsiteY6" fmla="*/ 707162 h 707399"/>
                  <a:gd name="connsiteX0" fmla="*/ 0 w 1284881"/>
                  <a:gd name="connsiteY0" fmla="*/ 507464 h 707437"/>
                  <a:gd name="connsiteX1" fmla="*/ 153618 w 1284881"/>
                  <a:gd name="connsiteY1" fmla="*/ 314078 h 707437"/>
                  <a:gd name="connsiteX2" fmla="*/ 336986 w 1284881"/>
                  <a:gd name="connsiteY2" fmla="*/ 111454 h 707437"/>
                  <a:gd name="connsiteX3" fmla="*/ 616822 w 1284881"/>
                  <a:gd name="connsiteY3" fmla="*/ 1196 h 707437"/>
                  <a:gd name="connsiteX4" fmla="*/ 800190 w 1284881"/>
                  <a:gd name="connsiteY4" fmla="*/ 178419 h 707437"/>
                  <a:gd name="connsiteX5" fmla="*/ 1030009 w 1284881"/>
                  <a:gd name="connsiteY5" fmla="*/ 577891 h 707437"/>
                  <a:gd name="connsiteX6" fmla="*/ 1284881 w 1284881"/>
                  <a:gd name="connsiteY6" fmla="*/ 707200 h 707437"/>
                  <a:gd name="connsiteX0" fmla="*/ 0 w 1238430"/>
                  <a:gd name="connsiteY0" fmla="*/ 652937 h 707437"/>
                  <a:gd name="connsiteX1" fmla="*/ 107167 w 1238430"/>
                  <a:gd name="connsiteY1" fmla="*/ 314078 h 707437"/>
                  <a:gd name="connsiteX2" fmla="*/ 290535 w 1238430"/>
                  <a:gd name="connsiteY2" fmla="*/ 111454 h 707437"/>
                  <a:gd name="connsiteX3" fmla="*/ 570371 w 1238430"/>
                  <a:gd name="connsiteY3" fmla="*/ 1196 h 707437"/>
                  <a:gd name="connsiteX4" fmla="*/ 753739 w 1238430"/>
                  <a:gd name="connsiteY4" fmla="*/ 178419 h 707437"/>
                  <a:gd name="connsiteX5" fmla="*/ 983558 w 1238430"/>
                  <a:gd name="connsiteY5" fmla="*/ 577891 h 707437"/>
                  <a:gd name="connsiteX6" fmla="*/ 1238430 w 1238430"/>
                  <a:gd name="connsiteY6" fmla="*/ 707200 h 707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430" h="707437">
                    <a:moveTo>
                      <a:pt x="0" y="652937"/>
                    </a:moveTo>
                    <a:cubicBezTo>
                      <a:pt x="19050" y="570387"/>
                      <a:pt x="58745" y="404325"/>
                      <a:pt x="107167" y="314078"/>
                    </a:cubicBezTo>
                    <a:cubicBezTo>
                      <a:pt x="155590" y="223831"/>
                      <a:pt x="213334" y="163601"/>
                      <a:pt x="290535" y="111454"/>
                    </a:cubicBezTo>
                    <a:cubicBezTo>
                      <a:pt x="367736" y="59307"/>
                      <a:pt x="493170" y="-9965"/>
                      <a:pt x="570371" y="1196"/>
                    </a:cubicBezTo>
                    <a:cubicBezTo>
                      <a:pt x="647572" y="12357"/>
                      <a:pt x="684875" y="82303"/>
                      <a:pt x="753739" y="178419"/>
                    </a:cubicBezTo>
                    <a:cubicBezTo>
                      <a:pt x="822603" y="274535"/>
                      <a:pt x="951808" y="565191"/>
                      <a:pt x="983558" y="577891"/>
                    </a:cubicBezTo>
                    <a:cubicBezTo>
                      <a:pt x="1015308" y="590591"/>
                      <a:pt x="1235255" y="713550"/>
                      <a:pt x="1238430" y="707200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716436" y="-273510"/>
                <a:ext cx="1002109" cy="3587286"/>
              </a:xfrm>
              <a:custGeom>
                <a:avLst/>
                <a:gdLst>
                  <a:gd name="connsiteX0" fmla="*/ 0 w 1962150"/>
                  <a:gd name="connsiteY0" fmla="*/ 0 h 4381500"/>
                  <a:gd name="connsiteX1" fmla="*/ 1962150 w 1962150"/>
                  <a:gd name="connsiteY1" fmla="*/ 4381500 h 4381500"/>
                  <a:gd name="connsiteX0" fmla="*/ 0 w 1858925"/>
                  <a:gd name="connsiteY0" fmla="*/ 0 h 4610485"/>
                  <a:gd name="connsiteX1" fmla="*/ 1858925 w 1858925"/>
                  <a:gd name="connsiteY1" fmla="*/ 4610485 h 4610485"/>
                  <a:gd name="connsiteX0" fmla="*/ 0 w 1652475"/>
                  <a:gd name="connsiteY0" fmla="*/ 0 h 4570076"/>
                  <a:gd name="connsiteX1" fmla="*/ 1652475 w 1652475"/>
                  <a:gd name="connsiteY1" fmla="*/ 4570076 h 4570076"/>
                  <a:gd name="connsiteX0" fmla="*/ 0 w 1200866"/>
                  <a:gd name="connsiteY0" fmla="*/ 0 h 4677834"/>
                  <a:gd name="connsiteX1" fmla="*/ 1200866 w 1200866"/>
                  <a:gd name="connsiteY1" fmla="*/ 4677834 h 467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00866" h="4677834">
                    <a:moveTo>
                      <a:pt x="0" y="0"/>
                    </a:moveTo>
                    <a:cubicBezTo>
                      <a:pt x="654050" y="1460500"/>
                      <a:pt x="546816" y="3217334"/>
                      <a:pt x="1200866" y="4677834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730768" y="-252109"/>
                <a:ext cx="47183" cy="3751229"/>
              </a:xfrm>
              <a:custGeom>
                <a:avLst/>
                <a:gdLst>
                  <a:gd name="connsiteX0" fmla="*/ 0 w 95250"/>
                  <a:gd name="connsiteY0" fmla="*/ 0 h 4743450"/>
                  <a:gd name="connsiteX1" fmla="*/ 95250 w 95250"/>
                  <a:gd name="connsiteY1" fmla="*/ 4743450 h 4743450"/>
                  <a:gd name="connsiteX0" fmla="*/ 0 w 56541"/>
                  <a:gd name="connsiteY0" fmla="*/ 0 h 4891617"/>
                  <a:gd name="connsiteX1" fmla="*/ 56541 w 56541"/>
                  <a:gd name="connsiteY1" fmla="*/ 4891617 h 489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541" h="4891617">
                    <a:moveTo>
                      <a:pt x="0" y="0"/>
                    </a:moveTo>
                    <a:cubicBezTo>
                      <a:pt x="31750" y="1581150"/>
                      <a:pt x="24791" y="3310467"/>
                      <a:pt x="56541" y="489161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784639" y="3490512"/>
                <a:ext cx="966353" cy="3125112"/>
              </a:xfrm>
              <a:custGeom>
                <a:avLst/>
                <a:gdLst>
                  <a:gd name="connsiteX0" fmla="*/ 0 w 2019300"/>
                  <a:gd name="connsiteY0" fmla="*/ 0 h 4324350"/>
                  <a:gd name="connsiteX1" fmla="*/ 2019300 w 2019300"/>
                  <a:gd name="connsiteY1" fmla="*/ 4324350 h 4324350"/>
                  <a:gd name="connsiteX0" fmla="*/ 0 w 1774141"/>
                  <a:gd name="connsiteY0" fmla="*/ 0 h 4283941"/>
                  <a:gd name="connsiteX1" fmla="*/ 1774141 w 1774141"/>
                  <a:gd name="connsiteY1" fmla="*/ 4283941 h 4283941"/>
                  <a:gd name="connsiteX0" fmla="*/ 0 w 1696722"/>
                  <a:gd name="connsiteY0" fmla="*/ 0 h 4135774"/>
                  <a:gd name="connsiteX1" fmla="*/ 1696722 w 1696722"/>
                  <a:gd name="connsiteY1" fmla="*/ 4135774 h 4135774"/>
                  <a:gd name="connsiteX0" fmla="*/ 0 w 1451563"/>
                  <a:gd name="connsiteY0" fmla="*/ 0 h 4095365"/>
                  <a:gd name="connsiteX1" fmla="*/ 1451563 w 1451563"/>
                  <a:gd name="connsiteY1" fmla="*/ 4095365 h 4095365"/>
                  <a:gd name="connsiteX0" fmla="*/ 0 w 1245113"/>
                  <a:gd name="connsiteY0" fmla="*/ 0 h 3812500"/>
                  <a:gd name="connsiteX1" fmla="*/ 1245113 w 1245113"/>
                  <a:gd name="connsiteY1" fmla="*/ 3812500 h 3812500"/>
                  <a:gd name="connsiteX0" fmla="*/ 0 w 1038663"/>
                  <a:gd name="connsiteY0" fmla="*/ 0 h 4014546"/>
                  <a:gd name="connsiteX1" fmla="*/ 1038663 w 1038663"/>
                  <a:gd name="connsiteY1" fmla="*/ 4014546 h 4014546"/>
                  <a:gd name="connsiteX0" fmla="*/ 0 w 1167694"/>
                  <a:gd name="connsiteY0" fmla="*/ 0 h 4135774"/>
                  <a:gd name="connsiteX1" fmla="*/ 1167694 w 1167694"/>
                  <a:gd name="connsiteY1" fmla="*/ 4135774 h 4135774"/>
                  <a:gd name="connsiteX0" fmla="*/ 0 w 1187048"/>
                  <a:gd name="connsiteY0" fmla="*/ 0 h 4115569"/>
                  <a:gd name="connsiteX1" fmla="*/ 1187048 w 1187048"/>
                  <a:gd name="connsiteY1" fmla="*/ 4115569 h 4115569"/>
                  <a:gd name="connsiteX0" fmla="*/ 0 w 1158016"/>
                  <a:gd name="connsiteY0" fmla="*/ 0 h 4075160"/>
                  <a:gd name="connsiteX1" fmla="*/ 1158016 w 1158016"/>
                  <a:gd name="connsiteY1" fmla="*/ 4075160 h 407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8016" h="4075160">
                    <a:moveTo>
                      <a:pt x="0" y="0"/>
                    </a:moveTo>
                    <a:cubicBezTo>
                      <a:pt x="673100" y="1441450"/>
                      <a:pt x="484916" y="2633710"/>
                      <a:pt x="1158016" y="40751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97190" y="-259549"/>
                <a:ext cx="5654427" cy="15756"/>
              </a:xfrm>
              <a:custGeom>
                <a:avLst/>
                <a:gdLst>
                  <a:gd name="connsiteX0" fmla="*/ 0 w 7562850"/>
                  <a:gd name="connsiteY0" fmla="*/ 0 h 19050"/>
                  <a:gd name="connsiteX1" fmla="*/ 7562850 w 7562850"/>
                  <a:gd name="connsiteY1" fmla="*/ 19050 h 19050"/>
                  <a:gd name="connsiteX0" fmla="*/ 0 w 7524141"/>
                  <a:gd name="connsiteY0" fmla="*/ 33570 h 33570"/>
                  <a:gd name="connsiteX1" fmla="*/ 7524141 w 7524141"/>
                  <a:gd name="connsiteY1" fmla="*/ 0 h 33570"/>
                  <a:gd name="connsiteX0" fmla="*/ 0 w 7272530"/>
                  <a:gd name="connsiteY0" fmla="*/ 0 h 75880"/>
                  <a:gd name="connsiteX1" fmla="*/ 7272530 w 7272530"/>
                  <a:gd name="connsiteY1" fmla="*/ 75880 h 75880"/>
                  <a:gd name="connsiteX0" fmla="*/ 0 w 7253176"/>
                  <a:gd name="connsiteY0" fmla="*/ 1998 h 1998"/>
                  <a:gd name="connsiteX1" fmla="*/ 7253176 w 7253176"/>
                  <a:gd name="connsiteY1" fmla="*/ 0 h 1998"/>
                  <a:gd name="connsiteX0" fmla="*/ 0 w 9342"/>
                  <a:gd name="connsiteY0" fmla="*/ 0 h 32137"/>
                  <a:gd name="connsiteX1" fmla="*/ 9342 w 9342"/>
                  <a:gd name="connsiteY1" fmla="*/ 32137 h 3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342" h="32137">
                    <a:moveTo>
                      <a:pt x="0" y="0"/>
                    </a:moveTo>
                    <a:lnTo>
                      <a:pt x="9342" y="32137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363555" y="-248446"/>
                <a:ext cx="2177847" cy="3350002"/>
              </a:xfrm>
              <a:custGeom>
                <a:avLst/>
                <a:gdLst>
                  <a:gd name="connsiteX0" fmla="*/ 0 w 2209800"/>
                  <a:gd name="connsiteY0" fmla="*/ 0 h 4152900"/>
                  <a:gd name="connsiteX1" fmla="*/ 2209800 w 2209800"/>
                  <a:gd name="connsiteY1" fmla="*/ 4152900 h 4152900"/>
                  <a:gd name="connsiteX0" fmla="*/ 0 w 2248509"/>
                  <a:gd name="connsiteY0" fmla="*/ 0 h 4328007"/>
                  <a:gd name="connsiteX1" fmla="*/ 2248509 w 2248509"/>
                  <a:gd name="connsiteY1" fmla="*/ 4328007 h 4328007"/>
                  <a:gd name="connsiteX0" fmla="*/ 0 w 2183993"/>
                  <a:gd name="connsiteY0" fmla="*/ 0 h 4354946"/>
                  <a:gd name="connsiteX1" fmla="*/ 2183993 w 2183993"/>
                  <a:gd name="connsiteY1" fmla="*/ 4354946 h 4354946"/>
                  <a:gd name="connsiteX0" fmla="*/ 0 w 2609795"/>
                  <a:gd name="connsiteY0" fmla="*/ 0 h 4368416"/>
                  <a:gd name="connsiteX1" fmla="*/ 2609795 w 2609795"/>
                  <a:gd name="connsiteY1" fmla="*/ 4368416 h 436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9795" h="4368416">
                    <a:moveTo>
                      <a:pt x="0" y="0"/>
                    </a:moveTo>
                    <a:cubicBezTo>
                      <a:pt x="736600" y="1384300"/>
                      <a:pt x="1873195" y="2984116"/>
                      <a:pt x="2609795" y="436841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8534165" y="3075291"/>
                <a:ext cx="13416" cy="3518666"/>
              </a:xfrm>
              <a:custGeom>
                <a:avLst/>
                <a:gdLst>
                  <a:gd name="connsiteX0" fmla="*/ 0 w 19050"/>
                  <a:gd name="connsiteY0" fmla="*/ 0 h 4857750"/>
                  <a:gd name="connsiteX1" fmla="*/ 19050 w 19050"/>
                  <a:gd name="connsiteY1" fmla="*/ 4857750 h 4857750"/>
                  <a:gd name="connsiteX0" fmla="*/ 0 w 19050"/>
                  <a:gd name="connsiteY0" fmla="*/ 0 h 4588355"/>
                  <a:gd name="connsiteX1" fmla="*/ 19050 w 19050"/>
                  <a:gd name="connsiteY1" fmla="*/ 4588355 h 4588355"/>
                  <a:gd name="connsiteX0" fmla="*/ 9102 w 10334"/>
                  <a:gd name="connsiteY0" fmla="*/ 0 h 4588355"/>
                  <a:gd name="connsiteX1" fmla="*/ 1232 w 10334"/>
                  <a:gd name="connsiteY1" fmla="*/ 4588355 h 4588355"/>
                  <a:gd name="connsiteX0" fmla="*/ 0 w 5590"/>
                  <a:gd name="connsiteY0" fmla="*/ 0 h 4588355"/>
                  <a:gd name="connsiteX1" fmla="*/ 5590 w 5590"/>
                  <a:gd name="connsiteY1" fmla="*/ 4588355 h 45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90" h="4588355">
                    <a:moveTo>
                      <a:pt x="0" y="0"/>
                    </a:moveTo>
                    <a:cubicBezTo>
                      <a:pt x="6350" y="1619250"/>
                      <a:pt x="-760" y="2969105"/>
                      <a:pt x="5590" y="4588355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1702888" y="3159620"/>
                <a:ext cx="1931674" cy="98392"/>
              </a:xfrm>
              <a:custGeom>
                <a:avLst/>
                <a:gdLst>
                  <a:gd name="connsiteX0" fmla="*/ 0 w 1695450"/>
                  <a:gd name="connsiteY0" fmla="*/ 19050 h 19050"/>
                  <a:gd name="connsiteX1" fmla="*/ 1695450 w 1695450"/>
                  <a:gd name="connsiteY1" fmla="*/ 0 h 19050"/>
                  <a:gd name="connsiteX0" fmla="*/ 0 w 2314799"/>
                  <a:gd name="connsiteY0" fmla="*/ 40098 h 40098"/>
                  <a:gd name="connsiteX1" fmla="*/ 2314799 w 2314799"/>
                  <a:gd name="connsiteY1" fmla="*/ 0 h 4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14799" h="40098">
                    <a:moveTo>
                      <a:pt x="0" y="40098"/>
                    </a:moveTo>
                    <a:lnTo>
                      <a:pt x="2314799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6337835" y="3078294"/>
                <a:ext cx="2197392" cy="5314"/>
              </a:xfrm>
              <a:custGeom>
                <a:avLst/>
                <a:gdLst>
                  <a:gd name="connsiteX0" fmla="*/ 0 w 2762250"/>
                  <a:gd name="connsiteY0" fmla="*/ 114300 h 114300"/>
                  <a:gd name="connsiteX1" fmla="*/ 2762250 w 2762250"/>
                  <a:gd name="connsiteY1" fmla="*/ 0 h 114300"/>
                  <a:gd name="connsiteX0" fmla="*/ 0 w 2671928"/>
                  <a:gd name="connsiteY0" fmla="*/ 87360 h 87360"/>
                  <a:gd name="connsiteX1" fmla="*/ 2671928 w 2671928"/>
                  <a:gd name="connsiteY1" fmla="*/ 0 h 87360"/>
                  <a:gd name="connsiteX0" fmla="*/ 0 w 2633219"/>
                  <a:gd name="connsiteY0" fmla="*/ 0 h 6929"/>
                  <a:gd name="connsiteX1" fmla="*/ 2633219 w 2633219"/>
                  <a:gd name="connsiteY1" fmla="*/ 6929 h 6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3219" h="6929">
                    <a:moveTo>
                      <a:pt x="0" y="0"/>
                    </a:moveTo>
                    <a:lnTo>
                      <a:pt x="2633219" y="6929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1730841" y="6564764"/>
                <a:ext cx="6836689" cy="46745"/>
              </a:xfrm>
              <a:custGeom>
                <a:avLst/>
                <a:gdLst>
                  <a:gd name="connsiteX0" fmla="*/ 0 w 7715250"/>
                  <a:gd name="connsiteY0" fmla="*/ 57150 h 57150"/>
                  <a:gd name="connsiteX1" fmla="*/ 7715250 w 7715250"/>
                  <a:gd name="connsiteY1" fmla="*/ 0 h 57150"/>
                  <a:gd name="connsiteX0" fmla="*/ 0 w 8179762"/>
                  <a:gd name="connsiteY0" fmla="*/ 95037 h 95037"/>
                  <a:gd name="connsiteX1" fmla="*/ 8179762 w 8179762"/>
                  <a:gd name="connsiteY1" fmla="*/ 0 h 95037"/>
                  <a:gd name="connsiteX0" fmla="*/ 0 w 8192665"/>
                  <a:gd name="connsiteY0" fmla="*/ 0 h 18623"/>
                  <a:gd name="connsiteX1" fmla="*/ 8192665 w 8192665"/>
                  <a:gd name="connsiteY1" fmla="*/ 18623 h 18623"/>
                  <a:gd name="connsiteX0" fmla="*/ 0 w 8244277"/>
                  <a:gd name="connsiteY0" fmla="*/ 44521 h 44521"/>
                  <a:gd name="connsiteX1" fmla="*/ 8244277 w 8244277"/>
                  <a:gd name="connsiteY1" fmla="*/ 0 h 44521"/>
                  <a:gd name="connsiteX0" fmla="*/ 0 w 8192665"/>
                  <a:gd name="connsiteY0" fmla="*/ 57150 h 57150"/>
                  <a:gd name="connsiteX1" fmla="*/ 8192665 w 8192665"/>
                  <a:gd name="connsiteY1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92665" h="57150">
                    <a:moveTo>
                      <a:pt x="0" y="57150"/>
                    </a:moveTo>
                    <a:lnTo>
                      <a:pt x="8192665" y="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3653156" y="2937044"/>
                <a:ext cx="810748" cy="241439"/>
              </a:xfrm>
              <a:custGeom>
                <a:avLst/>
                <a:gdLst>
                  <a:gd name="connsiteX0" fmla="*/ 0 w 971550"/>
                  <a:gd name="connsiteY0" fmla="*/ 231880 h 231880"/>
                  <a:gd name="connsiteX1" fmla="*/ 133350 w 971550"/>
                  <a:gd name="connsiteY1" fmla="*/ 79480 h 231880"/>
                  <a:gd name="connsiteX2" fmla="*/ 285750 w 971550"/>
                  <a:gd name="connsiteY2" fmla="*/ 3280 h 231880"/>
                  <a:gd name="connsiteX3" fmla="*/ 590550 w 971550"/>
                  <a:gd name="connsiteY3" fmla="*/ 22330 h 231880"/>
                  <a:gd name="connsiteX4" fmla="*/ 838200 w 971550"/>
                  <a:gd name="connsiteY4" fmla="*/ 98530 h 231880"/>
                  <a:gd name="connsiteX5" fmla="*/ 971550 w 971550"/>
                  <a:gd name="connsiteY5" fmla="*/ 193780 h 231880"/>
                  <a:gd name="connsiteX0" fmla="*/ 0 w 971550"/>
                  <a:gd name="connsiteY0" fmla="*/ 310201 h 310201"/>
                  <a:gd name="connsiteX1" fmla="*/ 133350 w 971550"/>
                  <a:gd name="connsiteY1" fmla="*/ 157801 h 310201"/>
                  <a:gd name="connsiteX2" fmla="*/ 425103 w 971550"/>
                  <a:gd name="connsiteY2" fmla="*/ 782 h 310201"/>
                  <a:gd name="connsiteX3" fmla="*/ 590550 w 971550"/>
                  <a:gd name="connsiteY3" fmla="*/ 100651 h 310201"/>
                  <a:gd name="connsiteX4" fmla="*/ 838200 w 971550"/>
                  <a:gd name="connsiteY4" fmla="*/ 176851 h 310201"/>
                  <a:gd name="connsiteX5" fmla="*/ 971550 w 971550"/>
                  <a:gd name="connsiteY5" fmla="*/ 272101 h 310201"/>
                  <a:gd name="connsiteX0" fmla="*/ 0 w 971550"/>
                  <a:gd name="connsiteY0" fmla="*/ 316609 h 316609"/>
                  <a:gd name="connsiteX1" fmla="*/ 133350 w 971550"/>
                  <a:gd name="connsiteY1" fmla="*/ 164209 h 316609"/>
                  <a:gd name="connsiteX2" fmla="*/ 425103 w 971550"/>
                  <a:gd name="connsiteY2" fmla="*/ 7190 h 316609"/>
                  <a:gd name="connsiteX3" fmla="*/ 729904 w 971550"/>
                  <a:gd name="connsiteY3" fmla="*/ 42404 h 316609"/>
                  <a:gd name="connsiteX4" fmla="*/ 838200 w 971550"/>
                  <a:gd name="connsiteY4" fmla="*/ 183259 h 316609"/>
                  <a:gd name="connsiteX5" fmla="*/ 971550 w 971550"/>
                  <a:gd name="connsiteY5" fmla="*/ 278509 h 316609"/>
                  <a:gd name="connsiteX0" fmla="*/ 0 w 971550"/>
                  <a:gd name="connsiteY0" fmla="*/ 314838 h 314838"/>
                  <a:gd name="connsiteX1" fmla="*/ 133350 w 971550"/>
                  <a:gd name="connsiteY1" fmla="*/ 162438 h 314838"/>
                  <a:gd name="connsiteX2" fmla="*/ 425103 w 971550"/>
                  <a:gd name="connsiteY2" fmla="*/ 5419 h 314838"/>
                  <a:gd name="connsiteX3" fmla="*/ 729904 w 971550"/>
                  <a:gd name="connsiteY3" fmla="*/ 40633 h 314838"/>
                  <a:gd name="connsiteX4" fmla="*/ 900135 w 971550"/>
                  <a:gd name="connsiteY4" fmla="*/ 84505 h 314838"/>
                  <a:gd name="connsiteX5" fmla="*/ 971550 w 971550"/>
                  <a:gd name="connsiteY5" fmla="*/ 276738 h 31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50" h="314838">
                    <a:moveTo>
                      <a:pt x="0" y="314838"/>
                    </a:moveTo>
                    <a:cubicBezTo>
                      <a:pt x="42862" y="257688"/>
                      <a:pt x="62499" y="214008"/>
                      <a:pt x="133350" y="162438"/>
                    </a:cubicBezTo>
                    <a:cubicBezTo>
                      <a:pt x="204201" y="110868"/>
                      <a:pt x="325677" y="25720"/>
                      <a:pt x="425103" y="5419"/>
                    </a:cubicBezTo>
                    <a:cubicBezTo>
                      <a:pt x="524529" y="-14882"/>
                      <a:pt x="650732" y="27452"/>
                      <a:pt x="729904" y="40633"/>
                    </a:cubicBezTo>
                    <a:cubicBezTo>
                      <a:pt x="809076" y="53814"/>
                      <a:pt x="836635" y="55930"/>
                      <a:pt x="900135" y="84505"/>
                    </a:cubicBezTo>
                    <a:cubicBezTo>
                      <a:pt x="963635" y="113080"/>
                      <a:pt x="936625" y="243400"/>
                      <a:pt x="971550" y="27673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4509977" y="2748400"/>
                <a:ext cx="906130" cy="207031"/>
              </a:xfrm>
              <a:custGeom>
                <a:avLst/>
                <a:gdLst>
                  <a:gd name="connsiteX0" fmla="*/ 0 w 1085850"/>
                  <a:gd name="connsiteY0" fmla="*/ 136619 h 269969"/>
                  <a:gd name="connsiteX1" fmla="*/ 438150 w 1085850"/>
                  <a:gd name="connsiteY1" fmla="*/ 3269 h 269969"/>
                  <a:gd name="connsiteX2" fmla="*/ 781050 w 1085850"/>
                  <a:gd name="connsiteY2" fmla="*/ 60419 h 269969"/>
                  <a:gd name="connsiteX3" fmla="*/ 1085850 w 1085850"/>
                  <a:gd name="connsiteY3" fmla="*/ 269969 h 26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5850" h="269969">
                    <a:moveTo>
                      <a:pt x="0" y="136619"/>
                    </a:moveTo>
                    <a:cubicBezTo>
                      <a:pt x="153987" y="76294"/>
                      <a:pt x="307975" y="15969"/>
                      <a:pt x="438150" y="3269"/>
                    </a:cubicBezTo>
                    <a:cubicBezTo>
                      <a:pt x="568325" y="-9431"/>
                      <a:pt x="673100" y="15969"/>
                      <a:pt x="781050" y="60419"/>
                    </a:cubicBezTo>
                    <a:cubicBezTo>
                      <a:pt x="889000" y="104869"/>
                      <a:pt x="987425" y="187419"/>
                      <a:pt x="1085850" y="269969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5416107" y="2837106"/>
                <a:ext cx="906130" cy="271672"/>
              </a:xfrm>
              <a:custGeom>
                <a:avLst/>
                <a:gdLst>
                  <a:gd name="connsiteX0" fmla="*/ 0 w 1085850"/>
                  <a:gd name="connsiteY0" fmla="*/ 221858 h 336158"/>
                  <a:gd name="connsiteX1" fmla="*/ 361950 w 1085850"/>
                  <a:gd name="connsiteY1" fmla="*/ 31358 h 336158"/>
                  <a:gd name="connsiteX2" fmla="*/ 742950 w 1085850"/>
                  <a:gd name="connsiteY2" fmla="*/ 31358 h 336158"/>
                  <a:gd name="connsiteX3" fmla="*/ 1085850 w 1085850"/>
                  <a:gd name="connsiteY3" fmla="*/ 336158 h 336158"/>
                  <a:gd name="connsiteX0" fmla="*/ 0 w 1085850"/>
                  <a:gd name="connsiteY0" fmla="*/ 310044 h 424344"/>
                  <a:gd name="connsiteX1" fmla="*/ 377433 w 1085850"/>
                  <a:gd name="connsiteY1" fmla="*/ 6399 h 424344"/>
                  <a:gd name="connsiteX2" fmla="*/ 742950 w 1085850"/>
                  <a:gd name="connsiteY2" fmla="*/ 119544 h 424344"/>
                  <a:gd name="connsiteX3" fmla="*/ 1085850 w 1085850"/>
                  <a:gd name="connsiteY3" fmla="*/ 424344 h 424344"/>
                  <a:gd name="connsiteX0" fmla="*/ 0 w 1085850"/>
                  <a:gd name="connsiteY0" fmla="*/ 314378 h 428678"/>
                  <a:gd name="connsiteX1" fmla="*/ 377433 w 1085850"/>
                  <a:gd name="connsiteY1" fmla="*/ 10733 h 428678"/>
                  <a:gd name="connsiteX2" fmla="*/ 851336 w 1085850"/>
                  <a:gd name="connsiteY2" fmla="*/ 91550 h 428678"/>
                  <a:gd name="connsiteX3" fmla="*/ 1085850 w 1085850"/>
                  <a:gd name="connsiteY3" fmla="*/ 428678 h 428678"/>
                  <a:gd name="connsiteX0" fmla="*/ 0 w 1085850"/>
                  <a:gd name="connsiteY0" fmla="*/ 310045 h 424345"/>
                  <a:gd name="connsiteX1" fmla="*/ 377433 w 1085850"/>
                  <a:gd name="connsiteY1" fmla="*/ 6400 h 424345"/>
                  <a:gd name="connsiteX2" fmla="*/ 789401 w 1085850"/>
                  <a:gd name="connsiteY2" fmla="*/ 119545 h 424345"/>
                  <a:gd name="connsiteX3" fmla="*/ 1085850 w 1085850"/>
                  <a:gd name="connsiteY3" fmla="*/ 424345 h 424345"/>
                  <a:gd name="connsiteX0" fmla="*/ 0 w 1085850"/>
                  <a:gd name="connsiteY0" fmla="*/ 239961 h 354261"/>
                  <a:gd name="connsiteX1" fmla="*/ 377433 w 1085850"/>
                  <a:gd name="connsiteY1" fmla="*/ 17135 h 354261"/>
                  <a:gd name="connsiteX2" fmla="*/ 789401 w 1085850"/>
                  <a:gd name="connsiteY2" fmla="*/ 49461 h 354261"/>
                  <a:gd name="connsiteX3" fmla="*/ 1085850 w 1085850"/>
                  <a:gd name="connsiteY3" fmla="*/ 354261 h 35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5850" h="354261">
                    <a:moveTo>
                      <a:pt x="0" y="239961"/>
                    </a:moveTo>
                    <a:cubicBezTo>
                      <a:pt x="119062" y="160586"/>
                      <a:pt x="245866" y="48885"/>
                      <a:pt x="377433" y="17135"/>
                    </a:cubicBezTo>
                    <a:cubicBezTo>
                      <a:pt x="509000" y="-14615"/>
                      <a:pt x="668751" y="-1339"/>
                      <a:pt x="789401" y="49461"/>
                    </a:cubicBezTo>
                    <a:cubicBezTo>
                      <a:pt x="910051" y="100261"/>
                      <a:pt x="974725" y="227261"/>
                      <a:pt x="1085850" y="35426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5" name="Freeform 4"/>
            <p:cNvSpPr/>
            <p:nvPr/>
          </p:nvSpPr>
          <p:spPr>
            <a:xfrm>
              <a:off x="1571625" y="3533775"/>
              <a:ext cx="47625" cy="3095625"/>
            </a:xfrm>
            <a:custGeom>
              <a:avLst/>
              <a:gdLst>
                <a:gd name="connsiteX0" fmla="*/ 0 w 47625"/>
                <a:gd name="connsiteY0" fmla="*/ 0 h 3095625"/>
                <a:gd name="connsiteX1" fmla="*/ 47625 w 47625"/>
                <a:gd name="connsiteY1" fmla="*/ 3095625 h 3095625"/>
                <a:gd name="connsiteX2" fmla="*/ 47625 w 47625"/>
                <a:gd name="connsiteY2" fmla="*/ 3095625 h 309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3095625">
                  <a:moveTo>
                    <a:pt x="0" y="0"/>
                  </a:moveTo>
                  <a:lnTo>
                    <a:pt x="47625" y="3095625"/>
                  </a:lnTo>
                  <a:lnTo>
                    <a:pt x="47625" y="309562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" name="Rectangle 5"/>
            <p:cNvSpPr/>
            <p:nvPr/>
          </p:nvSpPr>
          <p:spPr>
            <a:xfrm rot="19926039">
              <a:off x="5734852" y="1246321"/>
              <a:ext cx="164083" cy="2983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Freeform 6"/>
            <p:cNvSpPr/>
            <p:nvPr/>
          </p:nvSpPr>
          <p:spPr>
            <a:xfrm>
              <a:off x="2503170" y="1428750"/>
              <a:ext cx="292227" cy="1278044"/>
            </a:xfrm>
            <a:custGeom>
              <a:avLst/>
              <a:gdLst>
                <a:gd name="connsiteX0" fmla="*/ 0 w 292227"/>
                <a:gd name="connsiteY0" fmla="*/ 0 h 1278044"/>
                <a:gd name="connsiteX1" fmla="*/ 262890 w 292227"/>
                <a:gd name="connsiteY1" fmla="*/ 1165860 h 1278044"/>
                <a:gd name="connsiteX2" fmla="*/ 274320 w 292227"/>
                <a:gd name="connsiteY2" fmla="*/ 1165860 h 127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227" h="1278044">
                  <a:moveTo>
                    <a:pt x="0" y="0"/>
                  </a:moveTo>
                  <a:cubicBezTo>
                    <a:pt x="87630" y="388620"/>
                    <a:pt x="217170" y="971550"/>
                    <a:pt x="262890" y="1165860"/>
                  </a:cubicBezTo>
                  <a:cubicBezTo>
                    <a:pt x="308610" y="1360170"/>
                    <a:pt x="291465" y="1263015"/>
                    <a:pt x="274320" y="116586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Freeform 7"/>
            <p:cNvSpPr/>
            <p:nvPr/>
          </p:nvSpPr>
          <p:spPr>
            <a:xfrm>
              <a:off x="2427991" y="1451610"/>
              <a:ext cx="75179" cy="517622"/>
            </a:xfrm>
            <a:custGeom>
              <a:avLst/>
              <a:gdLst>
                <a:gd name="connsiteX0" fmla="*/ 75179 w 75179"/>
                <a:gd name="connsiteY0" fmla="*/ 0 h 517622"/>
                <a:gd name="connsiteX1" fmla="*/ 6599 w 75179"/>
                <a:gd name="connsiteY1" fmla="*/ 468630 h 517622"/>
                <a:gd name="connsiteX2" fmla="*/ 6599 w 75179"/>
                <a:gd name="connsiteY2" fmla="*/ 480060 h 51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179" h="517622">
                  <a:moveTo>
                    <a:pt x="75179" y="0"/>
                  </a:moveTo>
                  <a:cubicBezTo>
                    <a:pt x="52319" y="156210"/>
                    <a:pt x="18029" y="388620"/>
                    <a:pt x="6599" y="468630"/>
                  </a:cubicBezTo>
                  <a:cubicBezTo>
                    <a:pt x="-4831" y="548640"/>
                    <a:pt x="884" y="514350"/>
                    <a:pt x="6599" y="48006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Freeform 8"/>
            <p:cNvSpPr/>
            <p:nvPr/>
          </p:nvSpPr>
          <p:spPr>
            <a:xfrm>
              <a:off x="4229100" y="1634490"/>
              <a:ext cx="857250" cy="571500"/>
            </a:xfrm>
            <a:custGeom>
              <a:avLst/>
              <a:gdLst>
                <a:gd name="connsiteX0" fmla="*/ 0 w 697230"/>
                <a:gd name="connsiteY0" fmla="*/ 0 h 491490"/>
                <a:gd name="connsiteX1" fmla="*/ 697230 w 697230"/>
                <a:gd name="connsiteY1" fmla="*/ 491490 h 491490"/>
                <a:gd name="connsiteX2" fmla="*/ 697230 w 697230"/>
                <a:gd name="connsiteY2" fmla="*/ 491490 h 491490"/>
                <a:gd name="connsiteX0" fmla="*/ 0 w 857250"/>
                <a:gd name="connsiteY0" fmla="*/ 0 h 571500"/>
                <a:gd name="connsiteX1" fmla="*/ 857250 w 857250"/>
                <a:gd name="connsiteY1" fmla="*/ 571500 h 571500"/>
                <a:gd name="connsiteX2" fmla="*/ 857250 w 857250"/>
                <a:gd name="connsiteY2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571500">
                  <a:moveTo>
                    <a:pt x="0" y="0"/>
                  </a:moveTo>
                  <a:lnTo>
                    <a:pt x="857250" y="571500"/>
                  </a:lnTo>
                  <a:lnTo>
                    <a:pt x="857250" y="57150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931760" y="1830384"/>
              <a:ext cx="166020" cy="398466"/>
            </a:xfrm>
            <a:custGeom>
              <a:avLst/>
              <a:gdLst>
                <a:gd name="connsiteX0" fmla="*/ 0 w 34290"/>
                <a:gd name="connsiteY0" fmla="*/ 0 h 262890"/>
                <a:gd name="connsiteX1" fmla="*/ 34290 w 34290"/>
                <a:gd name="connsiteY1" fmla="*/ 262890 h 262890"/>
                <a:gd name="connsiteX2" fmla="*/ 34290 w 34290"/>
                <a:gd name="connsiteY2" fmla="*/ 262890 h 262890"/>
                <a:gd name="connsiteX0" fmla="*/ 0 w 36825"/>
                <a:gd name="connsiteY0" fmla="*/ 0 h 341185"/>
                <a:gd name="connsiteX1" fmla="*/ 36825 w 36825"/>
                <a:gd name="connsiteY1" fmla="*/ 341185 h 341185"/>
                <a:gd name="connsiteX2" fmla="*/ 36825 w 36825"/>
                <a:gd name="connsiteY2" fmla="*/ 341185 h 34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25" h="341185">
                  <a:moveTo>
                    <a:pt x="0" y="0"/>
                  </a:moveTo>
                  <a:lnTo>
                    <a:pt x="36825" y="341185"/>
                  </a:lnTo>
                  <a:lnTo>
                    <a:pt x="36825" y="341185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400800" y="5154930"/>
              <a:ext cx="34290" cy="1165860"/>
            </a:xfrm>
            <a:custGeom>
              <a:avLst/>
              <a:gdLst>
                <a:gd name="connsiteX0" fmla="*/ 34290 w 34290"/>
                <a:gd name="connsiteY0" fmla="*/ 0 h 1165860"/>
                <a:gd name="connsiteX1" fmla="*/ 0 w 34290"/>
                <a:gd name="connsiteY1" fmla="*/ 1165860 h 1165860"/>
                <a:gd name="connsiteX2" fmla="*/ 0 w 34290"/>
                <a:gd name="connsiteY2" fmla="*/ 1165860 h 116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" h="1165860">
                  <a:moveTo>
                    <a:pt x="34290" y="0"/>
                  </a:moveTo>
                  <a:lnTo>
                    <a:pt x="0" y="1165860"/>
                  </a:lnTo>
                  <a:lnTo>
                    <a:pt x="0" y="116586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846570" y="5154930"/>
              <a:ext cx="45720" cy="1108710"/>
            </a:xfrm>
            <a:custGeom>
              <a:avLst/>
              <a:gdLst>
                <a:gd name="connsiteX0" fmla="*/ 45720 w 45720"/>
                <a:gd name="connsiteY0" fmla="*/ 0 h 1108710"/>
                <a:gd name="connsiteX1" fmla="*/ 0 w 45720"/>
                <a:gd name="connsiteY1" fmla="*/ 1108710 h 1108710"/>
                <a:gd name="connsiteX2" fmla="*/ 0 w 45720"/>
                <a:gd name="connsiteY2" fmla="*/ 1108710 h 110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" h="1108710">
                  <a:moveTo>
                    <a:pt x="45720" y="0"/>
                  </a:moveTo>
                  <a:lnTo>
                    <a:pt x="0" y="1108710"/>
                  </a:lnTo>
                  <a:lnTo>
                    <a:pt x="0" y="110871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06490" y="6046470"/>
              <a:ext cx="194310" cy="274320"/>
            </a:xfrm>
            <a:custGeom>
              <a:avLst/>
              <a:gdLst>
                <a:gd name="connsiteX0" fmla="*/ 0 w 194310"/>
                <a:gd name="connsiteY0" fmla="*/ 0 h 274320"/>
                <a:gd name="connsiteX1" fmla="*/ 194310 w 194310"/>
                <a:gd name="connsiteY1" fmla="*/ 274320 h 274320"/>
                <a:gd name="connsiteX2" fmla="*/ 194310 w 194310"/>
                <a:gd name="connsiteY2" fmla="*/ 27432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310" h="274320">
                  <a:moveTo>
                    <a:pt x="0" y="0"/>
                  </a:moveTo>
                  <a:lnTo>
                    <a:pt x="194310" y="274320"/>
                  </a:lnTo>
                  <a:lnTo>
                    <a:pt x="194310" y="27432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903720" y="5177790"/>
              <a:ext cx="182880" cy="320040"/>
            </a:xfrm>
            <a:custGeom>
              <a:avLst/>
              <a:gdLst>
                <a:gd name="connsiteX0" fmla="*/ 0 w 182880"/>
                <a:gd name="connsiteY0" fmla="*/ 0 h 320040"/>
                <a:gd name="connsiteX1" fmla="*/ 182880 w 182880"/>
                <a:gd name="connsiteY1" fmla="*/ 320040 h 320040"/>
                <a:gd name="connsiteX2" fmla="*/ 182880 w 182880"/>
                <a:gd name="connsiteY2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320040">
                  <a:moveTo>
                    <a:pt x="0" y="0"/>
                  </a:moveTo>
                  <a:lnTo>
                    <a:pt x="182880" y="320040"/>
                  </a:lnTo>
                  <a:lnTo>
                    <a:pt x="182880" y="32004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74820" y="307452"/>
              <a:ext cx="8652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North</a:t>
              </a:r>
              <a:endParaRPr lang="en-ZA" sz="20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42825" y="295283"/>
              <a:ext cx="8326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South</a:t>
              </a:r>
              <a:endParaRPr lang="en-ZA" sz="2000" b="1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091940" y="3931920"/>
              <a:ext cx="11430" cy="434340"/>
            </a:xfrm>
            <a:custGeom>
              <a:avLst/>
              <a:gdLst>
                <a:gd name="connsiteX0" fmla="*/ 11430 w 11430"/>
                <a:gd name="connsiteY0" fmla="*/ 0 h 434340"/>
                <a:gd name="connsiteX1" fmla="*/ 0 w 11430"/>
                <a:gd name="connsiteY1" fmla="*/ 434340 h 434340"/>
                <a:gd name="connsiteX2" fmla="*/ 0 w 11430"/>
                <a:gd name="connsiteY2" fmla="*/ 434340 h 43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" h="434340">
                  <a:moveTo>
                    <a:pt x="11430" y="0"/>
                  </a:moveTo>
                  <a:lnTo>
                    <a:pt x="0" y="434340"/>
                  </a:lnTo>
                  <a:lnTo>
                    <a:pt x="0" y="43434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343400" y="3931920"/>
              <a:ext cx="91440" cy="434340"/>
            </a:xfrm>
            <a:custGeom>
              <a:avLst/>
              <a:gdLst>
                <a:gd name="connsiteX0" fmla="*/ 91440 w 91440"/>
                <a:gd name="connsiteY0" fmla="*/ 0 h 434340"/>
                <a:gd name="connsiteX1" fmla="*/ 0 w 91440"/>
                <a:gd name="connsiteY1" fmla="*/ 434340 h 434340"/>
                <a:gd name="connsiteX2" fmla="*/ 0 w 91440"/>
                <a:gd name="connsiteY2" fmla="*/ 434340 h 43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" h="434340">
                  <a:moveTo>
                    <a:pt x="91440" y="0"/>
                  </a:moveTo>
                  <a:lnTo>
                    <a:pt x="0" y="434340"/>
                  </a:lnTo>
                  <a:lnTo>
                    <a:pt x="0" y="43434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102894" y="3945731"/>
              <a:ext cx="92869" cy="146209"/>
            </a:xfrm>
            <a:custGeom>
              <a:avLst/>
              <a:gdLst>
                <a:gd name="connsiteX0" fmla="*/ 0 w 57150"/>
                <a:gd name="connsiteY0" fmla="*/ 0 h 148590"/>
                <a:gd name="connsiteX1" fmla="*/ 57150 w 57150"/>
                <a:gd name="connsiteY1" fmla="*/ 148590 h 148590"/>
                <a:gd name="connsiteX2" fmla="*/ 57150 w 57150"/>
                <a:gd name="connsiteY2" fmla="*/ 148590 h 148590"/>
                <a:gd name="connsiteX0" fmla="*/ 0 w 80963"/>
                <a:gd name="connsiteY0" fmla="*/ 0 h 159596"/>
                <a:gd name="connsiteX1" fmla="*/ 57150 w 80963"/>
                <a:gd name="connsiteY1" fmla="*/ 148590 h 159596"/>
                <a:gd name="connsiteX2" fmla="*/ 80963 w 80963"/>
                <a:gd name="connsiteY2" fmla="*/ 148590 h 159596"/>
                <a:gd name="connsiteX0" fmla="*/ 0 w 80963"/>
                <a:gd name="connsiteY0" fmla="*/ 0 h 148590"/>
                <a:gd name="connsiteX1" fmla="*/ 47625 w 80963"/>
                <a:gd name="connsiteY1" fmla="*/ 100965 h 148590"/>
                <a:gd name="connsiteX2" fmla="*/ 80963 w 80963"/>
                <a:gd name="connsiteY2" fmla="*/ 148590 h 148590"/>
                <a:gd name="connsiteX0" fmla="*/ 0 w 92869"/>
                <a:gd name="connsiteY0" fmla="*/ 0 h 146209"/>
                <a:gd name="connsiteX1" fmla="*/ 59531 w 92869"/>
                <a:gd name="connsiteY1" fmla="*/ 98584 h 146209"/>
                <a:gd name="connsiteX2" fmla="*/ 92869 w 92869"/>
                <a:gd name="connsiteY2" fmla="*/ 146209 h 14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9" h="146209">
                  <a:moveTo>
                    <a:pt x="0" y="0"/>
                  </a:moveTo>
                  <a:cubicBezTo>
                    <a:pt x="19050" y="49530"/>
                    <a:pt x="44053" y="74216"/>
                    <a:pt x="59531" y="98584"/>
                  </a:cubicBezTo>
                  <a:cubicBezTo>
                    <a:pt x="75009" y="122952"/>
                    <a:pt x="84931" y="146209"/>
                    <a:pt x="92869" y="146209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03870" y="3944777"/>
              <a:ext cx="121444" cy="156211"/>
            </a:xfrm>
            <a:custGeom>
              <a:avLst/>
              <a:gdLst>
                <a:gd name="connsiteX0" fmla="*/ 91440 w 91440"/>
                <a:gd name="connsiteY0" fmla="*/ 0 h 80010"/>
                <a:gd name="connsiteX1" fmla="*/ 0 w 91440"/>
                <a:gd name="connsiteY1" fmla="*/ 80010 h 80010"/>
                <a:gd name="connsiteX2" fmla="*/ 0 w 91440"/>
                <a:gd name="connsiteY2" fmla="*/ 80010 h 80010"/>
                <a:gd name="connsiteX0" fmla="*/ 114300 w 114300"/>
                <a:gd name="connsiteY0" fmla="*/ 0 h 137160"/>
                <a:gd name="connsiteX1" fmla="*/ 22860 w 114300"/>
                <a:gd name="connsiteY1" fmla="*/ 80010 h 137160"/>
                <a:gd name="connsiteX2" fmla="*/ 0 w 114300"/>
                <a:gd name="connsiteY2" fmla="*/ 137160 h 137160"/>
                <a:gd name="connsiteX0" fmla="*/ 130969 w 130969"/>
                <a:gd name="connsiteY0" fmla="*/ 0 h 134779"/>
                <a:gd name="connsiteX1" fmla="*/ 39529 w 130969"/>
                <a:gd name="connsiteY1" fmla="*/ 80010 h 134779"/>
                <a:gd name="connsiteX2" fmla="*/ 0 w 130969"/>
                <a:gd name="connsiteY2" fmla="*/ 134779 h 134779"/>
                <a:gd name="connsiteX0" fmla="*/ 121444 w 121444"/>
                <a:gd name="connsiteY0" fmla="*/ 0 h 156211"/>
                <a:gd name="connsiteX1" fmla="*/ 39529 w 121444"/>
                <a:gd name="connsiteY1" fmla="*/ 101442 h 156211"/>
                <a:gd name="connsiteX2" fmla="*/ 0 w 121444"/>
                <a:gd name="connsiteY2" fmla="*/ 156211 h 1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444" h="156211">
                  <a:moveTo>
                    <a:pt x="121444" y="0"/>
                  </a:moveTo>
                  <a:cubicBezTo>
                    <a:pt x="90964" y="26670"/>
                    <a:pt x="59770" y="75407"/>
                    <a:pt x="39529" y="101442"/>
                  </a:cubicBezTo>
                  <a:cubicBezTo>
                    <a:pt x="19288" y="127477"/>
                    <a:pt x="7620" y="137161"/>
                    <a:pt x="0" y="15621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Flowchart: Summing Junction 20"/>
            <p:cNvSpPr/>
            <p:nvPr/>
          </p:nvSpPr>
          <p:spPr>
            <a:xfrm>
              <a:off x="3531870" y="5737860"/>
              <a:ext cx="328345" cy="358139"/>
            </a:xfrm>
            <a:prstGeom prst="flowChartSummingJunction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2" name="Donut 21"/>
            <p:cNvSpPr/>
            <p:nvPr/>
          </p:nvSpPr>
          <p:spPr>
            <a:xfrm>
              <a:off x="4243121" y="5737860"/>
              <a:ext cx="368103" cy="358140"/>
            </a:xfrm>
            <a:prstGeom prst="donu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chemeClr val="tx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188970" y="2812720"/>
              <a:ext cx="643890" cy="204799"/>
            </a:xfrm>
            <a:custGeom>
              <a:avLst/>
              <a:gdLst>
                <a:gd name="connsiteX0" fmla="*/ 0 w 605790"/>
                <a:gd name="connsiteY0" fmla="*/ 165735 h 165735"/>
                <a:gd name="connsiteX1" fmla="*/ 194310 w 605790"/>
                <a:gd name="connsiteY1" fmla="*/ 17145 h 165735"/>
                <a:gd name="connsiteX2" fmla="*/ 377190 w 605790"/>
                <a:gd name="connsiteY2" fmla="*/ 5715 h 165735"/>
                <a:gd name="connsiteX3" fmla="*/ 605790 w 605790"/>
                <a:gd name="connsiteY3" fmla="*/ 40005 h 165735"/>
                <a:gd name="connsiteX0" fmla="*/ 0 w 605790"/>
                <a:gd name="connsiteY0" fmla="*/ 198212 h 198212"/>
                <a:gd name="connsiteX1" fmla="*/ 194310 w 605790"/>
                <a:gd name="connsiteY1" fmla="*/ 49622 h 198212"/>
                <a:gd name="connsiteX2" fmla="*/ 387668 w 605790"/>
                <a:gd name="connsiteY2" fmla="*/ 92 h 198212"/>
                <a:gd name="connsiteX3" fmla="*/ 377190 w 605790"/>
                <a:gd name="connsiteY3" fmla="*/ 38192 h 198212"/>
                <a:gd name="connsiteX4" fmla="*/ 605790 w 605790"/>
                <a:gd name="connsiteY4" fmla="*/ 72482 h 198212"/>
                <a:gd name="connsiteX0" fmla="*/ 0 w 605790"/>
                <a:gd name="connsiteY0" fmla="*/ 198563 h 198563"/>
                <a:gd name="connsiteX1" fmla="*/ 194310 w 605790"/>
                <a:gd name="connsiteY1" fmla="*/ 49973 h 198563"/>
                <a:gd name="connsiteX2" fmla="*/ 387668 w 605790"/>
                <a:gd name="connsiteY2" fmla="*/ 443 h 198563"/>
                <a:gd name="connsiteX3" fmla="*/ 460533 w 605790"/>
                <a:gd name="connsiteY3" fmla="*/ 14730 h 198563"/>
                <a:gd name="connsiteX4" fmla="*/ 605790 w 605790"/>
                <a:gd name="connsiteY4" fmla="*/ 72833 h 198563"/>
                <a:gd name="connsiteX0" fmla="*/ 0 w 643890"/>
                <a:gd name="connsiteY0" fmla="*/ 198467 h 198467"/>
                <a:gd name="connsiteX1" fmla="*/ 194310 w 643890"/>
                <a:gd name="connsiteY1" fmla="*/ 49877 h 198467"/>
                <a:gd name="connsiteX2" fmla="*/ 387668 w 643890"/>
                <a:gd name="connsiteY2" fmla="*/ 347 h 198467"/>
                <a:gd name="connsiteX3" fmla="*/ 460533 w 643890"/>
                <a:gd name="connsiteY3" fmla="*/ 14634 h 198467"/>
                <a:gd name="connsiteX4" fmla="*/ 643890 w 643890"/>
                <a:gd name="connsiteY4" fmla="*/ 60830 h 198467"/>
                <a:gd name="connsiteX0" fmla="*/ 0 w 643890"/>
                <a:gd name="connsiteY0" fmla="*/ 204799 h 204799"/>
                <a:gd name="connsiteX1" fmla="*/ 194310 w 643890"/>
                <a:gd name="connsiteY1" fmla="*/ 56209 h 204799"/>
                <a:gd name="connsiteX2" fmla="*/ 387668 w 643890"/>
                <a:gd name="connsiteY2" fmla="*/ 6679 h 204799"/>
                <a:gd name="connsiteX3" fmla="*/ 498633 w 643890"/>
                <a:gd name="connsiteY3" fmla="*/ 4297 h 204799"/>
                <a:gd name="connsiteX4" fmla="*/ 643890 w 643890"/>
                <a:gd name="connsiteY4" fmla="*/ 67162 h 20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890" h="204799">
                  <a:moveTo>
                    <a:pt x="0" y="204799"/>
                  </a:moveTo>
                  <a:cubicBezTo>
                    <a:pt x="65722" y="143839"/>
                    <a:pt x="129699" y="89229"/>
                    <a:pt x="194310" y="56209"/>
                  </a:cubicBezTo>
                  <a:cubicBezTo>
                    <a:pt x="258921" y="23189"/>
                    <a:pt x="357188" y="8584"/>
                    <a:pt x="387668" y="6679"/>
                  </a:cubicBezTo>
                  <a:cubicBezTo>
                    <a:pt x="418148" y="4774"/>
                    <a:pt x="455929" y="-5783"/>
                    <a:pt x="498633" y="4297"/>
                  </a:cubicBezTo>
                  <a:cubicBezTo>
                    <a:pt x="541337" y="14377"/>
                    <a:pt x="563880" y="51922"/>
                    <a:pt x="643890" y="6716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048476" y="2294369"/>
              <a:ext cx="415767" cy="153080"/>
            </a:xfrm>
            <a:custGeom>
              <a:avLst/>
              <a:gdLst>
                <a:gd name="connsiteX0" fmla="*/ 0 w 365760"/>
                <a:gd name="connsiteY0" fmla="*/ 105064 h 105064"/>
                <a:gd name="connsiteX1" fmla="*/ 91440 w 365760"/>
                <a:gd name="connsiteY1" fmla="*/ 25054 h 105064"/>
                <a:gd name="connsiteX2" fmla="*/ 194310 w 365760"/>
                <a:gd name="connsiteY2" fmla="*/ 2194 h 105064"/>
                <a:gd name="connsiteX3" fmla="*/ 365760 w 365760"/>
                <a:gd name="connsiteY3" fmla="*/ 70774 h 105064"/>
                <a:gd name="connsiteX0" fmla="*/ 0 w 391954"/>
                <a:gd name="connsiteY0" fmla="*/ 141480 h 141480"/>
                <a:gd name="connsiteX1" fmla="*/ 117634 w 391954"/>
                <a:gd name="connsiteY1" fmla="*/ 25751 h 141480"/>
                <a:gd name="connsiteX2" fmla="*/ 220504 w 391954"/>
                <a:gd name="connsiteY2" fmla="*/ 2891 h 141480"/>
                <a:gd name="connsiteX3" fmla="*/ 391954 w 391954"/>
                <a:gd name="connsiteY3" fmla="*/ 71471 h 141480"/>
                <a:gd name="connsiteX0" fmla="*/ 0 w 391954"/>
                <a:gd name="connsiteY0" fmla="*/ 154558 h 154558"/>
                <a:gd name="connsiteX1" fmla="*/ 117634 w 391954"/>
                <a:gd name="connsiteY1" fmla="*/ 38829 h 154558"/>
                <a:gd name="connsiteX2" fmla="*/ 244316 w 391954"/>
                <a:gd name="connsiteY2" fmla="*/ 1682 h 154558"/>
                <a:gd name="connsiteX3" fmla="*/ 391954 w 391954"/>
                <a:gd name="connsiteY3" fmla="*/ 84549 h 154558"/>
                <a:gd name="connsiteX0" fmla="*/ 0 w 415767"/>
                <a:gd name="connsiteY0" fmla="*/ 153080 h 153080"/>
                <a:gd name="connsiteX1" fmla="*/ 117634 w 415767"/>
                <a:gd name="connsiteY1" fmla="*/ 37351 h 153080"/>
                <a:gd name="connsiteX2" fmla="*/ 244316 w 415767"/>
                <a:gd name="connsiteY2" fmla="*/ 204 h 153080"/>
                <a:gd name="connsiteX3" fmla="*/ 415767 w 415767"/>
                <a:gd name="connsiteY3" fmla="*/ 49733 h 15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767" h="153080">
                  <a:moveTo>
                    <a:pt x="0" y="153080"/>
                  </a:moveTo>
                  <a:cubicBezTo>
                    <a:pt x="29527" y="121647"/>
                    <a:pt x="76915" y="62830"/>
                    <a:pt x="117634" y="37351"/>
                  </a:cubicBezTo>
                  <a:cubicBezTo>
                    <a:pt x="158353" y="11872"/>
                    <a:pt x="194627" y="-1860"/>
                    <a:pt x="244316" y="204"/>
                  </a:cubicBezTo>
                  <a:cubicBezTo>
                    <a:pt x="294005" y="2268"/>
                    <a:pt x="352902" y="19253"/>
                    <a:pt x="415767" y="4973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37510" y="1796533"/>
              <a:ext cx="262890" cy="100847"/>
            </a:xfrm>
            <a:custGeom>
              <a:avLst/>
              <a:gdLst>
                <a:gd name="connsiteX0" fmla="*/ 0 w 262890"/>
                <a:gd name="connsiteY0" fmla="*/ 100847 h 100847"/>
                <a:gd name="connsiteX1" fmla="*/ 102870 w 262890"/>
                <a:gd name="connsiteY1" fmla="*/ 9407 h 100847"/>
                <a:gd name="connsiteX2" fmla="*/ 148590 w 262890"/>
                <a:gd name="connsiteY2" fmla="*/ 9407 h 100847"/>
                <a:gd name="connsiteX3" fmla="*/ 262890 w 262890"/>
                <a:gd name="connsiteY3" fmla="*/ 66557 h 10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90" h="100847">
                  <a:moveTo>
                    <a:pt x="0" y="100847"/>
                  </a:moveTo>
                  <a:cubicBezTo>
                    <a:pt x="39052" y="62747"/>
                    <a:pt x="78105" y="24647"/>
                    <a:pt x="102870" y="9407"/>
                  </a:cubicBezTo>
                  <a:cubicBezTo>
                    <a:pt x="127635" y="-5833"/>
                    <a:pt x="121920" y="-118"/>
                    <a:pt x="148590" y="9407"/>
                  </a:cubicBezTo>
                  <a:cubicBezTo>
                    <a:pt x="175260" y="18932"/>
                    <a:pt x="219075" y="42744"/>
                    <a:pt x="262890" y="66557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743802" y="2501486"/>
              <a:ext cx="883920" cy="222187"/>
            </a:xfrm>
            <a:custGeom>
              <a:avLst/>
              <a:gdLst>
                <a:gd name="connsiteX0" fmla="*/ 0 w 902970"/>
                <a:gd name="connsiteY0" fmla="*/ 137160 h 137160"/>
                <a:gd name="connsiteX1" fmla="*/ 102870 w 902970"/>
                <a:gd name="connsiteY1" fmla="*/ 45720 h 137160"/>
                <a:gd name="connsiteX2" fmla="*/ 411480 w 902970"/>
                <a:gd name="connsiteY2" fmla="*/ 0 h 137160"/>
                <a:gd name="connsiteX3" fmla="*/ 651510 w 902970"/>
                <a:gd name="connsiteY3" fmla="*/ 45720 h 137160"/>
                <a:gd name="connsiteX4" fmla="*/ 902970 w 902970"/>
                <a:gd name="connsiteY4" fmla="*/ 125730 h 137160"/>
                <a:gd name="connsiteX0" fmla="*/ 0 w 902970"/>
                <a:gd name="connsiteY0" fmla="*/ 160973 h 160973"/>
                <a:gd name="connsiteX1" fmla="*/ 102870 w 902970"/>
                <a:gd name="connsiteY1" fmla="*/ 69533 h 160973"/>
                <a:gd name="connsiteX2" fmla="*/ 375761 w 902970"/>
                <a:gd name="connsiteY2" fmla="*/ 0 h 160973"/>
                <a:gd name="connsiteX3" fmla="*/ 651510 w 902970"/>
                <a:gd name="connsiteY3" fmla="*/ 69533 h 160973"/>
                <a:gd name="connsiteX4" fmla="*/ 902970 w 902970"/>
                <a:gd name="connsiteY4" fmla="*/ 149543 h 160973"/>
                <a:gd name="connsiteX0" fmla="*/ 0 w 902970"/>
                <a:gd name="connsiteY0" fmla="*/ 166899 h 166899"/>
                <a:gd name="connsiteX1" fmla="*/ 102870 w 902970"/>
                <a:gd name="connsiteY1" fmla="*/ 75459 h 166899"/>
                <a:gd name="connsiteX2" fmla="*/ 375761 w 902970"/>
                <a:gd name="connsiteY2" fmla="*/ 5926 h 166899"/>
                <a:gd name="connsiteX3" fmla="*/ 630079 w 902970"/>
                <a:gd name="connsiteY3" fmla="*/ 20690 h 166899"/>
                <a:gd name="connsiteX4" fmla="*/ 902970 w 902970"/>
                <a:gd name="connsiteY4" fmla="*/ 155469 h 166899"/>
                <a:gd name="connsiteX0" fmla="*/ 0 w 902970"/>
                <a:gd name="connsiteY0" fmla="*/ 163746 h 163746"/>
                <a:gd name="connsiteX1" fmla="*/ 102870 w 902970"/>
                <a:gd name="connsiteY1" fmla="*/ 72306 h 163746"/>
                <a:gd name="connsiteX2" fmla="*/ 375761 w 902970"/>
                <a:gd name="connsiteY2" fmla="*/ 2773 h 163746"/>
                <a:gd name="connsiteX3" fmla="*/ 630079 w 902970"/>
                <a:gd name="connsiteY3" fmla="*/ 17537 h 163746"/>
                <a:gd name="connsiteX4" fmla="*/ 761524 w 902970"/>
                <a:gd name="connsiteY4" fmla="*/ 52305 h 163746"/>
                <a:gd name="connsiteX5" fmla="*/ 902970 w 902970"/>
                <a:gd name="connsiteY5" fmla="*/ 152316 h 163746"/>
                <a:gd name="connsiteX0" fmla="*/ 0 w 867252"/>
                <a:gd name="connsiteY0" fmla="*/ 163746 h 163746"/>
                <a:gd name="connsiteX1" fmla="*/ 102870 w 867252"/>
                <a:gd name="connsiteY1" fmla="*/ 72306 h 163746"/>
                <a:gd name="connsiteX2" fmla="*/ 375761 w 867252"/>
                <a:gd name="connsiteY2" fmla="*/ 2773 h 163746"/>
                <a:gd name="connsiteX3" fmla="*/ 630079 w 867252"/>
                <a:gd name="connsiteY3" fmla="*/ 17537 h 163746"/>
                <a:gd name="connsiteX4" fmla="*/ 761524 w 867252"/>
                <a:gd name="connsiteY4" fmla="*/ 52305 h 163746"/>
                <a:gd name="connsiteX5" fmla="*/ 867252 w 867252"/>
                <a:gd name="connsiteY5" fmla="*/ 99928 h 163746"/>
                <a:gd name="connsiteX0" fmla="*/ 0 w 867252"/>
                <a:gd name="connsiteY0" fmla="*/ 174263 h 174263"/>
                <a:gd name="connsiteX1" fmla="*/ 102870 w 867252"/>
                <a:gd name="connsiteY1" fmla="*/ 82823 h 174263"/>
                <a:gd name="connsiteX2" fmla="*/ 375761 w 867252"/>
                <a:gd name="connsiteY2" fmla="*/ 13290 h 174263"/>
                <a:gd name="connsiteX3" fmla="*/ 611029 w 867252"/>
                <a:gd name="connsiteY3" fmla="*/ 4241 h 174263"/>
                <a:gd name="connsiteX4" fmla="*/ 761524 w 867252"/>
                <a:gd name="connsiteY4" fmla="*/ 62822 h 174263"/>
                <a:gd name="connsiteX5" fmla="*/ 867252 w 867252"/>
                <a:gd name="connsiteY5" fmla="*/ 110445 h 174263"/>
                <a:gd name="connsiteX0" fmla="*/ 0 w 867252"/>
                <a:gd name="connsiteY0" fmla="*/ 195993 h 195993"/>
                <a:gd name="connsiteX1" fmla="*/ 102870 w 867252"/>
                <a:gd name="connsiteY1" fmla="*/ 104553 h 195993"/>
                <a:gd name="connsiteX2" fmla="*/ 356711 w 867252"/>
                <a:gd name="connsiteY2" fmla="*/ 4064 h 195993"/>
                <a:gd name="connsiteX3" fmla="*/ 611029 w 867252"/>
                <a:gd name="connsiteY3" fmla="*/ 25971 h 195993"/>
                <a:gd name="connsiteX4" fmla="*/ 761524 w 867252"/>
                <a:gd name="connsiteY4" fmla="*/ 84552 h 195993"/>
                <a:gd name="connsiteX5" fmla="*/ 867252 w 867252"/>
                <a:gd name="connsiteY5" fmla="*/ 132175 h 195993"/>
                <a:gd name="connsiteX0" fmla="*/ 0 w 883920"/>
                <a:gd name="connsiteY0" fmla="*/ 222187 h 222187"/>
                <a:gd name="connsiteX1" fmla="*/ 119538 w 883920"/>
                <a:gd name="connsiteY1" fmla="*/ 104553 h 222187"/>
                <a:gd name="connsiteX2" fmla="*/ 373379 w 883920"/>
                <a:gd name="connsiteY2" fmla="*/ 4064 h 222187"/>
                <a:gd name="connsiteX3" fmla="*/ 627697 w 883920"/>
                <a:gd name="connsiteY3" fmla="*/ 25971 h 222187"/>
                <a:gd name="connsiteX4" fmla="*/ 778192 w 883920"/>
                <a:gd name="connsiteY4" fmla="*/ 84552 h 222187"/>
                <a:gd name="connsiteX5" fmla="*/ 883920 w 883920"/>
                <a:gd name="connsiteY5" fmla="*/ 132175 h 222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3920" h="222187">
                  <a:moveTo>
                    <a:pt x="0" y="222187"/>
                  </a:moveTo>
                  <a:cubicBezTo>
                    <a:pt x="17145" y="187897"/>
                    <a:pt x="57308" y="140907"/>
                    <a:pt x="119538" y="104553"/>
                  </a:cubicBezTo>
                  <a:cubicBezTo>
                    <a:pt x="181768" y="68199"/>
                    <a:pt x="288686" y="17161"/>
                    <a:pt x="373379" y="4064"/>
                  </a:cubicBezTo>
                  <a:cubicBezTo>
                    <a:pt x="458072" y="-9033"/>
                    <a:pt x="560228" y="12556"/>
                    <a:pt x="627697" y="25971"/>
                  </a:cubicBezTo>
                  <a:cubicBezTo>
                    <a:pt x="695166" y="39386"/>
                    <a:pt x="732710" y="62089"/>
                    <a:pt x="778192" y="84552"/>
                  </a:cubicBezTo>
                  <a:cubicBezTo>
                    <a:pt x="823674" y="107015"/>
                    <a:pt x="861139" y="120666"/>
                    <a:pt x="883920" y="13217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417570" y="2055125"/>
              <a:ext cx="468630" cy="82285"/>
            </a:xfrm>
            <a:custGeom>
              <a:avLst/>
              <a:gdLst>
                <a:gd name="connsiteX0" fmla="*/ 0 w 468630"/>
                <a:gd name="connsiteY0" fmla="*/ 82285 h 82285"/>
                <a:gd name="connsiteX1" fmla="*/ 148590 w 468630"/>
                <a:gd name="connsiteY1" fmla="*/ 2275 h 82285"/>
                <a:gd name="connsiteX2" fmla="*/ 262890 w 468630"/>
                <a:gd name="connsiteY2" fmla="*/ 25135 h 82285"/>
                <a:gd name="connsiteX3" fmla="*/ 468630 w 468630"/>
                <a:gd name="connsiteY3" fmla="*/ 59425 h 8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630" h="82285">
                  <a:moveTo>
                    <a:pt x="0" y="82285"/>
                  </a:moveTo>
                  <a:cubicBezTo>
                    <a:pt x="52387" y="47042"/>
                    <a:pt x="104775" y="11800"/>
                    <a:pt x="148590" y="2275"/>
                  </a:cubicBezTo>
                  <a:cubicBezTo>
                    <a:pt x="192405" y="-7250"/>
                    <a:pt x="209550" y="15610"/>
                    <a:pt x="262890" y="25135"/>
                  </a:cubicBezTo>
                  <a:cubicBezTo>
                    <a:pt x="316230" y="34660"/>
                    <a:pt x="392430" y="47042"/>
                    <a:pt x="468630" y="59425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086100" y="1542390"/>
              <a:ext cx="160020" cy="46380"/>
            </a:xfrm>
            <a:custGeom>
              <a:avLst/>
              <a:gdLst>
                <a:gd name="connsiteX0" fmla="*/ 0 w 160020"/>
                <a:gd name="connsiteY0" fmla="*/ 23520 h 46380"/>
                <a:gd name="connsiteX1" fmla="*/ 102870 w 160020"/>
                <a:gd name="connsiteY1" fmla="*/ 660 h 46380"/>
                <a:gd name="connsiteX2" fmla="*/ 160020 w 160020"/>
                <a:gd name="connsiteY2" fmla="*/ 46380 h 4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0" h="46380">
                  <a:moveTo>
                    <a:pt x="0" y="23520"/>
                  </a:moveTo>
                  <a:cubicBezTo>
                    <a:pt x="38100" y="10185"/>
                    <a:pt x="76200" y="-3150"/>
                    <a:pt x="102870" y="660"/>
                  </a:cubicBezTo>
                  <a:cubicBezTo>
                    <a:pt x="129540" y="4470"/>
                    <a:pt x="144780" y="25425"/>
                    <a:pt x="160020" y="4638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57750" y="2764034"/>
              <a:ext cx="582930" cy="196336"/>
            </a:xfrm>
            <a:custGeom>
              <a:avLst/>
              <a:gdLst>
                <a:gd name="connsiteX0" fmla="*/ 0 w 582930"/>
                <a:gd name="connsiteY0" fmla="*/ 196336 h 196336"/>
                <a:gd name="connsiteX1" fmla="*/ 80010 w 582930"/>
                <a:gd name="connsiteY1" fmla="*/ 70606 h 196336"/>
                <a:gd name="connsiteX2" fmla="*/ 240030 w 582930"/>
                <a:gd name="connsiteY2" fmla="*/ 2026 h 196336"/>
                <a:gd name="connsiteX3" fmla="*/ 377190 w 582930"/>
                <a:gd name="connsiteY3" fmla="*/ 24886 h 196336"/>
                <a:gd name="connsiteX4" fmla="*/ 582930 w 582930"/>
                <a:gd name="connsiteY4" fmla="*/ 93466 h 19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930" h="196336">
                  <a:moveTo>
                    <a:pt x="0" y="196336"/>
                  </a:moveTo>
                  <a:cubicBezTo>
                    <a:pt x="20002" y="149663"/>
                    <a:pt x="40005" y="102991"/>
                    <a:pt x="80010" y="70606"/>
                  </a:cubicBezTo>
                  <a:cubicBezTo>
                    <a:pt x="120015" y="38221"/>
                    <a:pt x="190500" y="9646"/>
                    <a:pt x="240030" y="2026"/>
                  </a:cubicBezTo>
                  <a:cubicBezTo>
                    <a:pt x="289560" y="-5594"/>
                    <a:pt x="320040" y="9646"/>
                    <a:pt x="377190" y="24886"/>
                  </a:cubicBezTo>
                  <a:cubicBezTo>
                    <a:pt x="434340" y="40126"/>
                    <a:pt x="508635" y="66796"/>
                    <a:pt x="582930" y="9346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80560" y="2284834"/>
              <a:ext cx="491490" cy="138326"/>
            </a:xfrm>
            <a:custGeom>
              <a:avLst/>
              <a:gdLst>
                <a:gd name="connsiteX0" fmla="*/ 0 w 491490"/>
                <a:gd name="connsiteY0" fmla="*/ 138326 h 138326"/>
                <a:gd name="connsiteX1" fmla="*/ 80010 w 491490"/>
                <a:gd name="connsiteY1" fmla="*/ 46886 h 138326"/>
                <a:gd name="connsiteX2" fmla="*/ 217170 w 491490"/>
                <a:gd name="connsiteY2" fmla="*/ 1166 h 138326"/>
                <a:gd name="connsiteX3" fmla="*/ 297180 w 491490"/>
                <a:gd name="connsiteY3" fmla="*/ 12596 h 138326"/>
                <a:gd name="connsiteX4" fmla="*/ 491490 w 491490"/>
                <a:gd name="connsiteY4" fmla="*/ 46886 h 1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490" h="138326">
                  <a:moveTo>
                    <a:pt x="0" y="138326"/>
                  </a:moveTo>
                  <a:cubicBezTo>
                    <a:pt x="21907" y="104036"/>
                    <a:pt x="43815" y="69746"/>
                    <a:pt x="80010" y="46886"/>
                  </a:cubicBezTo>
                  <a:cubicBezTo>
                    <a:pt x="116205" y="24026"/>
                    <a:pt x="180975" y="6881"/>
                    <a:pt x="217170" y="1166"/>
                  </a:cubicBezTo>
                  <a:cubicBezTo>
                    <a:pt x="253365" y="-4549"/>
                    <a:pt x="297180" y="12596"/>
                    <a:pt x="297180" y="12596"/>
                  </a:cubicBezTo>
                  <a:lnTo>
                    <a:pt x="491490" y="46886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034790" y="2019504"/>
              <a:ext cx="480060" cy="129336"/>
            </a:xfrm>
            <a:custGeom>
              <a:avLst/>
              <a:gdLst>
                <a:gd name="connsiteX0" fmla="*/ 0 w 480060"/>
                <a:gd name="connsiteY0" fmla="*/ 129336 h 129336"/>
                <a:gd name="connsiteX1" fmla="*/ 91440 w 480060"/>
                <a:gd name="connsiteY1" fmla="*/ 26466 h 129336"/>
                <a:gd name="connsiteX2" fmla="*/ 182880 w 480060"/>
                <a:gd name="connsiteY2" fmla="*/ 3606 h 129336"/>
                <a:gd name="connsiteX3" fmla="*/ 308610 w 480060"/>
                <a:gd name="connsiteY3" fmla="*/ 3606 h 129336"/>
                <a:gd name="connsiteX4" fmla="*/ 480060 w 480060"/>
                <a:gd name="connsiteY4" fmla="*/ 37896 h 12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29336">
                  <a:moveTo>
                    <a:pt x="0" y="129336"/>
                  </a:moveTo>
                  <a:cubicBezTo>
                    <a:pt x="30480" y="88378"/>
                    <a:pt x="60960" y="47421"/>
                    <a:pt x="91440" y="26466"/>
                  </a:cubicBezTo>
                  <a:cubicBezTo>
                    <a:pt x="121920" y="5511"/>
                    <a:pt x="146685" y="7416"/>
                    <a:pt x="182880" y="3606"/>
                  </a:cubicBezTo>
                  <a:cubicBezTo>
                    <a:pt x="219075" y="-204"/>
                    <a:pt x="259080" y="-2109"/>
                    <a:pt x="308610" y="3606"/>
                  </a:cubicBezTo>
                  <a:cubicBezTo>
                    <a:pt x="358140" y="9321"/>
                    <a:pt x="419100" y="23608"/>
                    <a:pt x="480060" y="3789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3566160" y="1714500"/>
              <a:ext cx="331470" cy="68580"/>
            </a:xfrm>
            <a:custGeom>
              <a:avLst/>
              <a:gdLst>
                <a:gd name="connsiteX0" fmla="*/ 0 w 331470"/>
                <a:gd name="connsiteY0" fmla="*/ 68580 h 68580"/>
                <a:gd name="connsiteX1" fmla="*/ 57150 w 331470"/>
                <a:gd name="connsiteY1" fmla="*/ 11430 h 68580"/>
                <a:gd name="connsiteX2" fmla="*/ 114300 w 331470"/>
                <a:gd name="connsiteY2" fmla="*/ 0 h 68580"/>
                <a:gd name="connsiteX3" fmla="*/ 331470 w 331470"/>
                <a:gd name="connsiteY3" fmla="*/ 1143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70" h="68580">
                  <a:moveTo>
                    <a:pt x="0" y="68580"/>
                  </a:moveTo>
                  <a:cubicBezTo>
                    <a:pt x="19050" y="45720"/>
                    <a:pt x="38100" y="22860"/>
                    <a:pt x="57150" y="11430"/>
                  </a:cubicBezTo>
                  <a:cubicBezTo>
                    <a:pt x="76200" y="0"/>
                    <a:pt x="68580" y="0"/>
                    <a:pt x="114300" y="0"/>
                  </a:cubicBezTo>
                  <a:cubicBezTo>
                    <a:pt x="160020" y="0"/>
                    <a:pt x="245745" y="5715"/>
                    <a:pt x="331470" y="114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3520440" y="3989070"/>
              <a:ext cx="142271" cy="400955"/>
            </a:xfrm>
            <a:custGeom>
              <a:avLst/>
              <a:gdLst>
                <a:gd name="connsiteX0" fmla="*/ 0 w 142271"/>
                <a:gd name="connsiteY0" fmla="*/ 0 h 400955"/>
                <a:gd name="connsiteX1" fmla="*/ 125730 w 142271"/>
                <a:gd name="connsiteY1" fmla="*/ 365760 h 400955"/>
                <a:gd name="connsiteX2" fmla="*/ 137160 w 142271"/>
                <a:gd name="connsiteY2" fmla="*/ 365760 h 40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71" h="400955">
                  <a:moveTo>
                    <a:pt x="0" y="0"/>
                  </a:moveTo>
                  <a:cubicBezTo>
                    <a:pt x="41910" y="121920"/>
                    <a:pt x="102870" y="304800"/>
                    <a:pt x="125730" y="365760"/>
                  </a:cubicBezTo>
                  <a:cubicBezTo>
                    <a:pt x="148590" y="426720"/>
                    <a:pt x="142875" y="396240"/>
                    <a:pt x="137160" y="36576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531870" y="4011930"/>
              <a:ext cx="91440" cy="91440"/>
            </a:xfrm>
            <a:custGeom>
              <a:avLst/>
              <a:gdLst>
                <a:gd name="connsiteX0" fmla="*/ 0 w 91440"/>
                <a:gd name="connsiteY0" fmla="*/ 0 h 91440"/>
                <a:gd name="connsiteX1" fmla="*/ 91440 w 91440"/>
                <a:gd name="connsiteY1" fmla="*/ 91440 h 91440"/>
                <a:gd name="connsiteX2" fmla="*/ 91440 w 9144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" h="91440">
                  <a:moveTo>
                    <a:pt x="0" y="0"/>
                  </a:moveTo>
                  <a:lnTo>
                    <a:pt x="91440" y="91440"/>
                  </a:lnTo>
                  <a:lnTo>
                    <a:pt x="91440" y="9144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360670" y="3451860"/>
              <a:ext cx="182880" cy="354330"/>
            </a:xfrm>
            <a:custGeom>
              <a:avLst/>
              <a:gdLst>
                <a:gd name="connsiteX0" fmla="*/ 182880 w 182880"/>
                <a:gd name="connsiteY0" fmla="*/ 0 h 354330"/>
                <a:gd name="connsiteX1" fmla="*/ 0 w 182880"/>
                <a:gd name="connsiteY1" fmla="*/ 354330 h 354330"/>
                <a:gd name="connsiteX2" fmla="*/ 0 w 182880"/>
                <a:gd name="connsiteY2" fmla="*/ 354330 h 35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354330">
                  <a:moveTo>
                    <a:pt x="182880" y="0"/>
                  </a:moveTo>
                  <a:lnTo>
                    <a:pt x="0" y="354330"/>
                  </a:lnTo>
                  <a:lnTo>
                    <a:pt x="0" y="354330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429250" y="3456146"/>
              <a:ext cx="112871" cy="110013"/>
            </a:xfrm>
            <a:custGeom>
              <a:avLst/>
              <a:gdLst>
                <a:gd name="connsiteX0" fmla="*/ 91440 w 91440"/>
                <a:gd name="connsiteY0" fmla="*/ 0 h 102870"/>
                <a:gd name="connsiteX1" fmla="*/ 0 w 91440"/>
                <a:gd name="connsiteY1" fmla="*/ 102870 h 102870"/>
                <a:gd name="connsiteX2" fmla="*/ 0 w 91440"/>
                <a:gd name="connsiteY2" fmla="*/ 102870 h 102870"/>
                <a:gd name="connsiteX0" fmla="*/ 112871 w 112871"/>
                <a:gd name="connsiteY0" fmla="*/ 0 h 110013"/>
                <a:gd name="connsiteX1" fmla="*/ 0 w 112871"/>
                <a:gd name="connsiteY1" fmla="*/ 110013 h 110013"/>
                <a:gd name="connsiteX2" fmla="*/ 0 w 112871"/>
                <a:gd name="connsiteY2" fmla="*/ 110013 h 1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71" h="110013">
                  <a:moveTo>
                    <a:pt x="112871" y="0"/>
                  </a:moveTo>
                  <a:lnTo>
                    <a:pt x="0" y="110013"/>
                  </a:lnTo>
                  <a:lnTo>
                    <a:pt x="0" y="110013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063490" y="3582231"/>
              <a:ext cx="182880" cy="155379"/>
            </a:xfrm>
            <a:custGeom>
              <a:avLst/>
              <a:gdLst>
                <a:gd name="connsiteX0" fmla="*/ 0 w 182880"/>
                <a:gd name="connsiteY0" fmla="*/ 109659 h 155379"/>
                <a:gd name="connsiteX1" fmla="*/ 80010 w 182880"/>
                <a:gd name="connsiteY1" fmla="*/ 6789 h 155379"/>
                <a:gd name="connsiteX2" fmla="*/ 137160 w 182880"/>
                <a:gd name="connsiteY2" fmla="*/ 18219 h 155379"/>
                <a:gd name="connsiteX3" fmla="*/ 148590 w 182880"/>
                <a:gd name="connsiteY3" fmla="*/ 86799 h 155379"/>
                <a:gd name="connsiteX4" fmla="*/ 182880 w 182880"/>
                <a:gd name="connsiteY4" fmla="*/ 155379 h 155379"/>
                <a:gd name="connsiteX5" fmla="*/ 182880 w 182880"/>
                <a:gd name="connsiteY5" fmla="*/ 155379 h 15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" h="155379">
                  <a:moveTo>
                    <a:pt x="0" y="109659"/>
                  </a:moveTo>
                  <a:cubicBezTo>
                    <a:pt x="28575" y="65844"/>
                    <a:pt x="57150" y="22029"/>
                    <a:pt x="80010" y="6789"/>
                  </a:cubicBezTo>
                  <a:cubicBezTo>
                    <a:pt x="102870" y="-8451"/>
                    <a:pt x="125730" y="4884"/>
                    <a:pt x="137160" y="18219"/>
                  </a:cubicBezTo>
                  <a:cubicBezTo>
                    <a:pt x="148590" y="31554"/>
                    <a:pt x="140970" y="63939"/>
                    <a:pt x="148590" y="86799"/>
                  </a:cubicBezTo>
                  <a:cubicBezTo>
                    <a:pt x="156210" y="109659"/>
                    <a:pt x="182880" y="155379"/>
                    <a:pt x="182880" y="155379"/>
                  </a:cubicBezTo>
                  <a:lnTo>
                    <a:pt x="182880" y="155379"/>
                  </a:lnTo>
                </a:path>
              </a:pathLst>
            </a:cu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098030" y="994410"/>
              <a:ext cx="1337310" cy="11430"/>
            </a:xfrm>
            <a:custGeom>
              <a:avLst/>
              <a:gdLst>
                <a:gd name="connsiteX0" fmla="*/ 0 w 1337310"/>
                <a:gd name="connsiteY0" fmla="*/ 0 h 11430"/>
                <a:gd name="connsiteX1" fmla="*/ 1337310 w 1337310"/>
                <a:gd name="connsiteY1" fmla="*/ 11430 h 11430"/>
                <a:gd name="connsiteX2" fmla="*/ 1337310 w 1337310"/>
                <a:gd name="connsiteY2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310" h="11430">
                  <a:moveTo>
                    <a:pt x="0" y="0"/>
                  </a:moveTo>
                  <a:lnTo>
                    <a:pt x="1337310" y="11430"/>
                  </a:lnTo>
                  <a:lnTo>
                    <a:pt x="1337310" y="1143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91400" y="664615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 km</a:t>
              </a:r>
              <a:endParaRPr lang="en-ZA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43550" y="849281"/>
              <a:ext cx="1629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</a:t>
              </a:r>
              <a:r>
                <a:rPr lang="en-US" dirty="0" err="1" smtClean="0"/>
                <a:t>Kango</a:t>
              </a:r>
              <a:r>
                <a:rPr lang="en-US" dirty="0" smtClean="0"/>
                <a:t>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Fault</a:t>
              </a:r>
              <a:endParaRPr lang="en-ZA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48129" y="2284834"/>
            <a:ext cx="128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Uniondale 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    Pass</a:t>
            </a:r>
            <a:endParaRPr lang="en-ZA" sz="2000" dirty="0">
              <a:solidFill>
                <a:srgbClr val="C0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248129" y="2723673"/>
            <a:ext cx="437337" cy="41255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0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532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3340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dirty="0" smtClean="0">
                <a:solidFill>
                  <a:srgbClr val="C00000"/>
                </a:solidFill>
              </a:rPr>
              <a:t>POSITIVE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533400"/>
            <a:ext cx="1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NEGATIVE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619500"/>
            <a:ext cx="18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SEISMIC SECTION</a:t>
            </a:r>
            <a:endParaRPr lang="en-Z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1" y="-171451"/>
            <a:ext cx="541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381000"/>
            <a:ext cx="433432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Sections through deformed areas</a:t>
            </a:r>
            <a:endParaRPr lang="en-ZA" sz="2400" dirty="0">
              <a:solidFill>
                <a:srgbClr val="00B05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185155" y="3540053"/>
            <a:ext cx="1581800" cy="1948"/>
          </a:xfrm>
          <a:custGeom>
            <a:avLst/>
            <a:gdLst>
              <a:gd name="connsiteX0" fmla="*/ 0 w 1579419"/>
              <a:gd name="connsiteY0" fmla="*/ 0 h 13855"/>
              <a:gd name="connsiteX1" fmla="*/ 1579419 w 1579419"/>
              <a:gd name="connsiteY1" fmla="*/ 13855 h 13855"/>
              <a:gd name="connsiteX0" fmla="*/ 0 w 1619900"/>
              <a:gd name="connsiteY0" fmla="*/ 0 h 159111"/>
              <a:gd name="connsiteX1" fmla="*/ 1619900 w 1619900"/>
              <a:gd name="connsiteY1" fmla="*/ 159111 h 159111"/>
              <a:gd name="connsiteX0" fmla="*/ 0 w 1581800"/>
              <a:gd name="connsiteY0" fmla="*/ 0 h 1948"/>
              <a:gd name="connsiteX1" fmla="*/ 1581800 w 1581800"/>
              <a:gd name="connsiteY1" fmla="*/ 1948 h 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1800" h="1948">
                <a:moveTo>
                  <a:pt x="0" y="0"/>
                </a:moveTo>
                <a:lnTo>
                  <a:pt x="1581800" y="1948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6636328" y="1925782"/>
            <a:ext cx="683272" cy="487347"/>
          </a:xfrm>
          <a:custGeom>
            <a:avLst/>
            <a:gdLst>
              <a:gd name="connsiteX0" fmla="*/ 0 w 663162"/>
              <a:gd name="connsiteY0" fmla="*/ 0 h 419406"/>
              <a:gd name="connsiteX1" fmla="*/ 290946 w 663162"/>
              <a:gd name="connsiteY1" fmla="*/ 124691 h 419406"/>
              <a:gd name="connsiteX2" fmla="*/ 526473 w 663162"/>
              <a:gd name="connsiteY2" fmla="*/ 277091 h 419406"/>
              <a:gd name="connsiteX3" fmla="*/ 651164 w 663162"/>
              <a:gd name="connsiteY3" fmla="*/ 401782 h 419406"/>
              <a:gd name="connsiteX4" fmla="*/ 651164 w 663162"/>
              <a:gd name="connsiteY4" fmla="*/ 415636 h 419406"/>
              <a:gd name="connsiteX0" fmla="*/ 0 w 666893"/>
              <a:gd name="connsiteY0" fmla="*/ 0 h 489719"/>
              <a:gd name="connsiteX1" fmla="*/ 290946 w 666893"/>
              <a:gd name="connsiteY1" fmla="*/ 124691 h 489719"/>
              <a:gd name="connsiteX2" fmla="*/ 526473 w 666893"/>
              <a:gd name="connsiteY2" fmla="*/ 277091 h 489719"/>
              <a:gd name="connsiteX3" fmla="*/ 651164 w 666893"/>
              <a:gd name="connsiteY3" fmla="*/ 401782 h 489719"/>
              <a:gd name="connsiteX4" fmla="*/ 658308 w 666893"/>
              <a:gd name="connsiteY4" fmla="*/ 489455 h 489719"/>
              <a:gd name="connsiteX0" fmla="*/ 0 w 683272"/>
              <a:gd name="connsiteY0" fmla="*/ 0 h 487347"/>
              <a:gd name="connsiteX1" fmla="*/ 290946 w 683272"/>
              <a:gd name="connsiteY1" fmla="*/ 124691 h 487347"/>
              <a:gd name="connsiteX2" fmla="*/ 526473 w 683272"/>
              <a:gd name="connsiteY2" fmla="*/ 277091 h 487347"/>
              <a:gd name="connsiteX3" fmla="*/ 651164 w 683272"/>
              <a:gd name="connsiteY3" fmla="*/ 401782 h 487347"/>
              <a:gd name="connsiteX4" fmla="*/ 679739 w 683272"/>
              <a:gd name="connsiteY4" fmla="*/ 487074 h 48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272" h="487347">
                <a:moveTo>
                  <a:pt x="0" y="0"/>
                </a:moveTo>
                <a:cubicBezTo>
                  <a:pt x="101600" y="39254"/>
                  <a:pt x="203200" y="78509"/>
                  <a:pt x="290946" y="124691"/>
                </a:cubicBezTo>
                <a:cubicBezTo>
                  <a:pt x="378692" y="170873"/>
                  <a:pt x="466437" y="230909"/>
                  <a:pt x="526473" y="277091"/>
                </a:cubicBezTo>
                <a:cubicBezTo>
                  <a:pt x="586509" y="323273"/>
                  <a:pt x="625620" y="366785"/>
                  <a:pt x="651164" y="401782"/>
                </a:cubicBezTo>
                <a:cubicBezTo>
                  <a:pt x="676708" y="436779"/>
                  <a:pt x="690130" y="491692"/>
                  <a:pt x="679739" y="4870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6954982" y="1856509"/>
            <a:ext cx="207818" cy="346364"/>
          </a:xfrm>
          <a:custGeom>
            <a:avLst/>
            <a:gdLst>
              <a:gd name="connsiteX0" fmla="*/ 0 w 207818"/>
              <a:gd name="connsiteY0" fmla="*/ 0 h 346364"/>
              <a:gd name="connsiteX1" fmla="*/ 83127 w 207818"/>
              <a:gd name="connsiteY1" fmla="*/ 152400 h 346364"/>
              <a:gd name="connsiteX2" fmla="*/ 207818 w 207818"/>
              <a:gd name="connsiteY2" fmla="*/ 346364 h 34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818" h="346364">
                <a:moveTo>
                  <a:pt x="0" y="0"/>
                </a:moveTo>
                <a:cubicBezTo>
                  <a:pt x="24245" y="47336"/>
                  <a:pt x="48491" y="94673"/>
                  <a:pt x="83127" y="152400"/>
                </a:cubicBezTo>
                <a:cubicBezTo>
                  <a:pt x="117763" y="210127"/>
                  <a:pt x="162790" y="278245"/>
                  <a:pt x="207818" y="3463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7190509" y="1828800"/>
            <a:ext cx="75983" cy="460880"/>
          </a:xfrm>
          <a:custGeom>
            <a:avLst/>
            <a:gdLst>
              <a:gd name="connsiteX0" fmla="*/ 0 w 83127"/>
              <a:gd name="connsiteY0" fmla="*/ 0 h 415636"/>
              <a:gd name="connsiteX1" fmla="*/ 41564 w 83127"/>
              <a:gd name="connsiteY1" fmla="*/ 346364 h 415636"/>
              <a:gd name="connsiteX2" fmla="*/ 83127 w 83127"/>
              <a:gd name="connsiteY2" fmla="*/ 415636 h 415636"/>
              <a:gd name="connsiteX0" fmla="*/ 0 w 75983"/>
              <a:gd name="connsiteY0" fmla="*/ 0 h 460880"/>
              <a:gd name="connsiteX1" fmla="*/ 41564 w 75983"/>
              <a:gd name="connsiteY1" fmla="*/ 346364 h 460880"/>
              <a:gd name="connsiteX2" fmla="*/ 75983 w 75983"/>
              <a:gd name="connsiteY2" fmla="*/ 460880 h 46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3" h="460880">
                <a:moveTo>
                  <a:pt x="0" y="0"/>
                </a:moveTo>
                <a:cubicBezTo>
                  <a:pt x="13855" y="138545"/>
                  <a:pt x="28900" y="269551"/>
                  <a:pt x="41564" y="346364"/>
                </a:cubicBezTo>
                <a:cubicBezTo>
                  <a:pt x="54228" y="423177"/>
                  <a:pt x="62128" y="460880"/>
                  <a:pt x="75983" y="4608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7301345" y="1870364"/>
            <a:ext cx="312244" cy="429491"/>
          </a:xfrm>
          <a:custGeom>
            <a:avLst/>
            <a:gdLst>
              <a:gd name="connsiteX0" fmla="*/ 304800 w 312244"/>
              <a:gd name="connsiteY0" fmla="*/ 0 h 429491"/>
              <a:gd name="connsiteX1" fmla="*/ 290946 w 312244"/>
              <a:gd name="connsiteY1" fmla="*/ 55418 h 429491"/>
              <a:gd name="connsiteX2" fmla="*/ 124691 w 312244"/>
              <a:gd name="connsiteY2" fmla="*/ 277091 h 429491"/>
              <a:gd name="connsiteX3" fmla="*/ 0 w 312244"/>
              <a:gd name="connsiteY3" fmla="*/ 429491 h 42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244" h="429491">
                <a:moveTo>
                  <a:pt x="304800" y="0"/>
                </a:moveTo>
                <a:cubicBezTo>
                  <a:pt x="312882" y="4618"/>
                  <a:pt x="320964" y="9236"/>
                  <a:pt x="290946" y="55418"/>
                </a:cubicBezTo>
                <a:cubicBezTo>
                  <a:pt x="260928" y="101600"/>
                  <a:pt x="173182" y="214746"/>
                  <a:pt x="124691" y="277091"/>
                </a:cubicBezTo>
                <a:cubicBezTo>
                  <a:pt x="76200" y="339436"/>
                  <a:pt x="38100" y="384463"/>
                  <a:pt x="0" y="4294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7291685" y="1842655"/>
            <a:ext cx="162060" cy="486640"/>
          </a:xfrm>
          <a:custGeom>
            <a:avLst/>
            <a:gdLst>
              <a:gd name="connsiteX0" fmla="*/ 166254 w 166254"/>
              <a:gd name="connsiteY0" fmla="*/ 0 h 429490"/>
              <a:gd name="connsiteX1" fmla="*/ 83127 w 166254"/>
              <a:gd name="connsiteY1" fmla="*/ 152400 h 429490"/>
              <a:gd name="connsiteX2" fmla="*/ 13854 w 166254"/>
              <a:gd name="connsiteY2" fmla="*/ 318654 h 429490"/>
              <a:gd name="connsiteX3" fmla="*/ 0 w 166254"/>
              <a:gd name="connsiteY3" fmla="*/ 429490 h 429490"/>
              <a:gd name="connsiteX0" fmla="*/ 162060 w 162060"/>
              <a:gd name="connsiteY0" fmla="*/ 0 h 486640"/>
              <a:gd name="connsiteX1" fmla="*/ 78933 w 162060"/>
              <a:gd name="connsiteY1" fmla="*/ 152400 h 486640"/>
              <a:gd name="connsiteX2" fmla="*/ 9660 w 162060"/>
              <a:gd name="connsiteY2" fmla="*/ 318654 h 486640"/>
              <a:gd name="connsiteX3" fmla="*/ 568 w 162060"/>
              <a:gd name="connsiteY3" fmla="*/ 486640 h 48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60" h="486640">
                <a:moveTo>
                  <a:pt x="162060" y="0"/>
                </a:moveTo>
                <a:cubicBezTo>
                  <a:pt x="133196" y="49645"/>
                  <a:pt x="104333" y="99291"/>
                  <a:pt x="78933" y="152400"/>
                </a:cubicBezTo>
                <a:cubicBezTo>
                  <a:pt x="53533" y="205509"/>
                  <a:pt x="22721" y="262947"/>
                  <a:pt x="9660" y="318654"/>
                </a:cubicBezTo>
                <a:cubicBezTo>
                  <a:pt x="-3401" y="374361"/>
                  <a:pt x="568" y="454313"/>
                  <a:pt x="568" y="4866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6539345" y="2022764"/>
            <a:ext cx="343345" cy="0"/>
          </a:xfrm>
          <a:custGeom>
            <a:avLst/>
            <a:gdLst>
              <a:gd name="connsiteX0" fmla="*/ 0 w 290946"/>
              <a:gd name="connsiteY0" fmla="*/ 0 h 0"/>
              <a:gd name="connsiteX1" fmla="*/ 290946 w 290946"/>
              <a:gd name="connsiteY1" fmla="*/ 0 h 0"/>
              <a:gd name="connsiteX0" fmla="*/ 0 w 11801"/>
              <a:gd name="connsiteY0" fmla="*/ 0 h 0"/>
              <a:gd name="connsiteX1" fmla="*/ 11801 w 11801"/>
              <a:gd name="connsiteY1" fmla="*/ 26194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01">
                <a:moveTo>
                  <a:pt x="0" y="0"/>
                </a:moveTo>
                <a:lnTo>
                  <a:pt x="11801" y="26194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6761018" y="1967345"/>
            <a:ext cx="252619" cy="0"/>
          </a:xfrm>
          <a:custGeom>
            <a:avLst/>
            <a:gdLst>
              <a:gd name="connsiteX0" fmla="*/ 0 w 221673"/>
              <a:gd name="connsiteY0" fmla="*/ 0 h 0"/>
              <a:gd name="connsiteX1" fmla="*/ 138546 w 221673"/>
              <a:gd name="connsiteY1" fmla="*/ 0 h 0"/>
              <a:gd name="connsiteX2" fmla="*/ 221673 w 221673"/>
              <a:gd name="connsiteY2" fmla="*/ 0 h 0"/>
              <a:gd name="connsiteX0" fmla="*/ 0 w 11396"/>
              <a:gd name="connsiteY0" fmla="*/ 0 h 0"/>
              <a:gd name="connsiteX1" fmla="*/ 6250 w 11396"/>
              <a:gd name="connsiteY1" fmla="*/ 0 h 0"/>
              <a:gd name="connsiteX2" fmla="*/ 11396 w 11396"/>
              <a:gd name="connsiteY2" fmla="*/ 7143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96">
                <a:moveTo>
                  <a:pt x="0" y="0"/>
                </a:moveTo>
                <a:cubicBezTo>
                  <a:pt x="2083" y="0"/>
                  <a:pt x="4351" y="-1190"/>
                  <a:pt x="6250" y="0"/>
                </a:cubicBezTo>
                <a:cubicBezTo>
                  <a:pt x="8149" y="1190"/>
                  <a:pt x="9681" y="4762"/>
                  <a:pt x="11396" y="7143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7003256" y="1909979"/>
            <a:ext cx="201108" cy="1947"/>
          </a:xfrm>
          <a:custGeom>
            <a:avLst/>
            <a:gdLst>
              <a:gd name="connsiteX0" fmla="*/ 0 w 193964"/>
              <a:gd name="connsiteY0" fmla="*/ 0 h 13854"/>
              <a:gd name="connsiteX1" fmla="*/ 193964 w 193964"/>
              <a:gd name="connsiteY1" fmla="*/ 13854 h 13854"/>
              <a:gd name="connsiteX0" fmla="*/ 0 w 201108"/>
              <a:gd name="connsiteY0" fmla="*/ 9959 h 9959"/>
              <a:gd name="connsiteX1" fmla="*/ 201108 w 201108"/>
              <a:gd name="connsiteY1" fmla="*/ 0 h 9959"/>
              <a:gd name="connsiteX0" fmla="*/ 0 w 10000"/>
              <a:gd name="connsiteY0" fmla="*/ 0 h 1955"/>
              <a:gd name="connsiteX1" fmla="*/ 10000 w 10000"/>
              <a:gd name="connsiteY1" fmla="*/ 1955 h 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1955">
                <a:moveTo>
                  <a:pt x="0" y="0"/>
                </a:moveTo>
                <a:lnTo>
                  <a:pt x="10000" y="1955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Freeform 13"/>
          <p:cNvSpPr/>
          <p:nvPr/>
        </p:nvSpPr>
        <p:spPr>
          <a:xfrm>
            <a:off x="7190509" y="1967345"/>
            <a:ext cx="166255" cy="0"/>
          </a:xfrm>
          <a:custGeom>
            <a:avLst/>
            <a:gdLst>
              <a:gd name="connsiteX0" fmla="*/ 0 w 166255"/>
              <a:gd name="connsiteY0" fmla="*/ 0 h 0"/>
              <a:gd name="connsiteX1" fmla="*/ 96982 w 166255"/>
              <a:gd name="connsiteY1" fmla="*/ 0 h 0"/>
              <a:gd name="connsiteX2" fmla="*/ 166255 w 166255"/>
              <a:gd name="connsiteY2" fmla="*/ 0 h 0"/>
              <a:gd name="connsiteX3" fmla="*/ 166255 w 166255"/>
              <a:gd name="connsiteY3" fmla="*/ 0 h 0"/>
              <a:gd name="connsiteX4" fmla="*/ 166255 w 166255"/>
              <a:gd name="connsiteY4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55">
                <a:moveTo>
                  <a:pt x="0" y="0"/>
                </a:moveTo>
                <a:lnTo>
                  <a:pt x="96982" y="0"/>
                </a:lnTo>
                <a:lnTo>
                  <a:pt x="166255" y="0"/>
                </a:lnTo>
                <a:lnTo>
                  <a:pt x="166255" y="0"/>
                </a:lnTo>
                <a:lnTo>
                  <a:pt x="166255" y="0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Freeform 14"/>
          <p:cNvSpPr/>
          <p:nvPr/>
        </p:nvSpPr>
        <p:spPr>
          <a:xfrm>
            <a:off x="7356764" y="2014537"/>
            <a:ext cx="180109" cy="8227"/>
          </a:xfrm>
          <a:custGeom>
            <a:avLst/>
            <a:gdLst>
              <a:gd name="connsiteX0" fmla="*/ 0 w 180109"/>
              <a:gd name="connsiteY0" fmla="*/ 0 h 41564"/>
              <a:gd name="connsiteX1" fmla="*/ 180109 w 180109"/>
              <a:gd name="connsiteY1" fmla="*/ 41564 h 41564"/>
              <a:gd name="connsiteX0" fmla="*/ 0 w 180109"/>
              <a:gd name="connsiteY0" fmla="*/ 0 h 8227"/>
              <a:gd name="connsiteX1" fmla="*/ 180109 w 180109"/>
              <a:gd name="connsiteY1" fmla="*/ 8227 h 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109" h="8227">
                <a:moveTo>
                  <a:pt x="0" y="0"/>
                </a:moveTo>
                <a:lnTo>
                  <a:pt x="180109" y="8227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Freeform 15"/>
          <p:cNvSpPr/>
          <p:nvPr/>
        </p:nvSpPr>
        <p:spPr>
          <a:xfrm>
            <a:off x="7483403" y="2058600"/>
            <a:ext cx="360092" cy="17594"/>
          </a:xfrm>
          <a:custGeom>
            <a:avLst/>
            <a:gdLst>
              <a:gd name="connsiteX0" fmla="*/ 0 w 290946"/>
              <a:gd name="connsiteY0" fmla="*/ 0 h 13855"/>
              <a:gd name="connsiteX1" fmla="*/ 290946 w 290946"/>
              <a:gd name="connsiteY1" fmla="*/ 13855 h 13855"/>
              <a:gd name="connsiteX2" fmla="*/ 290946 w 290946"/>
              <a:gd name="connsiteY2" fmla="*/ 13855 h 13855"/>
              <a:gd name="connsiteX0" fmla="*/ 0 w 302853"/>
              <a:gd name="connsiteY0" fmla="*/ 7794 h 7794"/>
              <a:gd name="connsiteX1" fmla="*/ 302853 w 302853"/>
              <a:gd name="connsiteY1" fmla="*/ 0 h 7794"/>
              <a:gd name="connsiteX2" fmla="*/ 302853 w 302853"/>
              <a:gd name="connsiteY2" fmla="*/ 0 h 7794"/>
              <a:gd name="connsiteX0" fmla="*/ 0 w 10740"/>
              <a:gd name="connsiteY0" fmla="*/ 10000 h 10185"/>
              <a:gd name="connsiteX1" fmla="*/ 10000 w 10740"/>
              <a:gd name="connsiteY1" fmla="*/ 0 h 10185"/>
              <a:gd name="connsiteX2" fmla="*/ 10000 w 10740"/>
              <a:gd name="connsiteY2" fmla="*/ 10185 h 10185"/>
              <a:gd name="connsiteX0" fmla="*/ 0 w 11737"/>
              <a:gd name="connsiteY0" fmla="*/ 14085 h 14085"/>
              <a:gd name="connsiteX1" fmla="*/ 10000 w 11737"/>
              <a:gd name="connsiteY1" fmla="*/ 4085 h 14085"/>
              <a:gd name="connsiteX2" fmla="*/ 11730 w 11737"/>
              <a:gd name="connsiteY2" fmla="*/ 1308 h 14085"/>
              <a:gd name="connsiteX0" fmla="*/ 0 w 11747"/>
              <a:gd name="connsiteY0" fmla="*/ 13497 h 13497"/>
              <a:gd name="connsiteX1" fmla="*/ 10079 w 11747"/>
              <a:gd name="connsiteY1" fmla="*/ 9052 h 13497"/>
              <a:gd name="connsiteX2" fmla="*/ 11730 w 11747"/>
              <a:gd name="connsiteY2" fmla="*/ 720 h 13497"/>
              <a:gd name="connsiteX0" fmla="*/ 0 w 11890"/>
              <a:gd name="connsiteY0" fmla="*/ 6841 h 6841"/>
              <a:gd name="connsiteX1" fmla="*/ 10079 w 11890"/>
              <a:gd name="connsiteY1" fmla="*/ 2396 h 6841"/>
              <a:gd name="connsiteX2" fmla="*/ 11887 w 11890"/>
              <a:gd name="connsiteY2" fmla="*/ 1471 h 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0" h="6841">
                <a:moveTo>
                  <a:pt x="0" y="6841"/>
                </a:moveTo>
                <a:cubicBezTo>
                  <a:pt x="3333" y="3508"/>
                  <a:pt x="8098" y="3291"/>
                  <a:pt x="10079" y="2396"/>
                </a:cubicBezTo>
                <a:cubicBezTo>
                  <a:pt x="12060" y="1501"/>
                  <a:pt x="11887" y="-1924"/>
                  <a:pt x="11887" y="1471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Freeform 16"/>
          <p:cNvSpPr/>
          <p:nvPr/>
        </p:nvSpPr>
        <p:spPr>
          <a:xfrm>
            <a:off x="6456218" y="3560618"/>
            <a:ext cx="360218" cy="498764"/>
          </a:xfrm>
          <a:custGeom>
            <a:avLst/>
            <a:gdLst>
              <a:gd name="connsiteX0" fmla="*/ 0 w 360218"/>
              <a:gd name="connsiteY0" fmla="*/ 0 h 498764"/>
              <a:gd name="connsiteX1" fmla="*/ 83127 w 360218"/>
              <a:gd name="connsiteY1" fmla="*/ 83127 h 498764"/>
              <a:gd name="connsiteX2" fmla="*/ 360218 w 360218"/>
              <a:gd name="connsiteY2" fmla="*/ 498764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218" h="498764">
                <a:moveTo>
                  <a:pt x="0" y="0"/>
                </a:moveTo>
                <a:cubicBezTo>
                  <a:pt x="11545" y="0"/>
                  <a:pt x="23091" y="0"/>
                  <a:pt x="83127" y="83127"/>
                </a:cubicBezTo>
                <a:cubicBezTo>
                  <a:pt x="143163" y="166254"/>
                  <a:pt x="251690" y="332509"/>
                  <a:pt x="360218" y="498764"/>
                </a:cubicBezTo>
              </a:path>
            </a:pathLst>
          </a:cu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Freeform 17"/>
          <p:cNvSpPr/>
          <p:nvPr/>
        </p:nvSpPr>
        <p:spPr>
          <a:xfrm>
            <a:off x="6816436" y="3519055"/>
            <a:ext cx="595746" cy="512618"/>
          </a:xfrm>
          <a:custGeom>
            <a:avLst/>
            <a:gdLst>
              <a:gd name="connsiteX0" fmla="*/ 0 w 595746"/>
              <a:gd name="connsiteY0" fmla="*/ 512618 h 512618"/>
              <a:gd name="connsiteX1" fmla="*/ 235528 w 595746"/>
              <a:gd name="connsiteY1" fmla="*/ 249381 h 512618"/>
              <a:gd name="connsiteX2" fmla="*/ 526473 w 595746"/>
              <a:gd name="connsiteY2" fmla="*/ 41563 h 512618"/>
              <a:gd name="connsiteX3" fmla="*/ 595746 w 595746"/>
              <a:gd name="connsiteY3" fmla="*/ 0 h 5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746" h="512618">
                <a:moveTo>
                  <a:pt x="0" y="512618"/>
                </a:moveTo>
                <a:cubicBezTo>
                  <a:pt x="73891" y="420254"/>
                  <a:pt x="147783" y="327890"/>
                  <a:pt x="235528" y="249381"/>
                </a:cubicBezTo>
                <a:cubicBezTo>
                  <a:pt x="323273" y="170872"/>
                  <a:pt x="466437" y="83126"/>
                  <a:pt x="526473" y="41563"/>
                </a:cubicBezTo>
                <a:cubicBezTo>
                  <a:pt x="586509" y="-1"/>
                  <a:pt x="591127" y="-1"/>
                  <a:pt x="59574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Freeform 18"/>
          <p:cNvSpPr/>
          <p:nvPr/>
        </p:nvSpPr>
        <p:spPr>
          <a:xfrm>
            <a:off x="6830291" y="3588327"/>
            <a:ext cx="942109" cy="429491"/>
          </a:xfrm>
          <a:custGeom>
            <a:avLst/>
            <a:gdLst>
              <a:gd name="connsiteX0" fmla="*/ 0 w 942109"/>
              <a:gd name="connsiteY0" fmla="*/ 429491 h 429491"/>
              <a:gd name="connsiteX1" fmla="*/ 332509 w 942109"/>
              <a:gd name="connsiteY1" fmla="*/ 374073 h 429491"/>
              <a:gd name="connsiteX2" fmla="*/ 512618 w 942109"/>
              <a:gd name="connsiteY2" fmla="*/ 263237 h 429491"/>
              <a:gd name="connsiteX3" fmla="*/ 942109 w 942109"/>
              <a:gd name="connsiteY3" fmla="*/ 0 h 42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109" h="429491">
                <a:moveTo>
                  <a:pt x="0" y="429491"/>
                </a:moveTo>
                <a:cubicBezTo>
                  <a:pt x="123536" y="415636"/>
                  <a:pt x="247073" y="401782"/>
                  <a:pt x="332509" y="374073"/>
                </a:cubicBezTo>
                <a:cubicBezTo>
                  <a:pt x="417945" y="346364"/>
                  <a:pt x="512618" y="263237"/>
                  <a:pt x="512618" y="263237"/>
                </a:cubicBezTo>
                <a:lnTo>
                  <a:pt x="942109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Freeform 19"/>
          <p:cNvSpPr/>
          <p:nvPr/>
        </p:nvSpPr>
        <p:spPr>
          <a:xfrm>
            <a:off x="4197060" y="2935433"/>
            <a:ext cx="1557771" cy="14720"/>
          </a:xfrm>
          <a:custGeom>
            <a:avLst/>
            <a:gdLst>
              <a:gd name="connsiteX0" fmla="*/ 0 w 1510146"/>
              <a:gd name="connsiteY0" fmla="*/ 0 h 13855"/>
              <a:gd name="connsiteX1" fmla="*/ 1510146 w 1510146"/>
              <a:gd name="connsiteY1" fmla="*/ 13855 h 13855"/>
              <a:gd name="connsiteX0" fmla="*/ 0 w 1538721"/>
              <a:gd name="connsiteY0" fmla="*/ 109970 h 109970"/>
              <a:gd name="connsiteX1" fmla="*/ 1538721 w 1538721"/>
              <a:gd name="connsiteY1" fmla="*/ 0 h 109970"/>
              <a:gd name="connsiteX0" fmla="*/ 0 w 1557771"/>
              <a:gd name="connsiteY0" fmla="*/ 14720 h 14720"/>
              <a:gd name="connsiteX1" fmla="*/ 1557771 w 1557771"/>
              <a:gd name="connsiteY1" fmla="*/ 0 h 1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7771" h="14720">
                <a:moveTo>
                  <a:pt x="0" y="14720"/>
                </a:moveTo>
                <a:lnTo>
                  <a:pt x="1557771" y="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Freeform 20"/>
          <p:cNvSpPr/>
          <p:nvPr/>
        </p:nvSpPr>
        <p:spPr>
          <a:xfrm>
            <a:off x="6949354" y="3477491"/>
            <a:ext cx="61330" cy="385329"/>
          </a:xfrm>
          <a:custGeom>
            <a:avLst/>
            <a:gdLst>
              <a:gd name="connsiteX0" fmla="*/ 0 w 41800"/>
              <a:gd name="connsiteY0" fmla="*/ 0 h 318654"/>
              <a:gd name="connsiteX1" fmla="*/ 41564 w 41800"/>
              <a:gd name="connsiteY1" fmla="*/ 249382 h 318654"/>
              <a:gd name="connsiteX2" fmla="*/ 13855 w 41800"/>
              <a:gd name="connsiteY2" fmla="*/ 318654 h 318654"/>
              <a:gd name="connsiteX0" fmla="*/ 19482 w 61330"/>
              <a:gd name="connsiteY0" fmla="*/ 0 h 385329"/>
              <a:gd name="connsiteX1" fmla="*/ 61046 w 61330"/>
              <a:gd name="connsiteY1" fmla="*/ 249382 h 385329"/>
              <a:gd name="connsiteX2" fmla="*/ 0 w 61330"/>
              <a:gd name="connsiteY2" fmla="*/ 385329 h 38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30" h="385329">
                <a:moveTo>
                  <a:pt x="19482" y="0"/>
                </a:moveTo>
                <a:cubicBezTo>
                  <a:pt x="39109" y="98136"/>
                  <a:pt x="64293" y="185160"/>
                  <a:pt x="61046" y="249382"/>
                </a:cubicBezTo>
                <a:cubicBezTo>
                  <a:pt x="57799" y="313604"/>
                  <a:pt x="15009" y="377247"/>
                  <a:pt x="0" y="3853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Freeform 23"/>
          <p:cNvSpPr/>
          <p:nvPr/>
        </p:nvSpPr>
        <p:spPr>
          <a:xfrm>
            <a:off x="6334124" y="3743327"/>
            <a:ext cx="272818" cy="4761"/>
          </a:xfrm>
          <a:custGeom>
            <a:avLst/>
            <a:gdLst>
              <a:gd name="connsiteX0" fmla="*/ 0 w 299188"/>
              <a:gd name="connsiteY0" fmla="*/ 9525 h 9525"/>
              <a:gd name="connsiteX1" fmla="*/ 271463 w 299188"/>
              <a:gd name="connsiteY1" fmla="*/ 4762 h 9525"/>
              <a:gd name="connsiteX2" fmla="*/ 276225 w 299188"/>
              <a:gd name="connsiteY2" fmla="*/ 0 h 9525"/>
              <a:gd name="connsiteX0" fmla="*/ 0 w 9739"/>
              <a:gd name="connsiteY0" fmla="*/ 5177 h 5177"/>
              <a:gd name="connsiteX1" fmla="*/ 9073 w 9739"/>
              <a:gd name="connsiteY1" fmla="*/ 176 h 5177"/>
              <a:gd name="connsiteX2" fmla="*/ 8595 w 9739"/>
              <a:gd name="connsiteY2" fmla="*/ 178 h 5177"/>
              <a:gd name="connsiteX0" fmla="*/ 0 w 9363"/>
              <a:gd name="connsiteY0" fmla="*/ 9655 h 9655"/>
              <a:gd name="connsiteX1" fmla="*/ 8254 w 9363"/>
              <a:gd name="connsiteY1" fmla="*/ 9653 h 9655"/>
              <a:gd name="connsiteX2" fmla="*/ 8825 w 9363"/>
              <a:gd name="connsiteY2" fmla="*/ -1 h 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63" h="9655">
                <a:moveTo>
                  <a:pt x="0" y="9655"/>
                </a:moveTo>
                <a:lnTo>
                  <a:pt x="8254" y="9653"/>
                </a:lnTo>
                <a:cubicBezTo>
                  <a:pt x="9726" y="8044"/>
                  <a:pt x="9534" y="3217"/>
                  <a:pt x="8825" y="-1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Freeform 24"/>
          <p:cNvSpPr/>
          <p:nvPr/>
        </p:nvSpPr>
        <p:spPr>
          <a:xfrm>
            <a:off x="6572250" y="3671888"/>
            <a:ext cx="433388" cy="4762"/>
          </a:xfrm>
          <a:custGeom>
            <a:avLst/>
            <a:gdLst>
              <a:gd name="connsiteX0" fmla="*/ 0 w 433388"/>
              <a:gd name="connsiteY0" fmla="*/ 4762 h 4762"/>
              <a:gd name="connsiteX1" fmla="*/ 433388 w 433388"/>
              <a:gd name="connsiteY1" fmla="*/ 0 h 4762"/>
              <a:gd name="connsiteX2" fmla="*/ 433388 w 433388"/>
              <a:gd name="connsiteY2" fmla="*/ 0 h 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388" h="4762">
                <a:moveTo>
                  <a:pt x="0" y="4762"/>
                </a:moveTo>
                <a:lnTo>
                  <a:pt x="433388" y="0"/>
                </a:lnTo>
                <a:lnTo>
                  <a:pt x="433388" y="0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Freeform 25"/>
          <p:cNvSpPr/>
          <p:nvPr/>
        </p:nvSpPr>
        <p:spPr>
          <a:xfrm>
            <a:off x="7005638" y="3600450"/>
            <a:ext cx="233362" cy="4763"/>
          </a:xfrm>
          <a:custGeom>
            <a:avLst/>
            <a:gdLst>
              <a:gd name="connsiteX0" fmla="*/ 0 w 233362"/>
              <a:gd name="connsiteY0" fmla="*/ 0 h 4763"/>
              <a:gd name="connsiteX1" fmla="*/ 233362 w 233362"/>
              <a:gd name="connsiteY1" fmla="*/ 4763 h 4763"/>
              <a:gd name="connsiteX2" fmla="*/ 233362 w 233362"/>
              <a:gd name="connsiteY2" fmla="*/ 4763 h 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62" h="4763">
                <a:moveTo>
                  <a:pt x="0" y="0"/>
                </a:moveTo>
                <a:lnTo>
                  <a:pt x="233362" y="4763"/>
                </a:lnTo>
                <a:lnTo>
                  <a:pt x="233362" y="4763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Freeform 26"/>
          <p:cNvSpPr/>
          <p:nvPr/>
        </p:nvSpPr>
        <p:spPr>
          <a:xfrm>
            <a:off x="7229475" y="3624263"/>
            <a:ext cx="492336" cy="19050"/>
          </a:xfrm>
          <a:custGeom>
            <a:avLst/>
            <a:gdLst>
              <a:gd name="connsiteX0" fmla="*/ 0 w 492336"/>
              <a:gd name="connsiteY0" fmla="*/ 19050 h 19050"/>
              <a:gd name="connsiteX1" fmla="*/ 447675 w 492336"/>
              <a:gd name="connsiteY1" fmla="*/ 9525 h 19050"/>
              <a:gd name="connsiteX2" fmla="*/ 452438 w 492336"/>
              <a:gd name="connsiteY2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336" h="19050">
                <a:moveTo>
                  <a:pt x="0" y="19050"/>
                </a:moveTo>
                <a:lnTo>
                  <a:pt x="447675" y="9525"/>
                </a:lnTo>
                <a:cubicBezTo>
                  <a:pt x="523081" y="6350"/>
                  <a:pt x="487759" y="3175"/>
                  <a:pt x="452438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Freeform 27"/>
          <p:cNvSpPr/>
          <p:nvPr/>
        </p:nvSpPr>
        <p:spPr>
          <a:xfrm>
            <a:off x="7548563" y="3729038"/>
            <a:ext cx="300037" cy="9525"/>
          </a:xfrm>
          <a:custGeom>
            <a:avLst/>
            <a:gdLst>
              <a:gd name="connsiteX0" fmla="*/ 0 w 300037"/>
              <a:gd name="connsiteY0" fmla="*/ 9525 h 9525"/>
              <a:gd name="connsiteX1" fmla="*/ 300037 w 300037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037" h="9525">
                <a:moveTo>
                  <a:pt x="0" y="9525"/>
                </a:moveTo>
                <a:lnTo>
                  <a:pt x="300037" y="0"/>
                </a:ln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Freeform 28"/>
          <p:cNvSpPr/>
          <p:nvPr/>
        </p:nvSpPr>
        <p:spPr>
          <a:xfrm>
            <a:off x="7283492" y="2299855"/>
            <a:ext cx="45563" cy="83127"/>
          </a:xfrm>
          <a:custGeom>
            <a:avLst/>
            <a:gdLst>
              <a:gd name="connsiteX0" fmla="*/ 3999 w 45563"/>
              <a:gd name="connsiteY0" fmla="*/ 0 h 83127"/>
              <a:gd name="connsiteX1" fmla="*/ 3999 w 45563"/>
              <a:gd name="connsiteY1" fmla="*/ 69272 h 83127"/>
              <a:gd name="connsiteX2" fmla="*/ 45563 w 45563"/>
              <a:gd name="connsiteY2" fmla="*/ 83127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63" h="83127">
                <a:moveTo>
                  <a:pt x="3999" y="0"/>
                </a:moveTo>
                <a:cubicBezTo>
                  <a:pt x="535" y="27709"/>
                  <a:pt x="-2928" y="55418"/>
                  <a:pt x="3999" y="69272"/>
                </a:cubicBezTo>
                <a:cubicBezTo>
                  <a:pt x="10926" y="83126"/>
                  <a:pt x="28244" y="83126"/>
                  <a:pt x="45563" y="831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Freeform 29"/>
          <p:cNvSpPr/>
          <p:nvPr/>
        </p:nvSpPr>
        <p:spPr>
          <a:xfrm>
            <a:off x="6788544" y="4029291"/>
            <a:ext cx="24958" cy="160611"/>
          </a:xfrm>
          <a:custGeom>
            <a:avLst/>
            <a:gdLst>
              <a:gd name="connsiteX0" fmla="*/ 0 w 27709"/>
              <a:gd name="connsiteY0" fmla="*/ 0 h 158072"/>
              <a:gd name="connsiteX1" fmla="*/ 13854 w 27709"/>
              <a:gd name="connsiteY1" fmla="*/ 152400 h 158072"/>
              <a:gd name="connsiteX2" fmla="*/ 27709 w 27709"/>
              <a:gd name="connsiteY2" fmla="*/ 110836 h 158072"/>
              <a:gd name="connsiteX0" fmla="*/ 24430 w 24958"/>
              <a:gd name="connsiteY0" fmla="*/ 0 h 160611"/>
              <a:gd name="connsiteX1" fmla="*/ 184 w 24958"/>
              <a:gd name="connsiteY1" fmla="*/ 154781 h 160611"/>
              <a:gd name="connsiteX2" fmla="*/ 14039 w 24958"/>
              <a:gd name="connsiteY2" fmla="*/ 113217 h 16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58" h="160611">
                <a:moveTo>
                  <a:pt x="24430" y="0"/>
                </a:moveTo>
                <a:cubicBezTo>
                  <a:pt x="29048" y="66963"/>
                  <a:pt x="1916" y="135912"/>
                  <a:pt x="184" y="154781"/>
                </a:cubicBezTo>
                <a:cubicBezTo>
                  <a:pt x="-1548" y="173651"/>
                  <a:pt x="9420" y="143235"/>
                  <a:pt x="14039" y="1132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Freeform 30"/>
          <p:cNvSpPr/>
          <p:nvPr/>
        </p:nvSpPr>
        <p:spPr>
          <a:xfrm>
            <a:off x="7277100" y="2336006"/>
            <a:ext cx="38629" cy="95843"/>
          </a:xfrm>
          <a:custGeom>
            <a:avLst/>
            <a:gdLst>
              <a:gd name="connsiteX0" fmla="*/ 0 w 38629"/>
              <a:gd name="connsiteY0" fmla="*/ 0 h 95843"/>
              <a:gd name="connsiteX1" fmla="*/ 33338 w 38629"/>
              <a:gd name="connsiteY1" fmla="*/ 88107 h 95843"/>
              <a:gd name="connsiteX2" fmla="*/ 38100 w 38629"/>
              <a:gd name="connsiteY2" fmla="*/ 85725 h 9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29" h="95843">
                <a:moveTo>
                  <a:pt x="0" y="0"/>
                </a:moveTo>
                <a:cubicBezTo>
                  <a:pt x="13494" y="36909"/>
                  <a:pt x="26988" y="73819"/>
                  <a:pt x="33338" y="88107"/>
                </a:cubicBezTo>
                <a:cubicBezTo>
                  <a:pt x="39688" y="102395"/>
                  <a:pt x="38894" y="94060"/>
                  <a:pt x="38100" y="857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049" name="Straight Arrow Connector 2048"/>
          <p:cNvCxnSpPr/>
          <p:nvPr/>
        </p:nvCxnSpPr>
        <p:spPr>
          <a:xfrm flipV="1">
            <a:off x="5894077" y="2289680"/>
            <a:ext cx="816940" cy="52972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Arrow Connector 2051"/>
          <p:cNvCxnSpPr/>
          <p:nvPr/>
        </p:nvCxnSpPr>
        <p:spPr>
          <a:xfrm>
            <a:off x="5766955" y="3633788"/>
            <a:ext cx="535592" cy="2290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Freeform 2052"/>
          <p:cNvSpPr/>
          <p:nvPr/>
        </p:nvSpPr>
        <p:spPr>
          <a:xfrm>
            <a:off x="5056909" y="5721927"/>
            <a:ext cx="1177636" cy="13855"/>
          </a:xfrm>
          <a:custGeom>
            <a:avLst/>
            <a:gdLst>
              <a:gd name="connsiteX0" fmla="*/ 0 w 1177636"/>
              <a:gd name="connsiteY0" fmla="*/ 13855 h 13855"/>
              <a:gd name="connsiteX1" fmla="*/ 1177636 w 1177636"/>
              <a:gd name="connsiteY1" fmla="*/ 0 h 13855"/>
              <a:gd name="connsiteX2" fmla="*/ 1177636 w 1177636"/>
              <a:gd name="connsiteY2" fmla="*/ 0 h 1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7636" h="13855">
                <a:moveTo>
                  <a:pt x="0" y="13855"/>
                </a:moveTo>
                <a:lnTo>
                  <a:pt x="1177636" y="0"/>
                </a:lnTo>
                <a:lnTo>
                  <a:pt x="1177636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54" name="TextBox 2053"/>
          <p:cNvSpPr txBox="1"/>
          <p:nvPr/>
        </p:nvSpPr>
        <p:spPr>
          <a:xfrm>
            <a:off x="5056909" y="5867400"/>
            <a:ext cx="95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  20 cm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3736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838200"/>
            <a:ext cx="7772400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172200"/>
            <a:ext cx="320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McClay</a:t>
            </a:r>
            <a:r>
              <a:rPr lang="en-US" dirty="0" smtClean="0"/>
              <a:t> and </a:t>
            </a:r>
            <a:r>
              <a:rPr lang="en-US" dirty="0" err="1" smtClean="0"/>
              <a:t>Bonora</a:t>
            </a:r>
            <a:r>
              <a:rPr lang="en-US" dirty="0" smtClean="0"/>
              <a:t> (2001)</a:t>
            </a:r>
            <a:endParaRPr lang="en-ZA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457200"/>
            <a:ext cx="5932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Lozenge shaped folds, bounded by strike-slip faults</a:t>
            </a:r>
            <a:endParaRPr lang="en-ZA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CONCLUSIONS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     </a:t>
            </a:r>
            <a:r>
              <a:rPr lang="en-US" sz="4000" dirty="0" smtClean="0">
                <a:solidFill>
                  <a:schemeClr val="accent6"/>
                </a:solidFill>
              </a:rPr>
              <a:t>Future work in the CFB?</a:t>
            </a:r>
          </a:p>
          <a:p>
            <a:r>
              <a:rPr lang="en-US" dirty="0" smtClean="0"/>
              <a:t>Identify the stratigraphic “anomalies”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Sequence of structural events</a:t>
            </a:r>
            <a:endParaRPr lang="en-ZA" dirty="0"/>
          </a:p>
        </p:txBody>
      </p:sp>
      <p:pic>
        <p:nvPicPr>
          <p:cNvPr id="5" name="Picture 4" descr="CFBScans07 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24400"/>
            <a:ext cx="2743200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2794440" y="4724400"/>
            <a:ext cx="2464560" cy="1082441"/>
          </a:xfrm>
          <a:custGeom>
            <a:avLst/>
            <a:gdLst>
              <a:gd name="T0" fmla="*/ 0 w 5705"/>
              <a:gd name="T1" fmla="*/ 4724400 h 2976"/>
              <a:gd name="T2" fmla="*/ 941388 w 5705"/>
              <a:gd name="T3" fmla="*/ 3538538 h 2976"/>
              <a:gd name="T4" fmla="*/ 1600200 w 5705"/>
              <a:gd name="T5" fmla="*/ 2757488 h 2976"/>
              <a:gd name="T6" fmla="*/ 2257425 w 5705"/>
              <a:gd name="T7" fmla="*/ 1905000 h 2976"/>
              <a:gd name="T8" fmla="*/ 2914650 w 5705"/>
              <a:gd name="T9" fmla="*/ 1054100 h 2976"/>
              <a:gd name="T10" fmla="*/ 3427413 w 5705"/>
              <a:gd name="T11" fmla="*/ 414338 h 2976"/>
              <a:gd name="T12" fmla="*/ 3717925 w 5705"/>
              <a:gd name="T13" fmla="*/ 58738 h 2976"/>
              <a:gd name="T14" fmla="*/ 4156075 w 5705"/>
              <a:gd name="T15" fmla="*/ 58738 h 2976"/>
              <a:gd name="T16" fmla="*/ 4595813 w 5705"/>
              <a:gd name="T17" fmla="*/ 130175 h 2976"/>
              <a:gd name="T18" fmla="*/ 5254625 w 5705"/>
              <a:gd name="T19" fmla="*/ 342900 h 2976"/>
              <a:gd name="T20" fmla="*/ 6130925 w 5705"/>
              <a:gd name="T21" fmla="*/ 555625 h 2976"/>
              <a:gd name="T22" fmla="*/ 6862763 w 5705"/>
              <a:gd name="T23" fmla="*/ 555625 h 2976"/>
              <a:gd name="T24" fmla="*/ 7373938 w 5705"/>
              <a:gd name="T25" fmla="*/ 493713 h 2976"/>
              <a:gd name="T26" fmla="*/ 7851775 w 5705"/>
              <a:gd name="T27" fmla="*/ 363538 h 2976"/>
              <a:gd name="T28" fmla="*/ 9056688 w 5705"/>
              <a:gd name="T29" fmla="*/ 42863 h 29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705" h="2976">
                <a:moveTo>
                  <a:pt x="0" y="2976"/>
                </a:moveTo>
                <a:cubicBezTo>
                  <a:pt x="97" y="2854"/>
                  <a:pt x="425" y="2435"/>
                  <a:pt x="593" y="2229"/>
                </a:cubicBezTo>
                <a:cubicBezTo>
                  <a:pt x="760" y="2023"/>
                  <a:pt x="870" y="1909"/>
                  <a:pt x="1008" y="1737"/>
                </a:cubicBezTo>
                <a:cubicBezTo>
                  <a:pt x="1146" y="1565"/>
                  <a:pt x="1284" y="1379"/>
                  <a:pt x="1422" y="1200"/>
                </a:cubicBezTo>
                <a:cubicBezTo>
                  <a:pt x="1560" y="1022"/>
                  <a:pt x="1713" y="821"/>
                  <a:pt x="1836" y="664"/>
                </a:cubicBezTo>
                <a:cubicBezTo>
                  <a:pt x="1959" y="507"/>
                  <a:pt x="2074" y="366"/>
                  <a:pt x="2159" y="261"/>
                </a:cubicBezTo>
                <a:cubicBezTo>
                  <a:pt x="2243" y="157"/>
                  <a:pt x="2266" y="75"/>
                  <a:pt x="2342" y="37"/>
                </a:cubicBezTo>
                <a:cubicBezTo>
                  <a:pt x="2419" y="0"/>
                  <a:pt x="2526" y="30"/>
                  <a:pt x="2618" y="37"/>
                </a:cubicBezTo>
                <a:cubicBezTo>
                  <a:pt x="2711" y="45"/>
                  <a:pt x="2780" y="52"/>
                  <a:pt x="2895" y="82"/>
                </a:cubicBezTo>
                <a:cubicBezTo>
                  <a:pt x="3009" y="111"/>
                  <a:pt x="3148" y="172"/>
                  <a:pt x="3310" y="216"/>
                </a:cubicBezTo>
                <a:cubicBezTo>
                  <a:pt x="3471" y="260"/>
                  <a:pt x="3693" y="327"/>
                  <a:pt x="3862" y="350"/>
                </a:cubicBezTo>
                <a:cubicBezTo>
                  <a:pt x="4030" y="373"/>
                  <a:pt x="4193" y="356"/>
                  <a:pt x="4323" y="350"/>
                </a:cubicBezTo>
                <a:cubicBezTo>
                  <a:pt x="4453" y="344"/>
                  <a:pt x="4541" y="331"/>
                  <a:pt x="4645" y="311"/>
                </a:cubicBezTo>
                <a:cubicBezTo>
                  <a:pt x="4749" y="291"/>
                  <a:pt x="4769" y="276"/>
                  <a:pt x="4946" y="229"/>
                </a:cubicBezTo>
                <a:cubicBezTo>
                  <a:pt x="5123" y="182"/>
                  <a:pt x="5547" y="69"/>
                  <a:pt x="5705" y="27"/>
                </a:cubicBezTo>
              </a:path>
            </a:pathLst>
          </a:custGeom>
          <a:noFill/>
          <a:ln w="5715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572472" y="5013560"/>
            <a:ext cx="1030752" cy="519033"/>
          </a:xfrm>
          <a:custGeom>
            <a:avLst/>
            <a:gdLst>
              <a:gd name="T0" fmla="*/ 0 w 2386"/>
              <a:gd name="T1" fmla="*/ 0 h 1427"/>
              <a:gd name="T2" fmla="*/ 333375 w 2386"/>
              <a:gd name="T3" fmla="*/ 508000 h 1427"/>
              <a:gd name="T4" fmla="*/ 920750 w 2386"/>
              <a:gd name="T5" fmla="*/ 650875 h 1427"/>
              <a:gd name="T6" fmla="*/ 1292225 w 2386"/>
              <a:gd name="T7" fmla="*/ 755650 h 1427"/>
              <a:gd name="T8" fmla="*/ 1916113 w 2386"/>
              <a:gd name="T9" fmla="*/ 1060450 h 1427"/>
              <a:gd name="T10" fmla="*/ 2554288 w 2386"/>
              <a:gd name="T11" fmla="*/ 1481137 h 1427"/>
              <a:gd name="T12" fmla="*/ 3149600 w 2386"/>
              <a:gd name="T13" fmla="*/ 1916112 h 1427"/>
              <a:gd name="T14" fmla="*/ 3541713 w 2386"/>
              <a:gd name="T15" fmla="*/ 2163762 h 1427"/>
              <a:gd name="T16" fmla="*/ 3787775 w 2386"/>
              <a:gd name="T17" fmla="*/ 2265362 h 142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86" h="1427">
                <a:moveTo>
                  <a:pt x="0" y="0"/>
                </a:moveTo>
                <a:cubicBezTo>
                  <a:pt x="35" y="53"/>
                  <a:pt x="113" y="252"/>
                  <a:pt x="210" y="320"/>
                </a:cubicBezTo>
                <a:cubicBezTo>
                  <a:pt x="307" y="388"/>
                  <a:pt x="479" y="384"/>
                  <a:pt x="580" y="410"/>
                </a:cubicBezTo>
                <a:cubicBezTo>
                  <a:pt x="681" y="436"/>
                  <a:pt x="710" y="433"/>
                  <a:pt x="814" y="476"/>
                </a:cubicBezTo>
                <a:cubicBezTo>
                  <a:pt x="918" y="519"/>
                  <a:pt x="1075" y="592"/>
                  <a:pt x="1207" y="668"/>
                </a:cubicBezTo>
                <a:cubicBezTo>
                  <a:pt x="1339" y="744"/>
                  <a:pt x="1480" y="843"/>
                  <a:pt x="1609" y="933"/>
                </a:cubicBezTo>
                <a:cubicBezTo>
                  <a:pt x="1738" y="1023"/>
                  <a:pt x="1880" y="1135"/>
                  <a:pt x="1984" y="1207"/>
                </a:cubicBezTo>
                <a:cubicBezTo>
                  <a:pt x="2088" y="1279"/>
                  <a:pt x="2164" y="1326"/>
                  <a:pt x="2231" y="1363"/>
                </a:cubicBezTo>
                <a:cubicBezTo>
                  <a:pt x="2298" y="1400"/>
                  <a:pt x="2354" y="1414"/>
                  <a:pt x="2386" y="1427"/>
                </a:cubicBezTo>
              </a:path>
            </a:pathLst>
          </a:custGeom>
          <a:noFill/>
          <a:ln w="3810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936568" y="5213244"/>
            <a:ext cx="2449008" cy="527763"/>
          </a:xfrm>
          <a:custGeom>
            <a:avLst/>
            <a:gdLst>
              <a:gd name="T0" fmla="*/ 0 w 5669"/>
              <a:gd name="T1" fmla="*/ 2303463 h 1451"/>
              <a:gd name="T2" fmla="*/ 736600 w 5669"/>
              <a:gd name="T3" fmla="*/ 2233613 h 1451"/>
              <a:gd name="T4" fmla="*/ 1457325 w 5669"/>
              <a:gd name="T5" fmla="*/ 2165350 h 1451"/>
              <a:gd name="T6" fmla="*/ 2249487 w 5669"/>
              <a:gd name="T7" fmla="*/ 2165350 h 1451"/>
              <a:gd name="T8" fmla="*/ 3041650 w 5669"/>
              <a:gd name="T9" fmla="*/ 2098675 h 1451"/>
              <a:gd name="T10" fmla="*/ 3817937 w 5669"/>
              <a:gd name="T11" fmla="*/ 2125663 h 1451"/>
              <a:gd name="T12" fmla="*/ 4586287 w 5669"/>
              <a:gd name="T13" fmla="*/ 2220913 h 1451"/>
              <a:gd name="T14" fmla="*/ 5370512 w 5669"/>
              <a:gd name="T15" fmla="*/ 2139950 h 1451"/>
              <a:gd name="T16" fmla="*/ 5778500 w 5669"/>
              <a:gd name="T17" fmla="*/ 1827213 h 1451"/>
              <a:gd name="T18" fmla="*/ 6210300 w 5669"/>
              <a:gd name="T19" fmla="*/ 1422400 h 1451"/>
              <a:gd name="T20" fmla="*/ 7126287 w 5669"/>
              <a:gd name="T21" fmla="*/ 987425 h 1451"/>
              <a:gd name="T22" fmla="*/ 8040687 w 5669"/>
              <a:gd name="T23" fmla="*/ 479425 h 1451"/>
              <a:gd name="T24" fmla="*/ 8477250 w 5669"/>
              <a:gd name="T25" fmla="*/ 290513 h 1451"/>
              <a:gd name="T26" fmla="*/ 8766175 w 5669"/>
              <a:gd name="T27" fmla="*/ 87313 h 1451"/>
              <a:gd name="T28" fmla="*/ 8999537 w 5669"/>
              <a:gd name="T29" fmla="*/ 0 h 14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669" h="1451">
                <a:moveTo>
                  <a:pt x="0" y="1451"/>
                </a:moveTo>
                <a:cubicBezTo>
                  <a:pt x="76" y="1443"/>
                  <a:pt x="311" y="1422"/>
                  <a:pt x="464" y="1407"/>
                </a:cubicBezTo>
                <a:cubicBezTo>
                  <a:pt x="617" y="1392"/>
                  <a:pt x="759" y="1371"/>
                  <a:pt x="918" y="1364"/>
                </a:cubicBezTo>
                <a:cubicBezTo>
                  <a:pt x="1077" y="1356"/>
                  <a:pt x="1251" y="1370"/>
                  <a:pt x="1417" y="1364"/>
                </a:cubicBezTo>
                <a:cubicBezTo>
                  <a:pt x="1583" y="1357"/>
                  <a:pt x="1751" y="1325"/>
                  <a:pt x="1916" y="1322"/>
                </a:cubicBezTo>
                <a:cubicBezTo>
                  <a:pt x="2081" y="1318"/>
                  <a:pt x="2243" y="1326"/>
                  <a:pt x="2405" y="1339"/>
                </a:cubicBezTo>
                <a:cubicBezTo>
                  <a:pt x="2567" y="1353"/>
                  <a:pt x="2726" y="1398"/>
                  <a:pt x="2889" y="1399"/>
                </a:cubicBezTo>
                <a:cubicBezTo>
                  <a:pt x="3052" y="1401"/>
                  <a:pt x="3258" y="1389"/>
                  <a:pt x="3383" y="1348"/>
                </a:cubicBezTo>
                <a:cubicBezTo>
                  <a:pt x="3508" y="1307"/>
                  <a:pt x="3552" y="1226"/>
                  <a:pt x="3640" y="1151"/>
                </a:cubicBezTo>
                <a:cubicBezTo>
                  <a:pt x="3728" y="1076"/>
                  <a:pt x="3771" y="984"/>
                  <a:pt x="3912" y="896"/>
                </a:cubicBezTo>
                <a:cubicBezTo>
                  <a:pt x="4053" y="808"/>
                  <a:pt x="4297" y="721"/>
                  <a:pt x="4489" y="622"/>
                </a:cubicBezTo>
                <a:cubicBezTo>
                  <a:pt x="4681" y="523"/>
                  <a:pt x="4923" y="375"/>
                  <a:pt x="5065" y="302"/>
                </a:cubicBezTo>
                <a:cubicBezTo>
                  <a:pt x="5207" y="229"/>
                  <a:pt x="5264" y="224"/>
                  <a:pt x="5340" y="183"/>
                </a:cubicBezTo>
                <a:cubicBezTo>
                  <a:pt x="5416" y="142"/>
                  <a:pt x="5467" y="85"/>
                  <a:pt x="5522" y="55"/>
                </a:cubicBezTo>
                <a:cubicBezTo>
                  <a:pt x="5577" y="25"/>
                  <a:pt x="5639" y="11"/>
                  <a:pt x="5669" y="0"/>
                </a:cubicBezTo>
              </a:path>
            </a:pathLst>
          </a:custGeom>
          <a:noFill/>
          <a:ln w="38100" cap="flat" cmpd="sng">
            <a:solidFill>
              <a:srgbClr val="66FF33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196200" y="5020471"/>
            <a:ext cx="212112" cy="225508"/>
          </a:xfrm>
          <a:custGeom>
            <a:avLst/>
            <a:gdLst>
              <a:gd name="T0" fmla="*/ 0 w 491"/>
              <a:gd name="T1" fmla="*/ 984250 h 620"/>
              <a:gd name="T2" fmla="*/ 719138 w 491"/>
              <a:gd name="T3" fmla="*/ 120650 h 620"/>
              <a:gd name="T4" fmla="*/ 358775 w 491"/>
              <a:gd name="T5" fmla="*/ 265113 h 620"/>
              <a:gd name="T6" fmla="*/ 503238 w 491"/>
              <a:gd name="T7" fmla="*/ 407988 h 62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91" h="620">
                <a:moveTo>
                  <a:pt x="0" y="620"/>
                </a:moveTo>
                <a:cubicBezTo>
                  <a:pt x="207" y="386"/>
                  <a:pt x="415" y="152"/>
                  <a:pt x="453" y="76"/>
                </a:cubicBezTo>
                <a:cubicBezTo>
                  <a:pt x="491" y="0"/>
                  <a:pt x="249" y="137"/>
                  <a:pt x="226" y="167"/>
                </a:cubicBezTo>
                <a:cubicBezTo>
                  <a:pt x="203" y="197"/>
                  <a:pt x="302" y="242"/>
                  <a:pt x="317" y="257"/>
                </a:cubicBezTo>
              </a:path>
            </a:pathLst>
          </a:custGeom>
          <a:solidFill>
            <a:schemeClr val="accent2"/>
          </a:solidFill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568152" y="5559509"/>
            <a:ext cx="346464" cy="38555"/>
          </a:xfrm>
          <a:custGeom>
            <a:avLst/>
            <a:gdLst>
              <a:gd name="T0" fmla="*/ 0 w 802"/>
              <a:gd name="T1" fmla="*/ 144463 h 106"/>
              <a:gd name="T2" fmla="*/ 1152525 w 802"/>
              <a:gd name="T3" fmla="*/ 144463 h 106"/>
              <a:gd name="T4" fmla="*/ 720725 w 802"/>
              <a:gd name="T5" fmla="*/ 0 h 106"/>
              <a:gd name="T6" fmla="*/ 720725 w 802"/>
              <a:gd name="T7" fmla="*/ 144463 h 106"/>
              <a:gd name="T8" fmla="*/ 1081088 w 802"/>
              <a:gd name="T9" fmla="*/ 144463 h 1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02" h="106">
                <a:moveTo>
                  <a:pt x="0" y="91"/>
                </a:moveTo>
                <a:cubicBezTo>
                  <a:pt x="325" y="98"/>
                  <a:pt x="650" y="106"/>
                  <a:pt x="726" y="91"/>
                </a:cubicBezTo>
                <a:cubicBezTo>
                  <a:pt x="802" y="76"/>
                  <a:pt x="499" y="0"/>
                  <a:pt x="454" y="0"/>
                </a:cubicBezTo>
                <a:cubicBezTo>
                  <a:pt x="409" y="0"/>
                  <a:pt x="416" y="76"/>
                  <a:pt x="454" y="91"/>
                </a:cubicBezTo>
                <a:cubicBezTo>
                  <a:pt x="492" y="106"/>
                  <a:pt x="586" y="98"/>
                  <a:pt x="681" y="91"/>
                </a:cubicBezTo>
              </a:path>
            </a:pathLst>
          </a:custGeom>
          <a:solidFill>
            <a:schemeClr val="accent2"/>
          </a:solidFill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4058472" y="5094670"/>
            <a:ext cx="254448" cy="151309"/>
          </a:xfrm>
          <a:custGeom>
            <a:avLst/>
            <a:gdLst>
              <a:gd name="T0" fmla="*/ 935038 w 589"/>
              <a:gd name="T1" fmla="*/ 660400 h 416"/>
              <a:gd name="T2" fmla="*/ 71438 w 589"/>
              <a:gd name="T3" fmla="*/ 84138 h 416"/>
              <a:gd name="T4" fmla="*/ 503238 w 589"/>
              <a:gd name="T5" fmla="*/ 157163 h 416"/>
              <a:gd name="T6" fmla="*/ 493713 w 589"/>
              <a:gd name="T7" fmla="*/ 246063 h 416"/>
              <a:gd name="T8" fmla="*/ 431800 w 589"/>
              <a:gd name="T9" fmla="*/ 300038 h 416"/>
              <a:gd name="T10" fmla="*/ 71438 w 589"/>
              <a:gd name="T11" fmla="*/ 84138 h 4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9" h="416">
                <a:moveTo>
                  <a:pt x="589" y="416"/>
                </a:moveTo>
                <a:cubicBezTo>
                  <a:pt x="339" y="261"/>
                  <a:pt x="90" y="106"/>
                  <a:pt x="45" y="53"/>
                </a:cubicBezTo>
                <a:cubicBezTo>
                  <a:pt x="0" y="0"/>
                  <a:pt x="273" y="82"/>
                  <a:pt x="317" y="99"/>
                </a:cubicBezTo>
                <a:cubicBezTo>
                  <a:pt x="361" y="116"/>
                  <a:pt x="318" y="140"/>
                  <a:pt x="311" y="155"/>
                </a:cubicBezTo>
                <a:cubicBezTo>
                  <a:pt x="304" y="170"/>
                  <a:pt x="316" y="206"/>
                  <a:pt x="272" y="189"/>
                </a:cubicBezTo>
                <a:cubicBezTo>
                  <a:pt x="228" y="172"/>
                  <a:pt x="136" y="117"/>
                  <a:pt x="45" y="53"/>
                </a:cubicBezTo>
              </a:path>
            </a:pathLst>
          </a:custGeom>
          <a:solidFill>
            <a:schemeClr val="accent2"/>
          </a:solidFill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99576" y="5211062"/>
            <a:ext cx="306720" cy="148399"/>
          </a:xfrm>
          <a:custGeom>
            <a:avLst/>
            <a:gdLst>
              <a:gd name="T0" fmla="*/ 0 w 710"/>
              <a:gd name="T1" fmla="*/ 647700 h 408"/>
              <a:gd name="T2" fmla="*/ 1030288 w 710"/>
              <a:gd name="T3" fmla="*/ 96838 h 408"/>
              <a:gd name="T4" fmla="*/ 581025 w 710"/>
              <a:gd name="T5" fmla="*/ 68263 h 408"/>
              <a:gd name="T6" fmla="*/ 769938 w 710"/>
              <a:gd name="T7" fmla="*/ 212725 h 408"/>
              <a:gd name="T8" fmla="*/ 841375 w 710"/>
              <a:gd name="T9" fmla="*/ 68263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0" h="408">
                <a:moveTo>
                  <a:pt x="0" y="408"/>
                </a:moveTo>
                <a:cubicBezTo>
                  <a:pt x="108" y="352"/>
                  <a:pt x="588" y="122"/>
                  <a:pt x="649" y="61"/>
                </a:cubicBezTo>
                <a:cubicBezTo>
                  <a:pt x="710" y="0"/>
                  <a:pt x="393" y="31"/>
                  <a:pt x="366" y="43"/>
                </a:cubicBezTo>
                <a:cubicBezTo>
                  <a:pt x="339" y="55"/>
                  <a:pt x="458" y="134"/>
                  <a:pt x="485" y="134"/>
                </a:cubicBezTo>
                <a:cubicBezTo>
                  <a:pt x="512" y="134"/>
                  <a:pt x="521" y="62"/>
                  <a:pt x="530" y="43"/>
                </a:cubicBezTo>
              </a:path>
            </a:pathLst>
          </a:custGeom>
          <a:solidFill>
            <a:schemeClr val="accent2"/>
          </a:solidFill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450296" y="4744769"/>
            <a:ext cx="284688" cy="43283"/>
          </a:xfrm>
          <a:custGeom>
            <a:avLst/>
            <a:gdLst>
              <a:gd name="T0" fmla="*/ 0 w 659"/>
              <a:gd name="T1" fmla="*/ 111125 h 119"/>
              <a:gd name="T2" fmla="*/ 936625 w 659"/>
              <a:gd name="T3" fmla="*/ 182563 h 119"/>
              <a:gd name="T4" fmla="*/ 654050 w 659"/>
              <a:gd name="T5" fmla="*/ 68263 h 119"/>
              <a:gd name="T6" fmla="*/ 563562 w 659"/>
              <a:gd name="T7" fmla="*/ 15875 h 119"/>
              <a:gd name="T8" fmla="*/ 558800 w 659"/>
              <a:gd name="T9" fmla="*/ 163513 h 119"/>
              <a:gd name="T10" fmla="*/ 865187 w 659"/>
              <a:gd name="T11" fmla="*/ 111125 h 1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59" h="119">
                <a:moveTo>
                  <a:pt x="0" y="70"/>
                </a:moveTo>
                <a:cubicBezTo>
                  <a:pt x="265" y="92"/>
                  <a:pt x="521" y="119"/>
                  <a:pt x="590" y="115"/>
                </a:cubicBezTo>
                <a:cubicBezTo>
                  <a:pt x="659" y="111"/>
                  <a:pt x="451" y="60"/>
                  <a:pt x="412" y="43"/>
                </a:cubicBezTo>
                <a:cubicBezTo>
                  <a:pt x="373" y="26"/>
                  <a:pt x="365" y="0"/>
                  <a:pt x="355" y="10"/>
                </a:cubicBezTo>
                <a:cubicBezTo>
                  <a:pt x="345" y="20"/>
                  <a:pt x="320" y="93"/>
                  <a:pt x="352" y="103"/>
                </a:cubicBezTo>
                <a:cubicBezTo>
                  <a:pt x="384" y="113"/>
                  <a:pt x="505" y="77"/>
                  <a:pt x="545" y="70"/>
                </a:cubicBezTo>
              </a:path>
            </a:pathLst>
          </a:custGeom>
          <a:solidFill>
            <a:schemeClr val="accent2"/>
          </a:solidFill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3156888" y="5774106"/>
            <a:ext cx="117504" cy="148399"/>
          </a:xfrm>
          <a:custGeom>
            <a:avLst/>
            <a:gdLst>
              <a:gd name="T0" fmla="*/ 431800 w 272"/>
              <a:gd name="T1" fmla="*/ 0 h 408"/>
              <a:gd name="T2" fmla="*/ 0 w 272"/>
              <a:gd name="T3" fmla="*/ 647700 h 40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2" h="408">
                <a:moveTo>
                  <a:pt x="272" y="0"/>
                </a:moveTo>
                <a:cubicBezTo>
                  <a:pt x="158" y="170"/>
                  <a:pt x="45" y="340"/>
                  <a:pt x="0" y="408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ZA"/>
          </a:p>
        </p:txBody>
      </p:sp>
      <p:pic>
        <p:nvPicPr>
          <p:cNvPr id="15" name="Picture 21" descr="writeup 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947152"/>
            <a:ext cx="4495800" cy="109144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7651673" y="5078956"/>
            <a:ext cx="5171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Kango</a:t>
            </a:r>
          </a:p>
        </p:txBody>
      </p:sp>
    </p:spTree>
    <p:extLst>
      <p:ext uri="{BB962C8B-B14F-4D97-AF65-F5344CB8AC3E}">
        <p14:creationId xmlns:p14="http://schemas.microsoft.com/office/powerpoint/2010/main" val="130009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Text Box 81"/>
          <p:cNvSpPr txBox="1">
            <a:spLocks noChangeArrowheads="1"/>
          </p:cNvSpPr>
          <p:nvPr/>
        </p:nvSpPr>
        <p:spPr bwMode="auto">
          <a:xfrm>
            <a:off x="7885113" y="2997200"/>
            <a:ext cx="1258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ZA"/>
              <a:t>(North)</a:t>
            </a:r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323850" y="2420938"/>
            <a:ext cx="8359775" cy="3744912"/>
            <a:chOff x="323850" y="2420938"/>
            <a:chExt cx="8359775" cy="3744912"/>
          </a:xfrm>
        </p:grpSpPr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836613" y="3786188"/>
              <a:ext cx="4259262" cy="533400"/>
            </a:xfrm>
            <a:custGeom>
              <a:avLst/>
              <a:gdLst>
                <a:gd name="T0" fmla="*/ 89 w 2683"/>
                <a:gd name="T1" fmla="*/ 139 h 336"/>
                <a:gd name="T2" fmla="*/ 365 w 2683"/>
                <a:gd name="T3" fmla="*/ 125 h 336"/>
                <a:gd name="T4" fmla="*/ 449 w 2683"/>
                <a:gd name="T5" fmla="*/ 101 h 336"/>
                <a:gd name="T6" fmla="*/ 527 w 2683"/>
                <a:gd name="T7" fmla="*/ 47 h 336"/>
                <a:gd name="T8" fmla="*/ 577 w 2683"/>
                <a:gd name="T9" fmla="*/ 21 h 336"/>
                <a:gd name="T10" fmla="*/ 675 w 2683"/>
                <a:gd name="T11" fmla="*/ 2 h 336"/>
                <a:gd name="T12" fmla="*/ 919 w 2683"/>
                <a:gd name="T13" fmla="*/ 11 h 336"/>
                <a:gd name="T14" fmla="*/ 1081 w 2683"/>
                <a:gd name="T15" fmla="*/ 59 h 336"/>
                <a:gd name="T16" fmla="*/ 1297 w 2683"/>
                <a:gd name="T17" fmla="*/ 43 h 336"/>
                <a:gd name="T18" fmla="*/ 1399 w 2683"/>
                <a:gd name="T19" fmla="*/ 89 h 336"/>
                <a:gd name="T20" fmla="*/ 1523 w 2683"/>
                <a:gd name="T21" fmla="*/ 73 h 336"/>
                <a:gd name="T22" fmla="*/ 1661 w 2683"/>
                <a:gd name="T23" fmla="*/ 65 h 336"/>
                <a:gd name="T24" fmla="*/ 1925 w 2683"/>
                <a:gd name="T25" fmla="*/ 57 h 336"/>
                <a:gd name="T26" fmla="*/ 1997 w 2683"/>
                <a:gd name="T27" fmla="*/ 61 h 336"/>
                <a:gd name="T28" fmla="*/ 1859 w 2683"/>
                <a:gd name="T29" fmla="*/ 179 h 336"/>
                <a:gd name="T30" fmla="*/ 1801 w 2683"/>
                <a:gd name="T31" fmla="*/ 207 h 336"/>
                <a:gd name="T32" fmla="*/ 2071 w 2683"/>
                <a:gd name="T33" fmla="*/ 123 h 336"/>
                <a:gd name="T34" fmla="*/ 2593 w 2683"/>
                <a:gd name="T35" fmla="*/ 201 h 336"/>
                <a:gd name="T36" fmla="*/ 2613 w 2683"/>
                <a:gd name="T37" fmla="*/ 317 h 336"/>
                <a:gd name="T38" fmla="*/ 2565 w 2683"/>
                <a:gd name="T39" fmla="*/ 313 h 336"/>
                <a:gd name="T40" fmla="*/ 2507 w 2683"/>
                <a:gd name="T41" fmla="*/ 317 h 336"/>
                <a:gd name="T42" fmla="*/ 2325 w 2683"/>
                <a:gd name="T43" fmla="*/ 315 h 336"/>
                <a:gd name="T44" fmla="*/ 1707 w 2683"/>
                <a:gd name="T45" fmla="*/ 315 h 336"/>
                <a:gd name="T46" fmla="*/ 883 w 2683"/>
                <a:gd name="T47" fmla="*/ 317 h 336"/>
                <a:gd name="T48" fmla="*/ 139 w 2683"/>
                <a:gd name="T49" fmla="*/ 313 h 336"/>
                <a:gd name="T50" fmla="*/ 51 w 2683"/>
                <a:gd name="T51" fmla="*/ 317 h 336"/>
                <a:gd name="T52" fmla="*/ 45 w 2683"/>
                <a:gd name="T53" fmla="*/ 227 h 336"/>
                <a:gd name="T54" fmla="*/ 47 w 2683"/>
                <a:gd name="T55" fmla="*/ 147 h 336"/>
                <a:gd name="T56" fmla="*/ 89 w 2683"/>
                <a:gd name="T57" fmla="*/ 13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83" h="336">
                  <a:moveTo>
                    <a:pt x="89" y="139"/>
                  </a:moveTo>
                  <a:cubicBezTo>
                    <a:pt x="139" y="130"/>
                    <a:pt x="305" y="131"/>
                    <a:pt x="365" y="125"/>
                  </a:cubicBezTo>
                  <a:cubicBezTo>
                    <a:pt x="425" y="119"/>
                    <a:pt x="422" y="114"/>
                    <a:pt x="449" y="101"/>
                  </a:cubicBezTo>
                  <a:cubicBezTo>
                    <a:pt x="476" y="88"/>
                    <a:pt x="506" y="60"/>
                    <a:pt x="527" y="47"/>
                  </a:cubicBezTo>
                  <a:cubicBezTo>
                    <a:pt x="548" y="34"/>
                    <a:pt x="553" y="28"/>
                    <a:pt x="577" y="21"/>
                  </a:cubicBezTo>
                  <a:cubicBezTo>
                    <a:pt x="601" y="14"/>
                    <a:pt x="618" y="4"/>
                    <a:pt x="675" y="2"/>
                  </a:cubicBezTo>
                  <a:cubicBezTo>
                    <a:pt x="732" y="0"/>
                    <a:pt x="851" y="1"/>
                    <a:pt x="919" y="11"/>
                  </a:cubicBezTo>
                  <a:cubicBezTo>
                    <a:pt x="987" y="21"/>
                    <a:pt x="1018" y="54"/>
                    <a:pt x="1081" y="59"/>
                  </a:cubicBezTo>
                  <a:cubicBezTo>
                    <a:pt x="1144" y="64"/>
                    <a:pt x="1244" y="38"/>
                    <a:pt x="1297" y="43"/>
                  </a:cubicBezTo>
                  <a:cubicBezTo>
                    <a:pt x="1350" y="48"/>
                    <a:pt x="1361" y="84"/>
                    <a:pt x="1399" y="89"/>
                  </a:cubicBezTo>
                  <a:cubicBezTo>
                    <a:pt x="1437" y="94"/>
                    <a:pt x="1479" y="77"/>
                    <a:pt x="1523" y="73"/>
                  </a:cubicBezTo>
                  <a:cubicBezTo>
                    <a:pt x="1567" y="69"/>
                    <a:pt x="1594" y="68"/>
                    <a:pt x="1661" y="65"/>
                  </a:cubicBezTo>
                  <a:cubicBezTo>
                    <a:pt x="1728" y="62"/>
                    <a:pt x="1869" y="58"/>
                    <a:pt x="1925" y="57"/>
                  </a:cubicBezTo>
                  <a:cubicBezTo>
                    <a:pt x="1981" y="56"/>
                    <a:pt x="2008" y="41"/>
                    <a:pt x="1997" y="61"/>
                  </a:cubicBezTo>
                  <a:cubicBezTo>
                    <a:pt x="1986" y="81"/>
                    <a:pt x="1892" y="155"/>
                    <a:pt x="1859" y="179"/>
                  </a:cubicBezTo>
                  <a:cubicBezTo>
                    <a:pt x="1826" y="203"/>
                    <a:pt x="1766" y="216"/>
                    <a:pt x="1801" y="207"/>
                  </a:cubicBezTo>
                  <a:cubicBezTo>
                    <a:pt x="1836" y="198"/>
                    <a:pt x="1939" y="124"/>
                    <a:pt x="2071" y="123"/>
                  </a:cubicBezTo>
                  <a:cubicBezTo>
                    <a:pt x="2203" y="122"/>
                    <a:pt x="2503" y="169"/>
                    <a:pt x="2593" y="201"/>
                  </a:cubicBezTo>
                  <a:cubicBezTo>
                    <a:pt x="2683" y="233"/>
                    <a:pt x="2618" y="298"/>
                    <a:pt x="2613" y="317"/>
                  </a:cubicBezTo>
                  <a:cubicBezTo>
                    <a:pt x="2608" y="336"/>
                    <a:pt x="2583" y="313"/>
                    <a:pt x="2565" y="313"/>
                  </a:cubicBezTo>
                  <a:cubicBezTo>
                    <a:pt x="2547" y="313"/>
                    <a:pt x="2547" y="317"/>
                    <a:pt x="2507" y="317"/>
                  </a:cubicBezTo>
                  <a:cubicBezTo>
                    <a:pt x="2467" y="317"/>
                    <a:pt x="2458" y="315"/>
                    <a:pt x="2325" y="315"/>
                  </a:cubicBezTo>
                  <a:cubicBezTo>
                    <a:pt x="2192" y="315"/>
                    <a:pt x="1947" y="315"/>
                    <a:pt x="1707" y="315"/>
                  </a:cubicBezTo>
                  <a:cubicBezTo>
                    <a:pt x="1467" y="315"/>
                    <a:pt x="1144" y="317"/>
                    <a:pt x="883" y="317"/>
                  </a:cubicBezTo>
                  <a:cubicBezTo>
                    <a:pt x="622" y="317"/>
                    <a:pt x="278" y="313"/>
                    <a:pt x="139" y="313"/>
                  </a:cubicBezTo>
                  <a:cubicBezTo>
                    <a:pt x="0" y="313"/>
                    <a:pt x="67" y="331"/>
                    <a:pt x="51" y="317"/>
                  </a:cubicBezTo>
                  <a:cubicBezTo>
                    <a:pt x="35" y="303"/>
                    <a:pt x="46" y="255"/>
                    <a:pt x="45" y="227"/>
                  </a:cubicBezTo>
                  <a:cubicBezTo>
                    <a:pt x="44" y="199"/>
                    <a:pt x="40" y="162"/>
                    <a:pt x="47" y="147"/>
                  </a:cubicBezTo>
                  <a:cubicBezTo>
                    <a:pt x="54" y="132"/>
                    <a:pt x="80" y="141"/>
                    <a:pt x="89" y="139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4930775" y="3741738"/>
              <a:ext cx="3633788" cy="558800"/>
            </a:xfrm>
            <a:custGeom>
              <a:avLst/>
              <a:gdLst>
                <a:gd name="T0" fmla="*/ 142 w 2289"/>
                <a:gd name="T1" fmla="*/ 25 h 352"/>
                <a:gd name="T2" fmla="*/ 202 w 2289"/>
                <a:gd name="T3" fmla="*/ 29 h 352"/>
                <a:gd name="T4" fmla="*/ 262 w 2289"/>
                <a:gd name="T5" fmla="*/ 53 h 352"/>
                <a:gd name="T6" fmla="*/ 248 w 2289"/>
                <a:gd name="T7" fmla="*/ 103 h 352"/>
                <a:gd name="T8" fmla="*/ 314 w 2289"/>
                <a:gd name="T9" fmla="*/ 63 h 352"/>
                <a:gd name="T10" fmla="*/ 394 w 2289"/>
                <a:gd name="T11" fmla="*/ 67 h 352"/>
                <a:gd name="T12" fmla="*/ 504 w 2289"/>
                <a:gd name="T13" fmla="*/ 73 h 352"/>
                <a:gd name="T14" fmla="*/ 648 w 2289"/>
                <a:gd name="T15" fmla="*/ 101 h 352"/>
                <a:gd name="T16" fmla="*/ 864 w 2289"/>
                <a:gd name="T17" fmla="*/ 183 h 352"/>
                <a:gd name="T18" fmla="*/ 1078 w 2289"/>
                <a:gd name="T19" fmla="*/ 167 h 352"/>
                <a:gd name="T20" fmla="*/ 1268 w 2289"/>
                <a:gd name="T21" fmla="*/ 153 h 352"/>
                <a:gd name="T22" fmla="*/ 1462 w 2289"/>
                <a:gd name="T23" fmla="*/ 193 h 352"/>
                <a:gd name="T24" fmla="*/ 1864 w 2289"/>
                <a:gd name="T25" fmla="*/ 207 h 352"/>
                <a:gd name="T26" fmla="*/ 2162 w 2289"/>
                <a:gd name="T27" fmla="*/ 217 h 352"/>
                <a:gd name="T28" fmla="*/ 2210 w 2289"/>
                <a:gd name="T29" fmla="*/ 203 h 352"/>
                <a:gd name="T30" fmla="*/ 2250 w 2289"/>
                <a:gd name="T31" fmla="*/ 213 h 352"/>
                <a:gd name="T32" fmla="*/ 2268 w 2289"/>
                <a:gd name="T33" fmla="*/ 251 h 352"/>
                <a:gd name="T34" fmla="*/ 2256 w 2289"/>
                <a:gd name="T35" fmla="*/ 335 h 352"/>
                <a:gd name="T36" fmla="*/ 2068 w 2289"/>
                <a:gd name="T37" fmla="*/ 343 h 352"/>
                <a:gd name="T38" fmla="*/ 1234 w 2289"/>
                <a:gd name="T39" fmla="*/ 349 h 352"/>
                <a:gd name="T40" fmla="*/ 510 w 2289"/>
                <a:gd name="T41" fmla="*/ 347 h 352"/>
                <a:gd name="T42" fmla="*/ 189 w 2289"/>
                <a:gd name="T43" fmla="*/ 317 h 352"/>
                <a:gd name="T44" fmla="*/ 8 w 2289"/>
                <a:gd name="T45" fmla="*/ 181 h 352"/>
                <a:gd name="T46" fmla="*/ 142 w 2289"/>
                <a:gd name="T47" fmla="*/ 2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89" h="352">
                  <a:moveTo>
                    <a:pt x="142" y="25"/>
                  </a:moveTo>
                  <a:cubicBezTo>
                    <a:pt x="174" y="0"/>
                    <a:pt x="182" y="24"/>
                    <a:pt x="202" y="29"/>
                  </a:cubicBezTo>
                  <a:cubicBezTo>
                    <a:pt x="222" y="34"/>
                    <a:pt x="254" y="41"/>
                    <a:pt x="262" y="53"/>
                  </a:cubicBezTo>
                  <a:cubicBezTo>
                    <a:pt x="270" y="65"/>
                    <a:pt x="239" y="101"/>
                    <a:pt x="248" y="103"/>
                  </a:cubicBezTo>
                  <a:cubicBezTo>
                    <a:pt x="257" y="105"/>
                    <a:pt x="290" y="69"/>
                    <a:pt x="314" y="63"/>
                  </a:cubicBezTo>
                  <a:cubicBezTo>
                    <a:pt x="338" y="57"/>
                    <a:pt x="362" y="65"/>
                    <a:pt x="394" y="67"/>
                  </a:cubicBezTo>
                  <a:cubicBezTo>
                    <a:pt x="426" y="69"/>
                    <a:pt x="462" y="67"/>
                    <a:pt x="504" y="73"/>
                  </a:cubicBezTo>
                  <a:cubicBezTo>
                    <a:pt x="546" y="79"/>
                    <a:pt x="588" y="83"/>
                    <a:pt x="648" y="101"/>
                  </a:cubicBezTo>
                  <a:cubicBezTo>
                    <a:pt x="708" y="119"/>
                    <a:pt x="792" y="172"/>
                    <a:pt x="864" y="183"/>
                  </a:cubicBezTo>
                  <a:cubicBezTo>
                    <a:pt x="936" y="194"/>
                    <a:pt x="1011" y="172"/>
                    <a:pt x="1078" y="167"/>
                  </a:cubicBezTo>
                  <a:cubicBezTo>
                    <a:pt x="1145" y="162"/>
                    <a:pt x="1204" y="149"/>
                    <a:pt x="1268" y="153"/>
                  </a:cubicBezTo>
                  <a:cubicBezTo>
                    <a:pt x="1332" y="157"/>
                    <a:pt x="1363" y="184"/>
                    <a:pt x="1462" y="193"/>
                  </a:cubicBezTo>
                  <a:cubicBezTo>
                    <a:pt x="1561" y="202"/>
                    <a:pt x="1747" y="203"/>
                    <a:pt x="1864" y="207"/>
                  </a:cubicBezTo>
                  <a:cubicBezTo>
                    <a:pt x="1981" y="211"/>
                    <a:pt x="2104" y="218"/>
                    <a:pt x="2162" y="217"/>
                  </a:cubicBezTo>
                  <a:cubicBezTo>
                    <a:pt x="2220" y="216"/>
                    <a:pt x="2195" y="204"/>
                    <a:pt x="2210" y="203"/>
                  </a:cubicBezTo>
                  <a:cubicBezTo>
                    <a:pt x="2225" y="202"/>
                    <a:pt x="2240" y="205"/>
                    <a:pt x="2250" y="213"/>
                  </a:cubicBezTo>
                  <a:cubicBezTo>
                    <a:pt x="2260" y="221"/>
                    <a:pt x="2267" y="231"/>
                    <a:pt x="2268" y="251"/>
                  </a:cubicBezTo>
                  <a:cubicBezTo>
                    <a:pt x="2269" y="271"/>
                    <a:pt x="2289" y="320"/>
                    <a:pt x="2256" y="335"/>
                  </a:cubicBezTo>
                  <a:cubicBezTo>
                    <a:pt x="2223" y="350"/>
                    <a:pt x="2238" y="341"/>
                    <a:pt x="2068" y="343"/>
                  </a:cubicBezTo>
                  <a:cubicBezTo>
                    <a:pt x="1898" y="345"/>
                    <a:pt x="1494" y="348"/>
                    <a:pt x="1234" y="349"/>
                  </a:cubicBezTo>
                  <a:cubicBezTo>
                    <a:pt x="974" y="350"/>
                    <a:pt x="684" y="352"/>
                    <a:pt x="510" y="347"/>
                  </a:cubicBezTo>
                  <a:cubicBezTo>
                    <a:pt x="336" y="342"/>
                    <a:pt x="273" y="345"/>
                    <a:pt x="189" y="317"/>
                  </a:cubicBezTo>
                  <a:cubicBezTo>
                    <a:pt x="105" y="289"/>
                    <a:pt x="16" y="230"/>
                    <a:pt x="8" y="181"/>
                  </a:cubicBezTo>
                  <a:cubicBezTo>
                    <a:pt x="0" y="132"/>
                    <a:pt x="109" y="51"/>
                    <a:pt x="142" y="25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889000" y="3581400"/>
              <a:ext cx="12700" cy="714375"/>
            </a:xfrm>
            <a:custGeom>
              <a:avLst/>
              <a:gdLst>
                <a:gd name="T0" fmla="*/ 0 w 8"/>
                <a:gd name="T1" fmla="*/ 0 h 450"/>
                <a:gd name="T2" fmla="*/ 6 w 8"/>
                <a:gd name="T3" fmla="*/ 450 h 450"/>
                <a:gd name="T4" fmla="*/ 8 w 8"/>
                <a:gd name="T5" fmla="*/ 44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50">
                  <a:moveTo>
                    <a:pt x="0" y="0"/>
                  </a:moveTo>
                  <a:lnTo>
                    <a:pt x="6" y="450"/>
                  </a:lnTo>
                  <a:lnTo>
                    <a:pt x="8" y="448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901700" y="3759200"/>
              <a:ext cx="7656513" cy="254000"/>
            </a:xfrm>
            <a:custGeom>
              <a:avLst/>
              <a:gdLst>
                <a:gd name="T0" fmla="*/ 0 w 4823"/>
                <a:gd name="T1" fmla="*/ 160 h 160"/>
                <a:gd name="T2" fmla="*/ 106 w 4823"/>
                <a:gd name="T3" fmla="*/ 150 h 160"/>
                <a:gd name="T4" fmla="*/ 270 w 4823"/>
                <a:gd name="T5" fmla="*/ 148 h 160"/>
                <a:gd name="T6" fmla="*/ 408 w 4823"/>
                <a:gd name="T7" fmla="*/ 122 h 160"/>
                <a:gd name="T8" fmla="*/ 518 w 4823"/>
                <a:gd name="T9" fmla="*/ 44 h 160"/>
                <a:gd name="T10" fmla="*/ 614 w 4823"/>
                <a:gd name="T11" fmla="*/ 20 h 160"/>
                <a:gd name="T12" fmla="*/ 814 w 4823"/>
                <a:gd name="T13" fmla="*/ 20 h 160"/>
                <a:gd name="T14" fmla="*/ 902 w 4823"/>
                <a:gd name="T15" fmla="*/ 34 h 160"/>
                <a:gd name="T16" fmla="*/ 1014 w 4823"/>
                <a:gd name="T17" fmla="*/ 70 h 160"/>
                <a:gd name="T18" fmla="*/ 1074 w 4823"/>
                <a:gd name="T19" fmla="*/ 78 h 160"/>
                <a:gd name="T20" fmla="*/ 1242 w 4823"/>
                <a:gd name="T21" fmla="*/ 58 h 160"/>
                <a:gd name="T22" fmla="*/ 1356 w 4823"/>
                <a:gd name="T23" fmla="*/ 110 h 160"/>
                <a:gd name="T24" fmla="*/ 1408 w 4823"/>
                <a:gd name="T25" fmla="*/ 104 h 160"/>
                <a:gd name="T26" fmla="*/ 1444 w 4823"/>
                <a:gd name="T27" fmla="*/ 96 h 160"/>
                <a:gd name="T28" fmla="*/ 1518 w 4823"/>
                <a:gd name="T29" fmla="*/ 86 h 160"/>
                <a:gd name="T30" fmla="*/ 1824 w 4823"/>
                <a:gd name="T31" fmla="*/ 80 h 160"/>
                <a:gd name="T32" fmla="*/ 1960 w 4823"/>
                <a:gd name="T33" fmla="*/ 72 h 160"/>
                <a:gd name="T34" fmla="*/ 2064 w 4823"/>
                <a:gd name="T35" fmla="*/ 56 h 160"/>
                <a:gd name="T36" fmla="*/ 2122 w 4823"/>
                <a:gd name="T37" fmla="*/ 40 h 160"/>
                <a:gd name="T38" fmla="*/ 2232 w 4823"/>
                <a:gd name="T39" fmla="*/ 22 h 160"/>
                <a:gd name="T40" fmla="*/ 2350 w 4823"/>
                <a:gd name="T41" fmla="*/ 50 h 160"/>
                <a:gd name="T42" fmla="*/ 2448 w 4823"/>
                <a:gd name="T43" fmla="*/ 49 h 160"/>
                <a:gd name="T44" fmla="*/ 2524 w 4823"/>
                <a:gd name="T45" fmla="*/ 38 h 160"/>
                <a:gd name="T46" fmla="*/ 2618 w 4823"/>
                <a:gd name="T47" fmla="*/ 20 h 160"/>
                <a:gd name="T48" fmla="*/ 2664 w 4823"/>
                <a:gd name="T49" fmla="*/ 8 h 160"/>
                <a:gd name="T50" fmla="*/ 2684 w 4823"/>
                <a:gd name="T51" fmla="*/ 6 h 160"/>
                <a:gd name="T52" fmla="*/ 2710 w 4823"/>
                <a:gd name="T53" fmla="*/ 4 h 160"/>
                <a:gd name="T54" fmla="*/ 2776 w 4823"/>
                <a:gd name="T55" fmla="*/ 30 h 160"/>
                <a:gd name="T56" fmla="*/ 2810 w 4823"/>
                <a:gd name="T57" fmla="*/ 22 h 160"/>
                <a:gd name="T58" fmla="*/ 2920 w 4823"/>
                <a:gd name="T59" fmla="*/ 20 h 160"/>
                <a:gd name="T60" fmla="*/ 3194 w 4823"/>
                <a:gd name="T61" fmla="*/ 28 h 160"/>
                <a:gd name="T62" fmla="*/ 3586 w 4823"/>
                <a:gd name="T63" fmla="*/ 42 h 160"/>
                <a:gd name="T64" fmla="*/ 3730 w 4823"/>
                <a:gd name="T65" fmla="*/ 36 h 160"/>
                <a:gd name="T66" fmla="*/ 3828 w 4823"/>
                <a:gd name="T67" fmla="*/ 34 h 160"/>
                <a:gd name="T68" fmla="*/ 4110 w 4823"/>
                <a:gd name="T69" fmla="*/ 32 h 160"/>
                <a:gd name="T70" fmla="*/ 4534 w 4823"/>
                <a:gd name="T71" fmla="*/ 36 h 160"/>
                <a:gd name="T72" fmla="*/ 4648 w 4823"/>
                <a:gd name="T73" fmla="*/ 30 h 160"/>
                <a:gd name="T74" fmla="*/ 4804 w 4823"/>
                <a:gd name="T75" fmla="*/ 26 h 160"/>
                <a:gd name="T76" fmla="*/ 4762 w 4823"/>
                <a:gd name="T77" fmla="*/ 2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23" h="160">
                  <a:moveTo>
                    <a:pt x="0" y="160"/>
                  </a:moveTo>
                  <a:cubicBezTo>
                    <a:pt x="18" y="158"/>
                    <a:pt x="61" y="152"/>
                    <a:pt x="106" y="150"/>
                  </a:cubicBezTo>
                  <a:cubicBezTo>
                    <a:pt x="151" y="148"/>
                    <a:pt x="220" y="153"/>
                    <a:pt x="270" y="148"/>
                  </a:cubicBezTo>
                  <a:cubicBezTo>
                    <a:pt x="320" y="143"/>
                    <a:pt x="367" y="139"/>
                    <a:pt x="408" y="122"/>
                  </a:cubicBezTo>
                  <a:cubicBezTo>
                    <a:pt x="449" y="105"/>
                    <a:pt x="484" y="61"/>
                    <a:pt x="518" y="44"/>
                  </a:cubicBezTo>
                  <a:cubicBezTo>
                    <a:pt x="552" y="27"/>
                    <a:pt x="565" y="24"/>
                    <a:pt x="614" y="20"/>
                  </a:cubicBezTo>
                  <a:cubicBezTo>
                    <a:pt x="663" y="16"/>
                    <a:pt x="766" y="18"/>
                    <a:pt x="814" y="20"/>
                  </a:cubicBezTo>
                  <a:cubicBezTo>
                    <a:pt x="862" y="22"/>
                    <a:pt x="869" y="26"/>
                    <a:pt x="902" y="34"/>
                  </a:cubicBezTo>
                  <a:cubicBezTo>
                    <a:pt x="935" y="42"/>
                    <a:pt x="985" y="63"/>
                    <a:pt x="1014" y="70"/>
                  </a:cubicBezTo>
                  <a:cubicBezTo>
                    <a:pt x="1043" y="77"/>
                    <a:pt x="1036" y="80"/>
                    <a:pt x="1074" y="78"/>
                  </a:cubicBezTo>
                  <a:cubicBezTo>
                    <a:pt x="1112" y="76"/>
                    <a:pt x="1195" y="53"/>
                    <a:pt x="1242" y="58"/>
                  </a:cubicBezTo>
                  <a:cubicBezTo>
                    <a:pt x="1289" y="63"/>
                    <a:pt x="1328" y="102"/>
                    <a:pt x="1356" y="110"/>
                  </a:cubicBezTo>
                  <a:cubicBezTo>
                    <a:pt x="1384" y="118"/>
                    <a:pt x="1393" y="106"/>
                    <a:pt x="1408" y="104"/>
                  </a:cubicBezTo>
                  <a:cubicBezTo>
                    <a:pt x="1423" y="102"/>
                    <a:pt x="1426" y="99"/>
                    <a:pt x="1444" y="96"/>
                  </a:cubicBezTo>
                  <a:cubicBezTo>
                    <a:pt x="1462" y="93"/>
                    <a:pt x="1455" y="89"/>
                    <a:pt x="1518" y="86"/>
                  </a:cubicBezTo>
                  <a:cubicBezTo>
                    <a:pt x="1581" y="83"/>
                    <a:pt x="1750" y="82"/>
                    <a:pt x="1824" y="80"/>
                  </a:cubicBezTo>
                  <a:cubicBezTo>
                    <a:pt x="1898" y="78"/>
                    <a:pt x="1920" y="76"/>
                    <a:pt x="1960" y="72"/>
                  </a:cubicBezTo>
                  <a:cubicBezTo>
                    <a:pt x="2000" y="68"/>
                    <a:pt x="2037" y="61"/>
                    <a:pt x="2064" y="56"/>
                  </a:cubicBezTo>
                  <a:cubicBezTo>
                    <a:pt x="2091" y="51"/>
                    <a:pt x="2094" y="46"/>
                    <a:pt x="2122" y="40"/>
                  </a:cubicBezTo>
                  <a:cubicBezTo>
                    <a:pt x="2150" y="34"/>
                    <a:pt x="2194" y="20"/>
                    <a:pt x="2232" y="22"/>
                  </a:cubicBezTo>
                  <a:cubicBezTo>
                    <a:pt x="2270" y="24"/>
                    <a:pt x="2314" y="46"/>
                    <a:pt x="2350" y="50"/>
                  </a:cubicBezTo>
                  <a:cubicBezTo>
                    <a:pt x="2386" y="54"/>
                    <a:pt x="2419" y="51"/>
                    <a:pt x="2448" y="49"/>
                  </a:cubicBezTo>
                  <a:cubicBezTo>
                    <a:pt x="2477" y="47"/>
                    <a:pt x="2496" y="43"/>
                    <a:pt x="2524" y="38"/>
                  </a:cubicBezTo>
                  <a:cubicBezTo>
                    <a:pt x="2552" y="33"/>
                    <a:pt x="2595" y="25"/>
                    <a:pt x="2618" y="20"/>
                  </a:cubicBezTo>
                  <a:cubicBezTo>
                    <a:pt x="2641" y="15"/>
                    <a:pt x="2653" y="10"/>
                    <a:pt x="2664" y="8"/>
                  </a:cubicBezTo>
                  <a:cubicBezTo>
                    <a:pt x="2675" y="6"/>
                    <a:pt x="2676" y="7"/>
                    <a:pt x="2684" y="6"/>
                  </a:cubicBezTo>
                  <a:cubicBezTo>
                    <a:pt x="2692" y="5"/>
                    <a:pt x="2695" y="0"/>
                    <a:pt x="2710" y="4"/>
                  </a:cubicBezTo>
                  <a:cubicBezTo>
                    <a:pt x="2725" y="8"/>
                    <a:pt x="2759" y="27"/>
                    <a:pt x="2776" y="30"/>
                  </a:cubicBezTo>
                  <a:cubicBezTo>
                    <a:pt x="2793" y="33"/>
                    <a:pt x="2786" y="24"/>
                    <a:pt x="2810" y="22"/>
                  </a:cubicBezTo>
                  <a:cubicBezTo>
                    <a:pt x="2834" y="20"/>
                    <a:pt x="2856" y="19"/>
                    <a:pt x="2920" y="20"/>
                  </a:cubicBezTo>
                  <a:cubicBezTo>
                    <a:pt x="2984" y="21"/>
                    <a:pt x="3083" y="24"/>
                    <a:pt x="3194" y="28"/>
                  </a:cubicBezTo>
                  <a:cubicBezTo>
                    <a:pt x="3305" y="32"/>
                    <a:pt x="3497" y="41"/>
                    <a:pt x="3586" y="42"/>
                  </a:cubicBezTo>
                  <a:cubicBezTo>
                    <a:pt x="3675" y="43"/>
                    <a:pt x="3690" y="37"/>
                    <a:pt x="3730" y="36"/>
                  </a:cubicBezTo>
                  <a:cubicBezTo>
                    <a:pt x="3770" y="35"/>
                    <a:pt x="3765" y="35"/>
                    <a:pt x="3828" y="34"/>
                  </a:cubicBezTo>
                  <a:cubicBezTo>
                    <a:pt x="3891" y="33"/>
                    <a:pt x="3992" y="32"/>
                    <a:pt x="4110" y="32"/>
                  </a:cubicBezTo>
                  <a:cubicBezTo>
                    <a:pt x="4228" y="32"/>
                    <a:pt x="4444" y="36"/>
                    <a:pt x="4534" y="36"/>
                  </a:cubicBezTo>
                  <a:cubicBezTo>
                    <a:pt x="4624" y="36"/>
                    <a:pt x="4603" y="32"/>
                    <a:pt x="4648" y="30"/>
                  </a:cubicBezTo>
                  <a:cubicBezTo>
                    <a:pt x="4693" y="28"/>
                    <a:pt x="4785" y="26"/>
                    <a:pt x="4804" y="26"/>
                  </a:cubicBezTo>
                  <a:cubicBezTo>
                    <a:pt x="4823" y="26"/>
                    <a:pt x="4771" y="28"/>
                    <a:pt x="4762" y="28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746125" y="3736975"/>
              <a:ext cx="152400" cy="3175"/>
            </a:xfrm>
            <a:custGeom>
              <a:avLst/>
              <a:gdLst>
                <a:gd name="T0" fmla="*/ 96 w 96"/>
                <a:gd name="T1" fmla="*/ 2 h 2"/>
                <a:gd name="T2" fmla="*/ 0 w 96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6" h="2">
                  <a:moveTo>
                    <a:pt x="96" y="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 flipH="1">
              <a:off x="755650" y="4005263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2038350" y="3790950"/>
              <a:ext cx="63500" cy="501650"/>
            </a:xfrm>
            <a:custGeom>
              <a:avLst/>
              <a:gdLst>
                <a:gd name="T0" fmla="*/ 40 w 40"/>
                <a:gd name="T1" fmla="*/ 0 h 316"/>
                <a:gd name="T2" fmla="*/ 0 w 40"/>
                <a:gd name="T3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6">
                  <a:moveTo>
                    <a:pt x="40" y="0"/>
                  </a:moveTo>
                  <a:lnTo>
                    <a:pt x="0" y="316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2108200" y="3359150"/>
              <a:ext cx="50800" cy="428625"/>
            </a:xfrm>
            <a:custGeom>
              <a:avLst/>
              <a:gdLst>
                <a:gd name="T0" fmla="*/ 32 w 32"/>
                <a:gd name="T1" fmla="*/ 0 h 270"/>
                <a:gd name="T2" fmla="*/ 0 w 32"/>
                <a:gd name="T3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" h="270">
                  <a:moveTo>
                    <a:pt x="32" y="0"/>
                  </a:moveTo>
                  <a:lnTo>
                    <a:pt x="0" y="27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2085975" y="3794125"/>
              <a:ext cx="149225" cy="123825"/>
            </a:xfrm>
            <a:custGeom>
              <a:avLst/>
              <a:gdLst>
                <a:gd name="T0" fmla="*/ 0 w 94"/>
                <a:gd name="T1" fmla="*/ 78 h 78"/>
                <a:gd name="T2" fmla="*/ 94 w 94"/>
                <a:gd name="T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4" h="78">
                  <a:moveTo>
                    <a:pt x="0" y="78"/>
                  </a:moveTo>
                  <a:lnTo>
                    <a:pt x="94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2066925" y="3813175"/>
              <a:ext cx="247650" cy="209550"/>
            </a:xfrm>
            <a:custGeom>
              <a:avLst/>
              <a:gdLst>
                <a:gd name="T0" fmla="*/ 0 w 156"/>
                <a:gd name="T1" fmla="*/ 132 h 132"/>
                <a:gd name="T2" fmla="*/ 156 w 156"/>
                <a:gd name="T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6" h="132">
                  <a:moveTo>
                    <a:pt x="0" y="132"/>
                  </a:moveTo>
                  <a:cubicBezTo>
                    <a:pt x="26" y="110"/>
                    <a:pt x="124" y="27"/>
                    <a:pt x="156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auto">
            <a:xfrm>
              <a:off x="2339975" y="3573463"/>
              <a:ext cx="215900" cy="215900"/>
            </a:xfrm>
            <a:custGeom>
              <a:avLst/>
              <a:gdLst>
                <a:gd name="T0" fmla="*/ 0 w 136"/>
                <a:gd name="T1" fmla="*/ 136 h 136"/>
                <a:gd name="T2" fmla="*/ 136 w 136"/>
                <a:gd name="T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6" h="136">
                  <a:moveTo>
                    <a:pt x="0" y="136"/>
                  </a:moveTo>
                  <a:cubicBezTo>
                    <a:pt x="56" y="79"/>
                    <a:pt x="113" y="23"/>
                    <a:pt x="13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auto">
            <a:xfrm>
              <a:off x="2524125" y="3883025"/>
              <a:ext cx="92075" cy="409575"/>
            </a:xfrm>
            <a:custGeom>
              <a:avLst/>
              <a:gdLst>
                <a:gd name="T0" fmla="*/ 58 w 58"/>
                <a:gd name="T1" fmla="*/ 0 h 258"/>
                <a:gd name="T2" fmla="*/ 0 w 58"/>
                <a:gd name="T3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258">
                  <a:moveTo>
                    <a:pt x="58" y="0"/>
                  </a:moveTo>
                  <a:lnTo>
                    <a:pt x="0" y="258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2616200" y="3429000"/>
              <a:ext cx="92075" cy="444500"/>
            </a:xfrm>
            <a:custGeom>
              <a:avLst/>
              <a:gdLst>
                <a:gd name="T0" fmla="*/ 58 w 58"/>
                <a:gd name="T1" fmla="*/ 0 h 280"/>
                <a:gd name="T2" fmla="*/ 0 w 58"/>
                <a:gd name="T3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280">
                  <a:moveTo>
                    <a:pt x="58" y="0"/>
                  </a:moveTo>
                  <a:lnTo>
                    <a:pt x="0" y="28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auto">
            <a:xfrm>
              <a:off x="2584450" y="3860800"/>
              <a:ext cx="180975" cy="187325"/>
            </a:xfrm>
            <a:custGeom>
              <a:avLst/>
              <a:gdLst>
                <a:gd name="T0" fmla="*/ 114 w 114"/>
                <a:gd name="T1" fmla="*/ 0 h 118"/>
                <a:gd name="T2" fmla="*/ 0 w 114"/>
                <a:gd name="T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4" h="118">
                  <a:moveTo>
                    <a:pt x="114" y="0"/>
                  </a:moveTo>
                  <a:lnTo>
                    <a:pt x="0" y="11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auto">
            <a:xfrm>
              <a:off x="2555875" y="3854450"/>
              <a:ext cx="301625" cy="295275"/>
            </a:xfrm>
            <a:custGeom>
              <a:avLst/>
              <a:gdLst>
                <a:gd name="T0" fmla="*/ 0 w 190"/>
                <a:gd name="T1" fmla="*/ 186 h 186"/>
                <a:gd name="T2" fmla="*/ 44 w 190"/>
                <a:gd name="T3" fmla="*/ 148 h 186"/>
                <a:gd name="T4" fmla="*/ 140 w 190"/>
                <a:gd name="T5" fmla="*/ 58 h 186"/>
                <a:gd name="T6" fmla="*/ 190 w 190"/>
                <a:gd name="T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" h="186">
                  <a:moveTo>
                    <a:pt x="0" y="186"/>
                  </a:moveTo>
                  <a:cubicBezTo>
                    <a:pt x="7" y="180"/>
                    <a:pt x="21" y="169"/>
                    <a:pt x="44" y="148"/>
                  </a:cubicBezTo>
                  <a:cubicBezTo>
                    <a:pt x="67" y="127"/>
                    <a:pt x="116" y="83"/>
                    <a:pt x="140" y="58"/>
                  </a:cubicBezTo>
                  <a:cubicBezTo>
                    <a:pt x="164" y="33"/>
                    <a:pt x="180" y="12"/>
                    <a:pt x="190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2759075" y="3717925"/>
              <a:ext cx="84138" cy="139700"/>
            </a:xfrm>
            <a:custGeom>
              <a:avLst/>
              <a:gdLst>
                <a:gd name="T0" fmla="*/ 0 w 53"/>
                <a:gd name="T1" fmla="*/ 88 h 88"/>
                <a:gd name="T2" fmla="*/ 53 w 53"/>
                <a:gd name="T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3" h="88">
                  <a:moveTo>
                    <a:pt x="0" y="88"/>
                  </a:moveTo>
                  <a:lnTo>
                    <a:pt x="53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2843213" y="3716338"/>
              <a:ext cx="73025" cy="144462"/>
            </a:xfrm>
            <a:custGeom>
              <a:avLst/>
              <a:gdLst>
                <a:gd name="T0" fmla="*/ 0 w 46"/>
                <a:gd name="T1" fmla="*/ 91 h 91"/>
                <a:gd name="T2" fmla="*/ 27 w 46"/>
                <a:gd name="T3" fmla="*/ 53 h 91"/>
                <a:gd name="T4" fmla="*/ 46 w 46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91">
                  <a:moveTo>
                    <a:pt x="0" y="91"/>
                  </a:moveTo>
                  <a:cubicBezTo>
                    <a:pt x="5" y="85"/>
                    <a:pt x="19" y="68"/>
                    <a:pt x="27" y="53"/>
                  </a:cubicBezTo>
                  <a:cubicBezTo>
                    <a:pt x="35" y="38"/>
                    <a:pt x="42" y="11"/>
                    <a:pt x="4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auto">
            <a:xfrm>
              <a:off x="2843213" y="3867150"/>
              <a:ext cx="90487" cy="425450"/>
            </a:xfrm>
            <a:custGeom>
              <a:avLst/>
              <a:gdLst>
                <a:gd name="T0" fmla="*/ 57 w 57"/>
                <a:gd name="T1" fmla="*/ 0 h 268"/>
                <a:gd name="T2" fmla="*/ 0 w 57"/>
                <a:gd name="T3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" h="268">
                  <a:moveTo>
                    <a:pt x="57" y="0"/>
                  </a:moveTo>
                  <a:lnTo>
                    <a:pt x="0" y="26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auto">
            <a:xfrm>
              <a:off x="2930525" y="3500438"/>
              <a:ext cx="58738" cy="366712"/>
            </a:xfrm>
            <a:custGeom>
              <a:avLst/>
              <a:gdLst>
                <a:gd name="T0" fmla="*/ 37 w 37"/>
                <a:gd name="T1" fmla="*/ 0 h 231"/>
                <a:gd name="T2" fmla="*/ 0 w 37"/>
                <a:gd name="T3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231">
                  <a:moveTo>
                    <a:pt x="37" y="0"/>
                  </a:moveTo>
                  <a:lnTo>
                    <a:pt x="0" y="231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auto">
            <a:xfrm>
              <a:off x="3132138" y="4016375"/>
              <a:ext cx="20637" cy="276225"/>
            </a:xfrm>
            <a:custGeom>
              <a:avLst/>
              <a:gdLst>
                <a:gd name="T0" fmla="*/ 13 w 13"/>
                <a:gd name="T1" fmla="*/ 0 h 174"/>
                <a:gd name="T2" fmla="*/ 0 w 13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74">
                  <a:moveTo>
                    <a:pt x="13" y="0"/>
                  </a:moveTo>
                  <a:cubicBezTo>
                    <a:pt x="11" y="29"/>
                    <a:pt x="3" y="138"/>
                    <a:pt x="0" y="174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auto">
            <a:xfrm>
              <a:off x="3155950" y="3502025"/>
              <a:ext cx="38100" cy="498475"/>
            </a:xfrm>
            <a:custGeom>
              <a:avLst/>
              <a:gdLst>
                <a:gd name="T0" fmla="*/ 24 w 24"/>
                <a:gd name="T1" fmla="*/ 0 h 314"/>
                <a:gd name="T2" fmla="*/ 0 w 24"/>
                <a:gd name="T3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314">
                  <a:moveTo>
                    <a:pt x="24" y="0"/>
                  </a:moveTo>
                  <a:lnTo>
                    <a:pt x="0" y="314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auto">
            <a:xfrm>
              <a:off x="3146425" y="3905250"/>
              <a:ext cx="304800" cy="200025"/>
            </a:xfrm>
            <a:custGeom>
              <a:avLst/>
              <a:gdLst>
                <a:gd name="T0" fmla="*/ 0 w 192"/>
                <a:gd name="T1" fmla="*/ 126 h 126"/>
                <a:gd name="T2" fmla="*/ 192 w 192"/>
                <a:gd name="T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2" h="126">
                  <a:moveTo>
                    <a:pt x="0" y="126"/>
                  </a:moveTo>
                  <a:lnTo>
                    <a:pt x="192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 flipV="1">
              <a:off x="3419475" y="3716338"/>
              <a:ext cx="215900" cy="2174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auto">
            <a:xfrm>
              <a:off x="3336925" y="3876675"/>
              <a:ext cx="679450" cy="409575"/>
            </a:xfrm>
            <a:custGeom>
              <a:avLst/>
              <a:gdLst>
                <a:gd name="T0" fmla="*/ 0 w 428"/>
                <a:gd name="T1" fmla="*/ 258 h 258"/>
                <a:gd name="T2" fmla="*/ 188 w 428"/>
                <a:gd name="T3" fmla="*/ 172 h 258"/>
                <a:gd name="T4" fmla="*/ 322 w 428"/>
                <a:gd name="T5" fmla="*/ 86 h 258"/>
                <a:gd name="T6" fmla="*/ 428 w 428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258">
                  <a:moveTo>
                    <a:pt x="0" y="258"/>
                  </a:moveTo>
                  <a:cubicBezTo>
                    <a:pt x="31" y="244"/>
                    <a:pt x="134" y="201"/>
                    <a:pt x="188" y="172"/>
                  </a:cubicBezTo>
                  <a:cubicBezTo>
                    <a:pt x="242" y="143"/>
                    <a:pt x="282" y="115"/>
                    <a:pt x="322" y="86"/>
                  </a:cubicBezTo>
                  <a:cubicBezTo>
                    <a:pt x="362" y="57"/>
                    <a:pt x="406" y="18"/>
                    <a:pt x="428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auto">
            <a:xfrm>
              <a:off x="4041775" y="3644900"/>
              <a:ext cx="242888" cy="222250"/>
            </a:xfrm>
            <a:custGeom>
              <a:avLst/>
              <a:gdLst>
                <a:gd name="T0" fmla="*/ 0 w 153"/>
                <a:gd name="T1" fmla="*/ 140 h 140"/>
                <a:gd name="T2" fmla="*/ 153 w 153"/>
                <a:gd name="T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3" h="140">
                  <a:moveTo>
                    <a:pt x="0" y="140"/>
                  </a:moveTo>
                  <a:lnTo>
                    <a:pt x="153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auto">
            <a:xfrm>
              <a:off x="4978400" y="3789363"/>
              <a:ext cx="47625" cy="506412"/>
            </a:xfrm>
            <a:custGeom>
              <a:avLst/>
              <a:gdLst>
                <a:gd name="T0" fmla="*/ 16 w 30"/>
                <a:gd name="T1" fmla="*/ 0 h 319"/>
                <a:gd name="T2" fmla="*/ 30 w 30"/>
                <a:gd name="T3" fmla="*/ 21 h 319"/>
                <a:gd name="T4" fmla="*/ 0 w 30"/>
                <a:gd name="T5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19">
                  <a:moveTo>
                    <a:pt x="16" y="0"/>
                  </a:moveTo>
                  <a:lnTo>
                    <a:pt x="30" y="21"/>
                  </a:lnTo>
                  <a:lnTo>
                    <a:pt x="0" y="319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auto">
            <a:xfrm>
              <a:off x="5032375" y="3357563"/>
              <a:ext cx="44450" cy="430212"/>
            </a:xfrm>
            <a:custGeom>
              <a:avLst/>
              <a:gdLst>
                <a:gd name="T0" fmla="*/ 0 w 28"/>
                <a:gd name="T1" fmla="*/ 271 h 271"/>
                <a:gd name="T2" fmla="*/ 28 w 28"/>
                <a:gd name="T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71">
                  <a:moveTo>
                    <a:pt x="0" y="271"/>
                  </a:moveTo>
                  <a:lnTo>
                    <a:pt x="28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auto">
            <a:xfrm>
              <a:off x="1560513" y="3924300"/>
              <a:ext cx="514350" cy="158750"/>
            </a:xfrm>
            <a:custGeom>
              <a:avLst/>
              <a:gdLst>
                <a:gd name="T0" fmla="*/ 12 w 324"/>
                <a:gd name="T1" fmla="*/ 5 h 100"/>
                <a:gd name="T2" fmla="*/ 3 w 324"/>
                <a:gd name="T3" fmla="*/ 60 h 100"/>
                <a:gd name="T4" fmla="*/ 33 w 324"/>
                <a:gd name="T5" fmla="*/ 78 h 100"/>
                <a:gd name="T6" fmla="*/ 112 w 324"/>
                <a:gd name="T7" fmla="*/ 21 h 100"/>
                <a:gd name="T8" fmla="*/ 123 w 324"/>
                <a:gd name="T9" fmla="*/ 99 h 100"/>
                <a:gd name="T10" fmla="*/ 204 w 324"/>
                <a:gd name="T11" fmla="*/ 18 h 100"/>
                <a:gd name="T12" fmla="*/ 256 w 324"/>
                <a:gd name="T13" fmla="*/ 11 h 100"/>
                <a:gd name="T14" fmla="*/ 262 w 324"/>
                <a:gd name="T15" fmla="*/ 83 h 100"/>
                <a:gd name="T16" fmla="*/ 324 w 324"/>
                <a:gd name="T17" fmla="*/ 3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100">
                  <a:moveTo>
                    <a:pt x="12" y="5"/>
                  </a:moveTo>
                  <a:cubicBezTo>
                    <a:pt x="11" y="14"/>
                    <a:pt x="0" y="48"/>
                    <a:pt x="3" y="60"/>
                  </a:cubicBezTo>
                  <a:cubicBezTo>
                    <a:pt x="6" y="72"/>
                    <a:pt x="15" y="84"/>
                    <a:pt x="33" y="78"/>
                  </a:cubicBezTo>
                  <a:cubicBezTo>
                    <a:pt x="51" y="72"/>
                    <a:pt x="97" y="18"/>
                    <a:pt x="112" y="21"/>
                  </a:cubicBezTo>
                  <a:cubicBezTo>
                    <a:pt x="127" y="24"/>
                    <a:pt x="108" y="100"/>
                    <a:pt x="123" y="99"/>
                  </a:cubicBezTo>
                  <a:cubicBezTo>
                    <a:pt x="138" y="98"/>
                    <a:pt x="182" y="33"/>
                    <a:pt x="204" y="18"/>
                  </a:cubicBezTo>
                  <a:cubicBezTo>
                    <a:pt x="226" y="3"/>
                    <a:pt x="246" y="0"/>
                    <a:pt x="256" y="11"/>
                  </a:cubicBezTo>
                  <a:cubicBezTo>
                    <a:pt x="266" y="22"/>
                    <a:pt x="251" y="79"/>
                    <a:pt x="262" y="83"/>
                  </a:cubicBezTo>
                  <a:cubicBezTo>
                    <a:pt x="273" y="87"/>
                    <a:pt x="311" y="45"/>
                    <a:pt x="324" y="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auto">
            <a:xfrm>
              <a:off x="1331913" y="4005263"/>
              <a:ext cx="209550" cy="288925"/>
            </a:xfrm>
            <a:custGeom>
              <a:avLst/>
              <a:gdLst>
                <a:gd name="T0" fmla="*/ 21 w 132"/>
                <a:gd name="T1" fmla="*/ 0 h 182"/>
                <a:gd name="T2" fmla="*/ 6 w 132"/>
                <a:gd name="T3" fmla="*/ 54 h 182"/>
                <a:gd name="T4" fmla="*/ 6 w 132"/>
                <a:gd name="T5" fmla="*/ 100 h 182"/>
                <a:gd name="T6" fmla="*/ 40 w 132"/>
                <a:gd name="T7" fmla="*/ 134 h 182"/>
                <a:gd name="T8" fmla="*/ 120 w 132"/>
                <a:gd name="T9" fmla="*/ 135 h 182"/>
                <a:gd name="T10" fmla="*/ 115 w 132"/>
                <a:gd name="T11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82">
                  <a:moveTo>
                    <a:pt x="21" y="0"/>
                  </a:moveTo>
                  <a:cubicBezTo>
                    <a:pt x="19" y="9"/>
                    <a:pt x="8" y="37"/>
                    <a:pt x="6" y="54"/>
                  </a:cubicBezTo>
                  <a:cubicBezTo>
                    <a:pt x="4" y="71"/>
                    <a:pt x="0" y="87"/>
                    <a:pt x="6" y="100"/>
                  </a:cubicBezTo>
                  <a:cubicBezTo>
                    <a:pt x="12" y="113"/>
                    <a:pt x="21" y="128"/>
                    <a:pt x="40" y="134"/>
                  </a:cubicBezTo>
                  <a:cubicBezTo>
                    <a:pt x="59" y="140"/>
                    <a:pt x="108" y="127"/>
                    <a:pt x="120" y="135"/>
                  </a:cubicBezTo>
                  <a:cubicBezTo>
                    <a:pt x="132" y="143"/>
                    <a:pt x="116" y="172"/>
                    <a:pt x="115" y="182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auto">
            <a:xfrm>
              <a:off x="904875" y="4137025"/>
              <a:ext cx="228600" cy="142875"/>
            </a:xfrm>
            <a:custGeom>
              <a:avLst/>
              <a:gdLst>
                <a:gd name="T0" fmla="*/ 0 w 144"/>
                <a:gd name="T1" fmla="*/ 79 h 90"/>
                <a:gd name="T2" fmla="*/ 51 w 144"/>
                <a:gd name="T3" fmla="*/ 42 h 90"/>
                <a:gd name="T4" fmla="*/ 133 w 144"/>
                <a:gd name="T5" fmla="*/ 8 h 90"/>
                <a:gd name="T6" fmla="*/ 117 w 144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90">
                  <a:moveTo>
                    <a:pt x="0" y="79"/>
                  </a:moveTo>
                  <a:cubicBezTo>
                    <a:pt x="8" y="73"/>
                    <a:pt x="29" y="54"/>
                    <a:pt x="51" y="42"/>
                  </a:cubicBezTo>
                  <a:cubicBezTo>
                    <a:pt x="73" y="30"/>
                    <a:pt x="122" y="0"/>
                    <a:pt x="133" y="8"/>
                  </a:cubicBezTo>
                  <a:cubicBezTo>
                    <a:pt x="144" y="16"/>
                    <a:pt x="120" y="73"/>
                    <a:pt x="117" y="9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auto">
            <a:xfrm>
              <a:off x="2051050" y="4048125"/>
              <a:ext cx="171450" cy="238125"/>
            </a:xfrm>
            <a:custGeom>
              <a:avLst/>
              <a:gdLst>
                <a:gd name="T0" fmla="*/ 0 w 108"/>
                <a:gd name="T1" fmla="*/ 64 h 150"/>
                <a:gd name="T2" fmla="*/ 58 w 108"/>
                <a:gd name="T3" fmla="*/ 15 h 150"/>
                <a:gd name="T4" fmla="*/ 102 w 108"/>
                <a:gd name="T5" fmla="*/ 12 h 150"/>
                <a:gd name="T6" fmla="*/ 96 w 108"/>
                <a:gd name="T7" fmla="*/ 87 h 150"/>
                <a:gd name="T8" fmla="*/ 108 w 108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50">
                  <a:moveTo>
                    <a:pt x="0" y="64"/>
                  </a:moveTo>
                  <a:cubicBezTo>
                    <a:pt x="10" y="56"/>
                    <a:pt x="41" y="24"/>
                    <a:pt x="58" y="15"/>
                  </a:cubicBezTo>
                  <a:cubicBezTo>
                    <a:pt x="75" y="6"/>
                    <a:pt x="96" y="0"/>
                    <a:pt x="102" y="12"/>
                  </a:cubicBezTo>
                  <a:cubicBezTo>
                    <a:pt x="108" y="24"/>
                    <a:pt x="95" y="64"/>
                    <a:pt x="96" y="87"/>
                  </a:cubicBezTo>
                  <a:cubicBezTo>
                    <a:pt x="97" y="110"/>
                    <a:pt x="106" y="137"/>
                    <a:pt x="108" y="15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auto">
            <a:xfrm>
              <a:off x="2268538" y="3840163"/>
              <a:ext cx="287337" cy="325437"/>
            </a:xfrm>
            <a:custGeom>
              <a:avLst/>
              <a:gdLst>
                <a:gd name="T0" fmla="*/ 0 w 181"/>
                <a:gd name="T1" fmla="*/ 13 h 205"/>
                <a:gd name="T2" fmla="*/ 65 w 181"/>
                <a:gd name="T3" fmla="*/ 13 h 205"/>
                <a:gd name="T4" fmla="*/ 64 w 181"/>
                <a:gd name="T5" fmla="*/ 91 h 205"/>
                <a:gd name="T6" fmla="*/ 90 w 181"/>
                <a:gd name="T7" fmla="*/ 195 h 205"/>
                <a:gd name="T8" fmla="*/ 181 w 181"/>
                <a:gd name="T9" fmla="*/ 14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05">
                  <a:moveTo>
                    <a:pt x="0" y="13"/>
                  </a:moveTo>
                  <a:cubicBezTo>
                    <a:pt x="11" y="13"/>
                    <a:pt x="54" y="0"/>
                    <a:pt x="65" y="13"/>
                  </a:cubicBezTo>
                  <a:cubicBezTo>
                    <a:pt x="76" y="26"/>
                    <a:pt x="60" y="61"/>
                    <a:pt x="64" y="91"/>
                  </a:cubicBezTo>
                  <a:cubicBezTo>
                    <a:pt x="68" y="121"/>
                    <a:pt x="71" y="185"/>
                    <a:pt x="90" y="195"/>
                  </a:cubicBezTo>
                  <a:cubicBezTo>
                    <a:pt x="109" y="205"/>
                    <a:pt x="166" y="157"/>
                    <a:pt x="181" y="149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auto">
            <a:xfrm>
              <a:off x="2690813" y="4005263"/>
              <a:ext cx="174625" cy="176212"/>
            </a:xfrm>
            <a:custGeom>
              <a:avLst/>
              <a:gdLst>
                <a:gd name="T0" fmla="*/ 6 w 110"/>
                <a:gd name="T1" fmla="*/ 0 h 111"/>
                <a:gd name="T2" fmla="*/ 6 w 110"/>
                <a:gd name="T3" fmla="*/ 91 h 111"/>
                <a:gd name="T4" fmla="*/ 44 w 110"/>
                <a:gd name="T5" fmla="*/ 78 h 111"/>
                <a:gd name="T6" fmla="*/ 96 w 110"/>
                <a:gd name="T7" fmla="*/ 45 h 111"/>
                <a:gd name="T8" fmla="*/ 110 w 110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1">
                  <a:moveTo>
                    <a:pt x="6" y="0"/>
                  </a:moveTo>
                  <a:cubicBezTo>
                    <a:pt x="2" y="38"/>
                    <a:pt x="0" y="78"/>
                    <a:pt x="6" y="91"/>
                  </a:cubicBezTo>
                  <a:cubicBezTo>
                    <a:pt x="12" y="104"/>
                    <a:pt x="29" y="86"/>
                    <a:pt x="44" y="78"/>
                  </a:cubicBezTo>
                  <a:cubicBezTo>
                    <a:pt x="59" y="70"/>
                    <a:pt x="85" y="40"/>
                    <a:pt x="96" y="45"/>
                  </a:cubicBezTo>
                  <a:cubicBezTo>
                    <a:pt x="107" y="50"/>
                    <a:pt x="107" y="97"/>
                    <a:pt x="110" y="111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2917825" y="3998913"/>
              <a:ext cx="214313" cy="222250"/>
            </a:xfrm>
            <a:custGeom>
              <a:avLst/>
              <a:gdLst>
                <a:gd name="T0" fmla="*/ 0 w 135"/>
                <a:gd name="T1" fmla="*/ 0 h 140"/>
                <a:gd name="T2" fmla="*/ 16 w 135"/>
                <a:gd name="T3" fmla="*/ 82 h 140"/>
                <a:gd name="T4" fmla="*/ 33 w 135"/>
                <a:gd name="T5" fmla="*/ 127 h 140"/>
                <a:gd name="T6" fmla="*/ 51 w 135"/>
                <a:gd name="T7" fmla="*/ 132 h 140"/>
                <a:gd name="T8" fmla="*/ 75 w 135"/>
                <a:gd name="T9" fmla="*/ 117 h 140"/>
                <a:gd name="T10" fmla="*/ 111 w 135"/>
                <a:gd name="T11" fmla="*/ 93 h 140"/>
                <a:gd name="T12" fmla="*/ 135 w 135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40">
                  <a:moveTo>
                    <a:pt x="0" y="0"/>
                  </a:moveTo>
                  <a:cubicBezTo>
                    <a:pt x="3" y="14"/>
                    <a:pt x="11" y="61"/>
                    <a:pt x="16" y="82"/>
                  </a:cubicBezTo>
                  <a:cubicBezTo>
                    <a:pt x="21" y="103"/>
                    <a:pt x="27" y="119"/>
                    <a:pt x="33" y="127"/>
                  </a:cubicBezTo>
                  <a:cubicBezTo>
                    <a:pt x="39" y="135"/>
                    <a:pt x="44" y="134"/>
                    <a:pt x="51" y="132"/>
                  </a:cubicBezTo>
                  <a:cubicBezTo>
                    <a:pt x="58" y="130"/>
                    <a:pt x="65" y="123"/>
                    <a:pt x="75" y="117"/>
                  </a:cubicBezTo>
                  <a:cubicBezTo>
                    <a:pt x="85" y="111"/>
                    <a:pt x="101" y="89"/>
                    <a:pt x="111" y="93"/>
                  </a:cubicBezTo>
                  <a:cubicBezTo>
                    <a:pt x="121" y="97"/>
                    <a:pt x="130" y="130"/>
                    <a:pt x="135" y="140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auto">
            <a:xfrm>
              <a:off x="3341688" y="3941763"/>
              <a:ext cx="338137" cy="207962"/>
            </a:xfrm>
            <a:custGeom>
              <a:avLst/>
              <a:gdLst>
                <a:gd name="T0" fmla="*/ 39 w 213"/>
                <a:gd name="T1" fmla="*/ 0 h 131"/>
                <a:gd name="T2" fmla="*/ 16 w 213"/>
                <a:gd name="T3" fmla="*/ 34 h 131"/>
                <a:gd name="T4" fmla="*/ 4 w 213"/>
                <a:gd name="T5" fmla="*/ 85 h 131"/>
                <a:gd name="T6" fmla="*/ 40 w 213"/>
                <a:gd name="T7" fmla="*/ 103 h 131"/>
                <a:gd name="T8" fmla="*/ 95 w 213"/>
                <a:gd name="T9" fmla="*/ 85 h 131"/>
                <a:gd name="T10" fmla="*/ 185 w 213"/>
                <a:gd name="T11" fmla="*/ 40 h 131"/>
                <a:gd name="T12" fmla="*/ 213 w 213"/>
                <a:gd name="T13" fmla="*/ 75 h 131"/>
                <a:gd name="T14" fmla="*/ 185 w 213"/>
                <a:gd name="T1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131">
                  <a:moveTo>
                    <a:pt x="39" y="0"/>
                  </a:moveTo>
                  <a:cubicBezTo>
                    <a:pt x="36" y="6"/>
                    <a:pt x="22" y="20"/>
                    <a:pt x="16" y="34"/>
                  </a:cubicBezTo>
                  <a:cubicBezTo>
                    <a:pt x="10" y="48"/>
                    <a:pt x="0" y="74"/>
                    <a:pt x="4" y="85"/>
                  </a:cubicBezTo>
                  <a:cubicBezTo>
                    <a:pt x="8" y="96"/>
                    <a:pt x="25" y="103"/>
                    <a:pt x="40" y="103"/>
                  </a:cubicBezTo>
                  <a:cubicBezTo>
                    <a:pt x="55" y="103"/>
                    <a:pt x="71" y="95"/>
                    <a:pt x="95" y="85"/>
                  </a:cubicBezTo>
                  <a:cubicBezTo>
                    <a:pt x="119" y="75"/>
                    <a:pt x="165" y="42"/>
                    <a:pt x="185" y="40"/>
                  </a:cubicBezTo>
                  <a:cubicBezTo>
                    <a:pt x="205" y="38"/>
                    <a:pt x="213" y="60"/>
                    <a:pt x="213" y="75"/>
                  </a:cubicBezTo>
                  <a:cubicBezTo>
                    <a:pt x="213" y="90"/>
                    <a:pt x="191" y="119"/>
                    <a:pt x="185" y="131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auto">
            <a:xfrm>
              <a:off x="4560888" y="3824288"/>
              <a:ext cx="234950" cy="207962"/>
            </a:xfrm>
            <a:custGeom>
              <a:avLst/>
              <a:gdLst>
                <a:gd name="T0" fmla="*/ 0 w 148"/>
                <a:gd name="T1" fmla="*/ 0 h 131"/>
                <a:gd name="T2" fmla="*/ 18 w 148"/>
                <a:gd name="T3" fmla="*/ 60 h 131"/>
                <a:gd name="T4" fmla="*/ 46 w 148"/>
                <a:gd name="T5" fmla="*/ 122 h 131"/>
                <a:gd name="T6" fmla="*/ 79 w 148"/>
                <a:gd name="T7" fmla="*/ 111 h 131"/>
                <a:gd name="T8" fmla="*/ 94 w 148"/>
                <a:gd name="T9" fmla="*/ 95 h 131"/>
                <a:gd name="T10" fmla="*/ 111 w 148"/>
                <a:gd name="T11" fmla="*/ 80 h 131"/>
                <a:gd name="T12" fmla="*/ 148 w 148"/>
                <a:gd name="T13" fmla="*/ 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31">
                  <a:moveTo>
                    <a:pt x="0" y="0"/>
                  </a:moveTo>
                  <a:cubicBezTo>
                    <a:pt x="3" y="10"/>
                    <a:pt x="10" y="40"/>
                    <a:pt x="18" y="60"/>
                  </a:cubicBezTo>
                  <a:cubicBezTo>
                    <a:pt x="26" y="80"/>
                    <a:pt x="36" y="113"/>
                    <a:pt x="46" y="122"/>
                  </a:cubicBezTo>
                  <a:cubicBezTo>
                    <a:pt x="56" y="131"/>
                    <a:pt x="71" y="115"/>
                    <a:pt x="79" y="111"/>
                  </a:cubicBezTo>
                  <a:cubicBezTo>
                    <a:pt x="87" y="107"/>
                    <a:pt x="89" y="100"/>
                    <a:pt x="94" y="95"/>
                  </a:cubicBezTo>
                  <a:cubicBezTo>
                    <a:pt x="99" y="90"/>
                    <a:pt x="102" y="94"/>
                    <a:pt x="111" y="80"/>
                  </a:cubicBezTo>
                  <a:cubicBezTo>
                    <a:pt x="120" y="66"/>
                    <a:pt x="140" y="24"/>
                    <a:pt x="148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auto">
            <a:xfrm>
              <a:off x="5292725" y="3789363"/>
              <a:ext cx="3243263" cy="349250"/>
            </a:xfrm>
            <a:custGeom>
              <a:avLst/>
              <a:gdLst>
                <a:gd name="T0" fmla="*/ 30 w 2043"/>
                <a:gd name="T1" fmla="*/ 7 h 220"/>
                <a:gd name="T2" fmla="*/ 20 w 2043"/>
                <a:gd name="T3" fmla="*/ 21 h 220"/>
                <a:gd name="T4" fmla="*/ 3 w 2043"/>
                <a:gd name="T5" fmla="*/ 46 h 220"/>
                <a:gd name="T6" fmla="*/ 8 w 2043"/>
                <a:gd name="T7" fmla="*/ 84 h 220"/>
                <a:gd name="T8" fmla="*/ 53 w 2043"/>
                <a:gd name="T9" fmla="*/ 84 h 220"/>
                <a:gd name="T10" fmla="*/ 105 w 2043"/>
                <a:gd name="T11" fmla="*/ 45 h 220"/>
                <a:gd name="T12" fmla="*/ 140 w 2043"/>
                <a:gd name="T13" fmla="*/ 85 h 220"/>
                <a:gd name="T14" fmla="*/ 171 w 2043"/>
                <a:gd name="T15" fmla="*/ 87 h 220"/>
                <a:gd name="T16" fmla="*/ 194 w 2043"/>
                <a:gd name="T17" fmla="*/ 72 h 220"/>
                <a:gd name="T18" fmla="*/ 224 w 2043"/>
                <a:gd name="T19" fmla="*/ 45 h 220"/>
                <a:gd name="T20" fmla="*/ 273 w 2043"/>
                <a:gd name="T21" fmla="*/ 105 h 220"/>
                <a:gd name="T22" fmla="*/ 351 w 2043"/>
                <a:gd name="T23" fmla="*/ 66 h 220"/>
                <a:gd name="T24" fmla="*/ 402 w 2043"/>
                <a:gd name="T25" fmla="*/ 147 h 220"/>
                <a:gd name="T26" fmla="*/ 454 w 2043"/>
                <a:gd name="T27" fmla="*/ 89 h 220"/>
                <a:gd name="T28" fmla="*/ 528 w 2043"/>
                <a:gd name="T29" fmla="*/ 139 h 220"/>
                <a:gd name="T30" fmla="*/ 620 w 2043"/>
                <a:gd name="T31" fmla="*/ 216 h 220"/>
                <a:gd name="T32" fmla="*/ 674 w 2043"/>
                <a:gd name="T33" fmla="*/ 163 h 220"/>
                <a:gd name="T34" fmla="*/ 723 w 2043"/>
                <a:gd name="T35" fmla="*/ 198 h 220"/>
                <a:gd name="T36" fmla="*/ 746 w 2043"/>
                <a:gd name="T37" fmla="*/ 198 h 220"/>
                <a:gd name="T38" fmla="*/ 784 w 2043"/>
                <a:gd name="T39" fmla="*/ 151 h 220"/>
                <a:gd name="T40" fmla="*/ 855 w 2043"/>
                <a:gd name="T41" fmla="*/ 204 h 220"/>
                <a:gd name="T42" fmla="*/ 912 w 2043"/>
                <a:gd name="T43" fmla="*/ 131 h 220"/>
                <a:gd name="T44" fmla="*/ 980 w 2043"/>
                <a:gd name="T45" fmla="*/ 150 h 220"/>
                <a:gd name="T46" fmla="*/ 1007 w 2043"/>
                <a:gd name="T47" fmla="*/ 168 h 220"/>
                <a:gd name="T48" fmla="*/ 1056 w 2043"/>
                <a:gd name="T49" fmla="*/ 201 h 220"/>
                <a:gd name="T50" fmla="*/ 1091 w 2043"/>
                <a:gd name="T51" fmla="*/ 204 h 220"/>
                <a:gd name="T52" fmla="*/ 1136 w 2043"/>
                <a:gd name="T53" fmla="*/ 180 h 220"/>
                <a:gd name="T54" fmla="*/ 1187 w 2043"/>
                <a:gd name="T55" fmla="*/ 202 h 220"/>
                <a:gd name="T56" fmla="*/ 1232 w 2043"/>
                <a:gd name="T57" fmla="*/ 178 h 220"/>
                <a:gd name="T58" fmla="*/ 1268 w 2043"/>
                <a:gd name="T59" fmla="*/ 202 h 220"/>
                <a:gd name="T60" fmla="*/ 1313 w 2043"/>
                <a:gd name="T61" fmla="*/ 178 h 220"/>
                <a:gd name="T62" fmla="*/ 1329 w 2043"/>
                <a:gd name="T63" fmla="*/ 178 h 220"/>
                <a:gd name="T64" fmla="*/ 1343 w 2043"/>
                <a:gd name="T65" fmla="*/ 190 h 220"/>
                <a:gd name="T66" fmla="*/ 1379 w 2043"/>
                <a:gd name="T67" fmla="*/ 204 h 220"/>
                <a:gd name="T68" fmla="*/ 1425 w 2043"/>
                <a:gd name="T69" fmla="*/ 175 h 220"/>
                <a:gd name="T70" fmla="*/ 1502 w 2043"/>
                <a:gd name="T71" fmla="*/ 217 h 220"/>
                <a:gd name="T72" fmla="*/ 1586 w 2043"/>
                <a:gd name="T73" fmla="*/ 190 h 220"/>
                <a:gd name="T74" fmla="*/ 1640 w 2043"/>
                <a:gd name="T75" fmla="*/ 219 h 220"/>
                <a:gd name="T76" fmla="*/ 1683 w 2043"/>
                <a:gd name="T77" fmla="*/ 187 h 220"/>
                <a:gd name="T78" fmla="*/ 1727 w 2043"/>
                <a:gd name="T79" fmla="*/ 213 h 220"/>
                <a:gd name="T80" fmla="*/ 1782 w 2043"/>
                <a:gd name="T81" fmla="*/ 186 h 220"/>
                <a:gd name="T82" fmla="*/ 1826 w 2043"/>
                <a:gd name="T83" fmla="*/ 214 h 220"/>
                <a:gd name="T84" fmla="*/ 1887 w 2043"/>
                <a:gd name="T85" fmla="*/ 187 h 220"/>
                <a:gd name="T86" fmla="*/ 1935 w 2043"/>
                <a:gd name="T87" fmla="*/ 208 h 220"/>
                <a:gd name="T88" fmla="*/ 2003 w 2043"/>
                <a:gd name="T89" fmla="*/ 183 h 220"/>
                <a:gd name="T90" fmla="*/ 2028 w 2043"/>
                <a:gd name="T91" fmla="*/ 202 h 220"/>
                <a:gd name="T92" fmla="*/ 2033 w 2043"/>
                <a:gd name="T93" fmla="*/ 138 h 220"/>
                <a:gd name="T94" fmla="*/ 2006 w 2043"/>
                <a:gd name="T95" fmla="*/ 93 h 220"/>
                <a:gd name="T96" fmla="*/ 1812 w 2043"/>
                <a:gd name="T97" fmla="*/ 91 h 220"/>
                <a:gd name="T98" fmla="*/ 1494 w 2043"/>
                <a:gd name="T99" fmla="*/ 45 h 220"/>
                <a:gd name="T100" fmla="*/ 1268 w 2043"/>
                <a:gd name="T101" fmla="*/ 45 h 220"/>
                <a:gd name="T102" fmla="*/ 1086 w 2043"/>
                <a:gd name="T103" fmla="*/ 45 h 220"/>
                <a:gd name="T104" fmla="*/ 893 w 2043"/>
                <a:gd name="T105" fmla="*/ 15 h 220"/>
                <a:gd name="T106" fmla="*/ 800 w 2043"/>
                <a:gd name="T107" fmla="*/ 12 h 220"/>
                <a:gd name="T108" fmla="*/ 705 w 2043"/>
                <a:gd name="T109" fmla="*/ 12 h 220"/>
                <a:gd name="T110" fmla="*/ 642 w 2043"/>
                <a:gd name="T111" fmla="*/ 10 h 220"/>
                <a:gd name="T112" fmla="*/ 452 w 2043"/>
                <a:gd name="T113" fmla="*/ 10 h 220"/>
                <a:gd name="T114" fmla="*/ 272 w 2043"/>
                <a:gd name="T115" fmla="*/ 6 h 220"/>
                <a:gd name="T116" fmla="*/ 131 w 2043"/>
                <a:gd name="T117" fmla="*/ 0 h 220"/>
                <a:gd name="T118" fmla="*/ 30 w 2043"/>
                <a:gd name="T119" fmla="*/ 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3" h="220">
                  <a:moveTo>
                    <a:pt x="30" y="7"/>
                  </a:moveTo>
                  <a:cubicBezTo>
                    <a:pt x="12" y="10"/>
                    <a:pt x="24" y="15"/>
                    <a:pt x="20" y="21"/>
                  </a:cubicBezTo>
                  <a:cubicBezTo>
                    <a:pt x="16" y="27"/>
                    <a:pt x="5" y="36"/>
                    <a:pt x="3" y="46"/>
                  </a:cubicBezTo>
                  <a:cubicBezTo>
                    <a:pt x="1" y="56"/>
                    <a:pt x="0" y="78"/>
                    <a:pt x="8" y="84"/>
                  </a:cubicBezTo>
                  <a:cubicBezTo>
                    <a:pt x="16" y="90"/>
                    <a:pt x="37" y="91"/>
                    <a:pt x="53" y="84"/>
                  </a:cubicBezTo>
                  <a:cubicBezTo>
                    <a:pt x="69" y="77"/>
                    <a:pt x="91" y="45"/>
                    <a:pt x="105" y="45"/>
                  </a:cubicBezTo>
                  <a:cubicBezTo>
                    <a:pt x="119" y="45"/>
                    <a:pt x="129" y="78"/>
                    <a:pt x="140" y="85"/>
                  </a:cubicBezTo>
                  <a:cubicBezTo>
                    <a:pt x="151" y="92"/>
                    <a:pt x="162" y="89"/>
                    <a:pt x="171" y="87"/>
                  </a:cubicBezTo>
                  <a:cubicBezTo>
                    <a:pt x="180" y="85"/>
                    <a:pt x="185" y="79"/>
                    <a:pt x="194" y="72"/>
                  </a:cubicBezTo>
                  <a:cubicBezTo>
                    <a:pt x="203" y="65"/>
                    <a:pt x="211" y="40"/>
                    <a:pt x="224" y="45"/>
                  </a:cubicBezTo>
                  <a:cubicBezTo>
                    <a:pt x="237" y="50"/>
                    <a:pt x="252" y="102"/>
                    <a:pt x="273" y="105"/>
                  </a:cubicBezTo>
                  <a:cubicBezTo>
                    <a:pt x="294" y="108"/>
                    <a:pt x="330" y="59"/>
                    <a:pt x="351" y="66"/>
                  </a:cubicBezTo>
                  <a:cubicBezTo>
                    <a:pt x="372" y="73"/>
                    <a:pt x="385" y="143"/>
                    <a:pt x="402" y="147"/>
                  </a:cubicBezTo>
                  <a:cubicBezTo>
                    <a:pt x="419" y="151"/>
                    <a:pt x="433" y="90"/>
                    <a:pt x="454" y="89"/>
                  </a:cubicBezTo>
                  <a:cubicBezTo>
                    <a:pt x="475" y="88"/>
                    <a:pt x="500" y="118"/>
                    <a:pt x="528" y="139"/>
                  </a:cubicBezTo>
                  <a:cubicBezTo>
                    <a:pt x="556" y="160"/>
                    <a:pt x="596" y="212"/>
                    <a:pt x="620" y="216"/>
                  </a:cubicBezTo>
                  <a:cubicBezTo>
                    <a:pt x="644" y="220"/>
                    <a:pt x="657" y="166"/>
                    <a:pt x="674" y="163"/>
                  </a:cubicBezTo>
                  <a:cubicBezTo>
                    <a:pt x="691" y="160"/>
                    <a:pt x="711" y="192"/>
                    <a:pt x="723" y="198"/>
                  </a:cubicBezTo>
                  <a:cubicBezTo>
                    <a:pt x="735" y="204"/>
                    <a:pt x="736" y="206"/>
                    <a:pt x="746" y="198"/>
                  </a:cubicBezTo>
                  <a:cubicBezTo>
                    <a:pt x="756" y="190"/>
                    <a:pt x="766" y="150"/>
                    <a:pt x="784" y="151"/>
                  </a:cubicBezTo>
                  <a:cubicBezTo>
                    <a:pt x="802" y="152"/>
                    <a:pt x="834" y="207"/>
                    <a:pt x="855" y="204"/>
                  </a:cubicBezTo>
                  <a:cubicBezTo>
                    <a:pt x="876" y="201"/>
                    <a:pt x="891" y="140"/>
                    <a:pt x="912" y="131"/>
                  </a:cubicBezTo>
                  <a:cubicBezTo>
                    <a:pt x="933" y="122"/>
                    <a:pt x="964" y="144"/>
                    <a:pt x="980" y="150"/>
                  </a:cubicBezTo>
                  <a:cubicBezTo>
                    <a:pt x="996" y="156"/>
                    <a:pt x="994" y="160"/>
                    <a:pt x="1007" y="168"/>
                  </a:cubicBezTo>
                  <a:cubicBezTo>
                    <a:pt x="1020" y="176"/>
                    <a:pt x="1042" y="195"/>
                    <a:pt x="1056" y="201"/>
                  </a:cubicBezTo>
                  <a:cubicBezTo>
                    <a:pt x="1070" y="207"/>
                    <a:pt x="1078" y="207"/>
                    <a:pt x="1091" y="204"/>
                  </a:cubicBezTo>
                  <a:cubicBezTo>
                    <a:pt x="1104" y="201"/>
                    <a:pt x="1120" y="180"/>
                    <a:pt x="1136" y="180"/>
                  </a:cubicBezTo>
                  <a:cubicBezTo>
                    <a:pt x="1152" y="180"/>
                    <a:pt x="1171" y="202"/>
                    <a:pt x="1187" y="202"/>
                  </a:cubicBezTo>
                  <a:cubicBezTo>
                    <a:pt x="1203" y="202"/>
                    <a:pt x="1219" y="178"/>
                    <a:pt x="1232" y="178"/>
                  </a:cubicBezTo>
                  <a:cubicBezTo>
                    <a:pt x="1245" y="178"/>
                    <a:pt x="1255" y="202"/>
                    <a:pt x="1268" y="202"/>
                  </a:cubicBezTo>
                  <a:cubicBezTo>
                    <a:pt x="1281" y="202"/>
                    <a:pt x="1303" y="182"/>
                    <a:pt x="1313" y="178"/>
                  </a:cubicBezTo>
                  <a:cubicBezTo>
                    <a:pt x="1323" y="174"/>
                    <a:pt x="1324" y="176"/>
                    <a:pt x="1329" y="178"/>
                  </a:cubicBezTo>
                  <a:cubicBezTo>
                    <a:pt x="1334" y="180"/>
                    <a:pt x="1335" y="186"/>
                    <a:pt x="1343" y="190"/>
                  </a:cubicBezTo>
                  <a:cubicBezTo>
                    <a:pt x="1351" y="194"/>
                    <a:pt x="1365" y="206"/>
                    <a:pt x="1379" y="204"/>
                  </a:cubicBezTo>
                  <a:cubicBezTo>
                    <a:pt x="1393" y="202"/>
                    <a:pt x="1405" y="173"/>
                    <a:pt x="1425" y="175"/>
                  </a:cubicBezTo>
                  <a:cubicBezTo>
                    <a:pt x="1445" y="177"/>
                    <a:pt x="1475" y="215"/>
                    <a:pt x="1502" y="217"/>
                  </a:cubicBezTo>
                  <a:cubicBezTo>
                    <a:pt x="1529" y="219"/>
                    <a:pt x="1563" y="190"/>
                    <a:pt x="1586" y="190"/>
                  </a:cubicBezTo>
                  <a:cubicBezTo>
                    <a:pt x="1609" y="190"/>
                    <a:pt x="1624" y="219"/>
                    <a:pt x="1640" y="219"/>
                  </a:cubicBezTo>
                  <a:cubicBezTo>
                    <a:pt x="1656" y="219"/>
                    <a:pt x="1669" y="188"/>
                    <a:pt x="1683" y="187"/>
                  </a:cubicBezTo>
                  <a:cubicBezTo>
                    <a:pt x="1697" y="186"/>
                    <a:pt x="1711" y="213"/>
                    <a:pt x="1727" y="213"/>
                  </a:cubicBezTo>
                  <a:cubicBezTo>
                    <a:pt x="1743" y="213"/>
                    <a:pt x="1766" y="186"/>
                    <a:pt x="1782" y="186"/>
                  </a:cubicBezTo>
                  <a:cubicBezTo>
                    <a:pt x="1798" y="186"/>
                    <a:pt x="1809" y="214"/>
                    <a:pt x="1826" y="214"/>
                  </a:cubicBezTo>
                  <a:cubicBezTo>
                    <a:pt x="1843" y="214"/>
                    <a:pt x="1869" y="188"/>
                    <a:pt x="1887" y="187"/>
                  </a:cubicBezTo>
                  <a:cubicBezTo>
                    <a:pt x="1905" y="186"/>
                    <a:pt x="1916" y="209"/>
                    <a:pt x="1935" y="208"/>
                  </a:cubicBezTo>
                  <a:cubicBezTo>
                    <a:pt x="1954" y="207"/>
                    <a:pt x="1988" y="184"/>
                    <a:pt x="2003" y="183"/>
                  </a:cubicBezTo>
                  <a:cubicBezTo>
                    <a:pt x="2018" y="182"/>
                    <a:pt x="2023" y="209"/>
                    <a:pt x="2028" y="202"/>
                  </a:cubicBezTo>
                  <a:cubicBezTo>
                    <a:pt x="2033" y="195"/>
                    <a:pt x="2037" y="156"/>
                    <a:pt x="2033" y="138"/>
                  </a:cubicBezTo>
                  <a:cubicBezTo>
                    <a:pt x="2029" y="120"/>
                    <a:pt x="2043" y="101"/>
                    <a:pt x="2006" y="93"/>
                  </a:cubicBezTo>
                  <a:cubicBezTo>
                    <a:pt x="1969" y="85"/>
                    <a:pt x="1897" y="99"/>
                    <a:pt x="1812" y="91"/>
                  </a:cubicBezTo>
                  <a:cubicBezTo>
                    <a:pt x="1727" y="83"/>
                    <a:pt x="1585" y="53"/>
                    <a:pt x="1494" y="45"/>
                  </a:cubicBezTo>
                  <a:cubicBezTo>
                    <a:pt x="1403" y="37"/>
                    <a:pt x="1336" y="45"/>
                    <a:pt x="1268" y="45"/>
                  </a:cubicBezTo>
                  <a:cubicBezTo>
                    <a:pt x="1200" y="45"/>
                    <a:pt x="1148" y="50"/>
                    <a:pt x="1086" y="45"/>
                  </a:cubicBezTo>
                  <a:cubicBezTo>
                    <a:pt x="1024" y="40"/>
                    <a:pt x="941" y="21"/>
                    <a:pt x="893" y="15"/>
                  </a:cubicBezTo>
                  <a:cubicBezTo>
                    <a:pt x="845" y="9"/>
                    <a:pt x="831" y="13"/>
                    <a:pt x="800" y="12"/>
                  </a:cubicBezTo>
                  <a:cubicBezTo>
                    <a:pt x="769" y="11"/>
                    <a:pt x="731" y="12"/>
                    <a:pt x="705" y="12"/>
                  </a:cubicBezTo>
                  <a:cubicBezTo>
                    <a:pt x="679" y="12"/>
                    <a:pt x="684" y="10"/>
                    <a:pt x="642" y="10"/>
                  </a:cubicBezTo>
                  <a:cubicBezTo>
                    <a:pt x="600" y="10"/>
                    <a:pt x="514" y="11"/>
                    <a:pt x="452" y="10"/>
                  </a:cubicBezTo>
                  <a:cubicBezTo>
                    <a:pt x="390" y="9"/>
                    <a:pt x="325" y="8"/>
                    <a:pt x="272" y="6"/>
                  </a:cubicBezTo>
                  <a:cubicBezTo>
                    <a:pt x="219" y="4"/>
                    <a:pt x="171" y="0"/>
                    <a:pt x="131" y="0"/>
                  </a:cubicBezTo>
                  <a:cubicBezTo>
                    <a:pt x="91" y="0"/>
                    <a:pt x="49" y="4"/>
                    <a:pt x="30" y="7"/>
                  </a:cubicBezTo>
                  <a:close/>
                </a:path>
              </a:pathLst>
            </a:custGeom>
            <a:solidFill>
              <a:srgbClr val="F8FD27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1" name="Freeform 43" descr="Wide upward diagonal"/>
            <p:cNvSpPr>
              <a:spLocks/>
            </p:cNvSpPr>
            <p:nvPr/>
          </p:nvSpPr>
          <p:spPr bwMode="auto">
            <a:xfrm>
              <a:off x="6086475" y="3794125"/>
              <a:ext cx="2463800" cy="222250"/>
            </a:xfrm>
            <a:custGeom>
              <a:avLst/>
              <a:gdLst>
                <a:gd name="T0" fmla="*/ 159 w 1552"/>
                <a:gd name="T1" fmla="*/ 9 h 140"/>
                <a:gd name="T2" fmla="*/ 10 w 1552"/>
                <a:gd name="T3" fmla="*/ 12 h 140"/>
                <a:gd name="T4" fmla="*/ 96 w 1552"/>
                <a:gd name="T5" fmla="*/ 79 h 140"/>
                <a:gd name="T6" fmla="*/ 130 w 1552"/>
                <a:gd name="T7" fmla="*/ 95 h 140"/>
                <a:gd name="T8" fmla="*/ 180 w 1552"/>
                <a:gd name="T9" fmla="*/ 57 h 140"/>
                <a:gd name="T10" fmla="*/ 225 w 1552"/>
                <a:gd name="T11" fmla="*/ 103 h 140"/>
                <a:gd name="T12" fmla="*/ 271 w 1552"/>
                <a:gd name="T13" fmla="*/ 57 h 140"/>
                <a:gd name="T14" fmla="*/ 300 w 1552"/>
                <a:gd name="T15" fmla="*/ 50 h 140"/>
                <a:gd name="T16" fmla="*/ 336 w 1552"/>
                <a:gd name="T17" fmla="*/ 90 h 140"/>
                <a:gd name="T18" fmla="*/ 407 w 1552"/>
                <a:gd name="T19" fmla="*/ 13 h 140"/>
                <a:gd name="T20" fmla="*/ 498 w 1552"/>
                <a:gd name="T21" fmla="*/ 57 h 140"/>
                <a:gd name="T22" fmla="*/ 584 w 1552"/>
                <a:gd name="T23" fmla="*/ 104 h 140"/>
                <a:gd name="T24" fmla="*/ 642 w 1552"/>
                <a:gd name="T25" fmla="*/ 88 h 140"/>
                <a:gd name="T26" fmla="*/ 696 w 1552"/>
                <a:gd name="T27" fmla="*/ 110 h 140"/>
                <a:gd name="T28" fmla="*/ 736 w 1552"/>
                <a:gd name="T29" fmla="*/ 88 h 140"/>
                <a:gd name="T30" fmla="*/ 776 w 1552"/>
                <a:gd name="T31" fmla="*/ 116 h 140"/>
                <a:gd name="T32" fmla="*/ 824 w 1552"/>
                <a:gd name="T33" fmla="*/ 92 h 140"/>
                <a:gd name="T34" fmla="*/ 878 w 1552"/>
                <a:gd name="T35" fmla="*/ 115 h 140"/>
                <a:gd name="T36" fmla="*/ 934 w 1552"/>
                <a:gd name="T37" fmla="*/ 72 h 140"/>
                <a:gd name="T38" fmla="*/ 1019 w 1552"/>
                <a:gd name="T39" fmla="*/ 135 h 140"/>
                <a:gd name="T40" fmla="*/ 1090 w 1552"/>
                <a:gd name="T41" fmla="*/ 104 h 140"/>
                <a:gd name="T42" fmla="*/ 1144 w 1552"/>
                <a:gd name="T43" fmla="*/ 132 h 140"/>
                <a:gd name="T44" fmla="*/ 1186 w 1552"/>
                <a:gd name="T45" fmla="*/ 104 h 140"/>
                <a:gd name="T46" fmla="*/ 1230 w 1552"/>
                <a:gd name="T47" fmla="*/ 128 h 140"/>
                <a:gd name="T48" fmla="*/ 1280 w 1552"/>
                <a:gd name="T49" fmla="*/ 100 h 140"/>
                <a:gd name="T50" fmla="*/ 1334 w 1552"/>
                <a:gd name="T51" fmla="*/ 130 h 140"/>
                <a:gd name="T52" fmla="*/ 1392 w 1552"/>
                <a:gd name="T53" fmla="*/ 90 h 140"/>
                <a:gd name="T54" fmla="*/ 1432 w 1552"/>
                <a:gd name="T55" fmla="*/ 128 h 140"/>
                <a:gd name="T56" fmla="*/ 1480 w 1552"/>
                <a:gd name="T57" fmla="*/ 100 h 140"/>
                <a:gd name="T58" fmla="*/ 1541 w 1552"/>
                <a:gd name="T59" fmla="*/ 103 h 140"/>
                <a:gd name="T60" fmla="*/ 1534 w 1552"/>
                <a:gd name="T61" fmla="*/ 66 h 140"/>
                <a:gd name="T62" fmla="*/ 1536 w 1552"/>
                <a:gd name="T63" fmla="*/ 10 h 140"/>
                <a:gd name="T64" fmla="*/ 1439 w 1552"/>
                <a:gd name="T65" fmla="*/ 9 h 140"/>
                <a:gd name="T66" fmla="*/ 1376 w 1552"/>
                <a:gd name="T67" fmla="*/ 9 h 140"/>
                <a:gd name="T68" fmla="*/ 1352 w 1552"/>
                <a:gd name="T69" fmla="*/ 12 h 140"/>
                <a:gd name="T70" fmla="*/ 1084 w 1552"/>
                <a:gd name="T71" fmla="*/ 12 h 140"/>
                <a:gd name="T72" fmla="*/ 696 w 1552"/>
                <a:gd name="T73" fmla="*/ 8 h 140"/>
                <a:gd name="T74" fmla="*/ 506 w 1552"/>
                <a:gd name="T75" fmla="*/ 12 h 140"/>
                <a:gd name="T76" fmla="*/ 159 w 1552"/>
                <a:gd name="T77" fmla="*/ 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52" h="140">
                  <a:moveTo>
                    <a:pt x="159" y="9"/>
                  </a:moveTo>
                  <a:cubicBezTo>
                    <a:pt x="76" y="9"/>
                    <a:pt x="20" y="0"/>
                    <a:pt x="10" y="12"/>
                  </a:cubicBezTo>
                  <a:cubicBezTo>
                    <a:pt x="0" y="24"/>
                    <a:pt x="76" y="65"/>
                    <a:pt x="96" y="79"/>
                  </a:cubicBezTo>
                  <a:cubicBezTo>
                    <a:pt x="116" y="93"/>
                    <a:pt x="116" y="99"/>
                    <a:pt x="130" y="95"/>
                  </a:cubicBezTo>
                  <a:cubicBezTo>
                    <a:pt x="144" y="91"/>
                    <a:pt x="164" y="56"/>
                    <a:pt x="180" y="57"/>
                  </a:cubicBezTo>
                  <a:cubicBezTo>
                    <a:pt x="196" y="58"/>
                    <a:pt x="210" y="103"/>
                    <a:pt x="225" y="103"/>
                  </a:cubicBezTo>
                  <a:cubicBezTo>
                    <a:pt x="240" y="103"/>
                    <a:pt x="259" y="66"/>
                    <a:pt x="271" y="57"/>
                  </a:cubicBezTo>
                  <a:cubicBezTo>
                    <a:pt x="283" y="48"/>
                    <a:pt x="289" y="45"/>
                    <a:pt x="300" y="50"/>
                  </a:cubicBezTo>
                  <a:cubicBezTo>
                    <a:pt x="311" y="55"/>
                    <a:pt x="318" y="96"/>
                    <a:pt x="336" y="90"/>
                  </a:cubicBezTo>
                  <a:cubicBezTo>
                    <a:pt x="354" y="84"/>
                    <a:pt x="380" y="18"/>
                    <a:pt x="407" y="13"/>
                  </a:cubicBezTo>
                  <a:cubicBezTo>
                    <a:pt x="434" y="8"/>
                    <a:pt x="469" y="42"/>
                    <a:pt x="498" y="57"/>
                  </a:cubicBezTo>
                  <a:cubicBezTo>
                    <a:pt x="527" y="72"/>
                    <a:pt x="560" y="99"/>
                    <a:pt x="584" y="104"/>
                  </a:cubicBezTo>
                  <a:cubicBezTo>
                    <a:pt x="608" y="109"/>
                    <a:pt x="623" y="87"/>
                    <a:pt x="642" y="88"/>
                  </a:cubicBezTo>
                  <a:cubicBezTo>
                    <a:pt x="661" y="89"/>
                    <a:pt x="680" y="110"/>
                    <a:pt x="696" y="110"/>
                  </a:cubicBezTo>
                  <a:cubicBezTo>
                    <a:pt x="712" y="110"/>
                    <a:pt x="723" y="87"/>
                    <a:pt x="736" y="88"/>
                  </a:cubicBezTo>
                  <a:cubicBezTo>
                    <a:pt x="749" y="89"/>
                    <a:pt x="761" y="115"/>
                    <a:pt x="776" y="116"/>
                  </a:cubicBezTo>
                  <a:cubicBezTo>
                    <a:pt x="791" y="117"/>
                    <a:pt x="807" y="92"/>
                    <a:pt x="824" y="92"/>
                  </a:cubicBezTo>
                  <a:cubicBezTo>
                    <a:pt x="841" y="92"/>
                    <a:pt x="860" y="118"/>
                    <a:pt x="878" y="115"/>
                  </a:cubicBezTo>
                  <a:cubicBezTo>
                    <a:pt x="896" y="112"/>
                    <a:pt x="911" y="69"/>
                    <a:pt x="934" y="72"/>
                  </a:cubicBezTo>
                  <a:cubicBezTo>
                    <a:pt x="957" y="75"/>
                    <a:pt x="993" y="130"/>
                    <a:pt x="1019" y="135"/>
                  </a:cubicBezTo>
                  <a:cubicBezTo>
                    <a:pt x="1045" y="140"/>
                    <a:pt x="1069" y="104"/>
                    <a:pt x="1090" y="104"/>
                  </a:cubicBezTo>
                  <a:cubicBezTo>
                    <a:pt x="1111" y="104"/>
                    <a:pt x="1128" y="132"/>
                    <a:pt x="1144" y="132"/>
                  </a:cubicBezTo>
                  <a:cubicBezTo>
                    <a:pt x="1160" y="132"/>
                    <a:pt x="1172" y="105"/>
                    <a:pt x="1186" y="104"/>
                  </a:cubicBezTo>
                  <a:cubicBezTo>
                    <a:pt x="1200" y="103"/>
                    <a:pt x="1214" y="129"/>
                    <a:pt x="1230" y="128"/>
                  </a:cubicBezTo>
                  <a:cubicBezTo>
                    <a:pt x="1246" y="127"/>
                    <a:pt x="1263" y="100"/>
                    <a:pt x="1280" y="100"/>
                  </a:cubicBezTo>
                  <a:cubicBezTo>
                    <a:pt x="1297" y="100"/>
                    <a:pt x="1315" y="132"/>
                    <a:pt x="1334" y="130"/>
                  </a:cubicBezTo>
                  <a:cubicBezTo>
                    <a:pt x="1353" y="128"/>
                    <a:pt x="1376" y="90"/>
                    <a:pt x="1392" y="90"/>
                  </a:cubicBezTo>
                  <a:cubicBezTo>
                    <a:pt x="1408" y="90"/>
                    <a:pt x="1417" y="126"/>
                    <a:pt x="1432" y="128"/>
                  </a:cubicBezTo>
                  <a:cubicBezTo>
                    <a:pt x="1447" y="130"/>
                    <a:pt x="1462" y="104"/>
                    <a:pt x="1480" y="100"/>
                  </a:cubicBezTo>
                  <a:cubicBezTo>
                    <a:pt x="1498" y="96"/>
                    <a:pt x="1532" y="109"/>
                    <a:pt x="1541" y="103"/>
                  </a:cubicBezTo>
                  <a:cubicBezTo>
                    <a:pt x="1550" y="97"/>
                    <a:pt x="1535" y="81"/>
                    <a:pt x="1534" y="66"/>
                  </a:cubicBezTo>
                  <a:cubicBezTo>
                    <a:pt x="1533" y="51"/>
                    <a:pt x="1552" y="19"/>
                    <a:pt x="1536" y="10"/>
                  </a:cubicBezTo>
                  <a:cubicBezTo>
                    <a:pt x="1520" y="1"/>
                    <a:pt x="1466" y="9"/>
                    <a:pt x="1439" y="9"/>
                  </a:cubicBezTo>
                  <a:cubicBezTo>
                    <a:pt x="1412" y="9"/>
                    <a:pt x="1390" y="9"/>
                    <a:pt x="1376" y="9"/>
                  </a:cubicBezTo>
                  <a:cubicBezTo>
                    <a:pt x="1362" y="9"/>
                    <a:pt x="1401" y="12"/>
                    <a:pt x="1352" y="12"/>
                  </a:cubicBezTo>
                  <a:cubicBezTo>
                    <a:pt x="1303" y="12"/>
                    <a:pt x="1193" y="13"/>
                    <a:pt x="1084" y="12"/>
                  </a:cubicBezTo>
                  <a:cubicBezTo>
                    <a:pt x="975" y="11"/>
                    <a:pt x="792" y="8"/>
                    <a:pt x="696" y="8"/>
                  </a:cubicBezTo>
                  <a:cubicBezTo>
                    <a:pt x="600" y="8"/>
                    <a:pt x="595" y="12"/>
                    <a:pt x="506" y="12"/>
                  </a:cubicBezTo>
                  <a:cubicBezTo>
                    <a:pt x="417" y="12"/>
                    <a:pt x="242" y="9"/>
                    <a:pt x="159" y="9"/>
                  </a:cubicBezTo>
                  <a:close/>
                </a:path>
              </a:pathLst>
            </a:cu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auto">
            <a:xfrm>
              <a:off x="5008563" y="3757613"/>
              <a:ext cx="153987" cy="185737"/>
            </a:xfrm>
            <a:custGeom>
              <a:avLst/>
              <a:gdLst>
                <a:gd name="T0" fmla="*/ 27 w 97"/>
                <a:gd name="T1" fmla="*/ 17 h 117"/>
                <a:gd name="T2" fmla="*/ 12 w 97"/>
                <a:gd name="T3" fmla="*/ 68 h 117"/>
                <a:gd name="T4" fmla="*/ 7 w 97"/>
                <a:gd name="T5" fmla="*/ 117 h 117"/>
                <a:gd name="T6" fmla="*/ 54 w 97"/>
                <a:gd name="T7" fmla="*/ 68 h 117"/>
                <a:gd name="T8" fmla="*/ 93 w 97"/>
                <a:gd name="T9" fmla="*/ 8 h 117"/>
                <a:gd name="T10" fmla="*/ 27 w 97"/>
                <a:gd name="T11" fmla="*/ 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17">
                  <a:moveTo>
                    <a:pt x="27" y="17"/>
                  </a:moveTo>
                  <a:cubicBezTo>
                    <a:pt x="15" y="25"/>
                    <a:pt x="15" y="51"/>
                    <a:pt x="12" y="68"/>
                  </a:cubicBezTo>
                  <a:cubicBezTo>
                    <a:pt x="9" y="85"/>
                    <a:pt x="0" y="117"/>
                    <a:pt x="7" y="117"/>
                  </a:cubicBezTo>
                  <a:cubicBezTo>
                    <a:pt x="14" y="117"/>
                    <a:pt x="40" y="86"/>
                    <a:pt x="54" y="68"/>
                  </a:cubicBezTo>
                  <a:cubicBezTo>
                    <a:pt x="68" y="50"/>
                    <a:pt x="97" y="16"/>
                    <a:pt x="93" y="8"/>
                  </a:cubicBezTo>
                  <a:cubicBezTo>
                    <a:pt x="89" y="0"/>
                    <a:pt x="41" y="15"/>
                    <a:pt x="27" y="17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>
              <a:off x="3741738" y="3795713"/>
              <a:ext cx="1300162" cy="485775"/>
            </a:xfrm>
            <a:custGeom>
              <a:avLst/>
              <a:gdLst>
                <a:gd name="T0" fmla="*/ 0 w 819"/>
                <a:gd name="T1" fmla="*/ 192 h 306"/>
                <a:gd name="T2" fmla="*/ 177 w 819"/>
                <a:gd name="T3" fmla="*/ 53 h 306"/>
                <a:gd name="T4" fmla="*/ 211 w 819"/>
                <a:gd name="T5" fmla="*/ 44 h 306"/>
                <a:gd name="T6" fmla="*/ 241 w 819"/>
                <a:gd name="T7" fmla="*/ 39 h 306"/>
                <a:gd name="T8" fmla="*/ 307 w 819"/>
                <a:gd name="T9" fmla="*/ 27 h 306"/>
                <a:gd name="T10" fmla="*/ 378 w 819"/>
                <a:gd name="T11" fmla="*/ 8 h 306"/>
                <a:gd name="T12" fmla="*/ 444 w 819"/>
                <a:gd name="T13" fmla="*/ 2 h 306"/>
                <a:gd name="T14" fmla="*/ 505 w 819"/>
                <a:gd name="T15" fmla="*/ 18 h 306"/>
                <a:gd name="T16" fmla="*/ 571 w 819"/>
                <a:gd name="T17" fmla="*/ 30 h 306"/>
                <a:gd name="T18" fmla="*/ 700 w 819"/>
                <a:gd name="T19" fmla="*/ 24 h 306"/>
                <a:gd name="T20" fmla="*/ 801 w 819"/>
                <a:gd name="T21" fmla="*/ 3 h 306"/>
                <a:gd name="T22" fmla="*/ 808 w 819"/>
                <a:gd name="T23" fmla="*/ 29 h 306"/>
                <a:gd name="T24" fmla="*/ 804 w 819"/>
                <a:gd name="T25" fmla="*/ 65 h 306"/>
                <a:gd name="T26" fmla="*/ 798 w 819"/>
                <a:gd name="T27" fmla="*/ 131 h 306"/>
                <a:gd name="T28" fmla="*/ 783 w 819"/>
                <a:gd name="T29" fmla="*/ 284 h 306"/>
                <a:gd name="T30" fmla="*/ 718 w 819"/>
                <a:gd name="T31" fmla="*/ 264 h 306"/>
                <a:gd name="T32" fmla="*/ 640 w 819"/>
                <a:gd name="T33" fmla="*/ 216 h 306"/>
                <a:gd name="T34" fmla="*/ 505 w 819"/>
                <a:gd name="T35" fmla="*/ 273 h 306"/>
                <a:gd name="T36" fmla="*/ 453 w 819"/>
                <a:gd name="T37" fmla="*/ 230 h 306"/>
                <a:gd name="T38" fmla="*/ 396 w 819"/>
                <a:gd name="T39" fmla="*/ 158 h 306"/>
                <a:gd name="T40" fmla="*/ 331 w 819"/>
                <a:gd name="T41" fmla="*/ 209 h 306"/>
                <a:gd name="T42" fmla="*/ 261 w 819"/>
                <a:gd name="T43" fmla="*/ 258 h 306"/>
                <a:gd name="T44" fmla="*/ 205 w 819"/>
                <a:gd name="T45" fmla="*/ 216 h 306"/>
                <a:gd name="T46" fmla="*/ 168 w 819"/>
                <a:gd name="T47" fmla="*/ 177 h 306"/>
                <a:gd name="T48" fmla="*/ 121 w 819"/>
                <a:gd name="T49" fmla="*/ 209 h 306"/>
                <a:gd name="T50" fmla="*/ 81 w 819"/>
                <a:gd name="T51" fmla="*/ 170 h 306"/>
                <a:gd name="T52" fmla="*/ 27 w 819"/>
                <a:gd name="T53" fmla="*/ 194 h 306"/>
                <a:gd name="T54" fmla="*/ 0 w 819"/>
                <a:gd name="T55" fmla="*/ 19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9" h="306">
                  <a:moveTo>
                    <a:pt x="0" y="192"/>
                  </a:moveTo>
                  <a:cubicBezTo>
                    <a:pt x="25" y="169"/>
                    <a:pt x="142" y="78"/>
                    <a:pt x="177" y="53"/>
                  </a:cubicBezTo>
                  <a:cubicBezTo>
                    <a:pt x="212" y="28"/>
                    <a:pt x="200" y="46"/>
                    <a:pt x="211" y="44"/>
                  </a:cubicBezTo>
                  <a:cubicBezTo>
                    <a:pt x="222" y="42"/>
                    <a:pt x="225" y="42"/>
                    <a:pt x="241" y="39"/>
                  </a:cubicBezTo>
                  <a:cubicBezTo>
                    <a:pt x="257" y="36"/>
                    <a:pt x="284" y="32"/>
                    <a:pt x="307" y="27"/>
                  </a:cubicBezTo>
                  <a:cubicBezTo>
                    <a:pt x="330" y="22"/>
                    <a:pt x="355" y="12"/>
                    <a:pt x="378" y="8"/>
                  </a:cubicBezTo>
                  <a:cubicBezTo>
                    <a:pt x="401" y="4"/>
                    <a:pt x="423" y="0"/>
                    <a:pt x="444" y="2"/>
                  </a:cubicBezTo>
                  <a:cubicBezTo>
                    <a:pt x="465" y="4"/>
                    <a:pt x="484" y="13"/>
                    <a:pt x="505" y="18"/>
                  </a:cubicBezTo>
                  <a:cubicBezTo>
                    <a:pt x="526" y="23"/>
                    <a:pt x="539" y="29"/>
                    <a:pt x="571" y="30"/>
                  </a:cubicBezTo>
                  <a:cubicBezTo>
                    <a:pt x="603" y="31"/>
                    <a:pt x="662" y="28"/>
                    <a:pt x="700" y="24"/>
                  </a:cubicBezTo>
                  <a:cubicBezTo>
                    <a:pt x="738" y="20"/>
                    <a:pt x="783" y="2"/>
                    <a:pt x="801" y="3"/>
                  </a:cubicBezTo>
                  <a:cubicBezTo>
                    <a:pt x="819" y="4"/>
                    <a:pt x="807" y="19"/>
                    <a:pt x="808" y="29"/>
                  </a:cubicBezTo>
                  <a:cubicBezTo>
                    <a:pt x="809" y="39"/>
                    <a:pt x="806" y="48"/>
                    <a:pt x="804" y="65"/>
                  </a:cubicBezTo>
                  <a:cubicBezTo>
                    <a:pt x="802" y="82"/>
                    <a:pt x="801" y="95"/>
                    <a:pt x="798" y="131"/>
                  </a:cubicBezTo>
                  <a:cubicBezTo>
                    <a:pt x="795" y="167"/>
                    <a:pt x="796" y="262"/>
                    <a:pt x="783" y="284"/>
                  </a:cubicBezTo>
                  <a:cubicBezTo>
                    <a:pt x="770" y="306"/>
                    <a:pt x="742" y="275"/>
                    <a:pt x="718" y="264"/>
                  </a:cubicBezTo>
                  <a:cubicBezTo>
                    <a:pt x="694" y="253"/>
                    <a:pt x="675" y="215"/>
                    <a:pt x="640" y="216"/>
                  </a:cubicBezTo>
                  <a:cubicBezTo>
                    <a:pt x="605" y="217"/>
                    <a:pt x="536" y="271"/>
                    <a:pt x="505" y="273"/>
                  </a:cubicBezTo>
                  <a:cubicBezTo>
                    <a:pt x="474" y="275"/>
                    <a:pt x="471" y="249"/>
                    <a:pt x="453" y="230"/>
                  </a:cubicBezTo>
                  <a:cubicBezTo>
                    <a:pt x="435" y="211"/>
                    <a:pt x="416" y="162"/>
                    <a:pt x="396" y="158"/>
                  </a:cubicBezTo>
                  <a:cubicBezTo>
                    <a:pt x="376" y="154"/>
                    <a:pt x="353" y="192"/>
                    <a:pt x="331" y="209"/>
                  </a:cubicBezTo>
                  <a:cubicBezTo>
                    <a:pt x="309" y="226"/>
                    <a:pt x="282" y="257"/>
                    <a:pt x="261" y="258"/>
                  </a:cubicBezTo>
                  <a:cubicBezTo>
                    <a:pt x="240" y="259"/>
                    <a:pt x="221" y="229"/>
                    <a:pt x="205" y="216"/>
                  </a:cubicBezTo>
                  <a:cubicBezTo>
                    <a:pt x="189" y="203"/>
                    <a:pt x="182" y="178"/>
                    <a:pt x="168" y="177"/>
                  </a:cubicBezTo>
                  <a:cubicBezTo>
                    <a:pt x="154" y="176"/>
                    <a:pt x="135" y="210"/>
                    <a:pt x="121" y="209"/>
                  </a:cubicBezTo>
                  <a:cubicBezTo>
                    <a:pt x="107" y="208"/>
                    <a:pt x="97" y="172"/>
                    <a:pt x="81" y="170"/>
                  </a:cubicBezTo>
                  <a:cubicBezTo>
                    <a:pt x="65" y="168"/>
                    <a:pt x="40" y="190"/>
                    <a:pt x="27" y="194"/>
                  </a:cubicBezTo>
                  <a:cubicBezTo>
                    <a:pt x="14" y="198"/>
                    <a:pt x="6" y="193"/>
                    <a:pt x="0" y="192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auto">
            <a:xfrm>
              <a:off x="3927475" y="3895725"/>
              <a:ext cx="1071563" cy="158750"/>
            </a:xfrm>
            <a:custGeom>
              <a:avLst/>
              <a:gdLst>
                <a:gd name="T0" fmla="*/ 0 w 675"/>
                <a:gd name="T1" fmla="*/ 45 h 100"/>
                <a:gd name="T2" fmla="*/ 16 w 675"/>
                <a:gd name="T3" fmla="*/ 74 h 100"/>
                <a:gd name="T4" fmla="*/ 81 w 675"/>
                <a:gd name="T5" fmla="*/ 26 h 100"/>
                <a:gd name="T6" fmla="*/ 139 w 675"/>
                <a:gd name="T7" fmla="*/ 95 h 100"/>
                <a:gd name="T8" fmla="*/ 208 w 675"/>
                <a:gd name="T9" fmla="*/ 54 h 100"/>
                <a:gd name="T10" fmla="*/ 294 w 675"/>
                <a:gd name="T11" fmla="*/ 3 h 100"/>
                <a:gd name="T12" fmla="*/ 349 w 675"/>
                <a:gd name="T13" fmla="*/ 36 h 100"/>
                <a:gd name="T14" fmla="*/ 397 w 675"/>
                <a:gd name="T15" fmla="*/ 93 h 100"/>
                <a:gd name="T16" fmla="*/ 504 w 675"/>
                <a:gd name="T17" fmla="*/ 47 h 100"/>
                <a:gd name="T18" fmla="*/ 526 w 675"/>
                <a:gd name="T19" fmla="*/ 39 h 100"/>
                <a:gd name="T20" fmla="*/ 561 w 675"/>
                <a:gd name="T21" fmla="*/ 59 h 100"/>
                <a:gd name="T22" fmla="*/ 598 w 675"/>
                <a:gd name="T23" fmla="*/ 84 h 100"/>
                <a:gd name="T24" fmla="*/ 636 w 675"/>
                <a:gd name="T25" fmla="*/ 81 h 100"/>
                <a:gd name="T26" fmla="*/ 675 w 675"/>
                <a:gd name="T27" fmla="*/ 3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100">
                  <a:moveTo>
                    <a:pt x="0" y="45"/>
                  </a:moveTo>
                  <a:cubicBezTo>
                    <a:pt x="3" y="50"/>
                    <a:pt x="3" y="77"/>
                    <a:pt x="16" y="74"/>
                  </a:cubicBezTo>
                  <a:cubicBezTo>
                    <a:pt x="29" y="71"/>
                    <a:pt x="60" y="22"/>
                    <a:pt x="81" y="26"/>
                  </a:cubicBezTo>
                  <a:cubicBezTo>
                    <a:pt x="102" y="30"/>
                    <a:pt x="118" y="90"/>
                    <a:pt x="139" y="95"/>
                  </a:cubicBezTo>
                  <a:cubicBezTo>
                    <a:pt x="160" y="100"/>
                    <a:pt x="182" y="69"/>
                    <a:pt x="208" y="54"/>
                  </a:cubicBezTo>
                  <a:cubicBezTo>
                    <a:pt x="234" y="39"/>
                    <a:pt x="271" y="6"/>
                    <a:pt x="294" y="3"/>
                  </a:cubicBezTo>
                  <a:cubicBezTo>
                    <a:pt x="317" y="0"/>
                    <a:pt x="332" y="21"/>
                    <a:pt x="349" y="36"/>
                  </a:cubicBezTo>
                  <a:cubicBezTo>
                    <a:pt x="366" y="51"/>
                    <a:pt x="371" y="91"/>
                    <a:pt x="397" y="93"/>
                  </a:cubicBezTo>
                  <a:cubicBezTo>
                    <a:pt x="423" y="95"/>
                    <a:pt x="483" y="56"/>
                    <a:pt x="504" y="47"/>
                  </a:cubicBezTo>
                  <a:cubicBezTo>
                    <a:pt x="525" y="38"/>
                    <a:pt x="517" y="37"/>
                    <a:pt x="526" y="39"/>
                  </a:cubicBezTo>
                  <a:cubicBezTo>
                    <a:pt x="535" y="41"/>
                    <a:pt x="549" y="51"/>
                    <a:pt x="561" y="59"/>
                  </a:cubicBezTo>
                  <a:cubicBezTo>
                    <a:pt x="573" y="67"/>
                    <a:pt x="586" y="80"/>
                    <a:pt x="598" y="84"/>
                  </a:cubicBezTo>
                  <a:cubicBezTo>
                    <a:pt x="610" y="88"/>
                    <a:pt x="623" y="89"/>
                    <a:pt x="636" y="81"/>
                  </a:cubicBezTo>
                  <a:cubicBezTo>
                    <a:pt x="649" y="73"/>
                    <a:pt x="667" y="45"/>
                    <a:pt x="675" y="35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>
              <a:off x="2468563" y="3867150"/>
              <a:ext cx="96837" cy="68263"/>
            </a:xfrm>
            <a:custGeom>
              <a:avLst/>
              <a:gdLst>
                <a:gd name="T0" fmla="*/ 4 w 61"/>
                <a:gd name="T1" fmla="*/ 0 h 43"/>
                <a:gd name="T2" fmla="*/ 10 w 61"/>
                <a:gd name="T3" fmla="*/ 42 h 43"/>
                <a:gd name="T4" fmla="*/ 58 w 61"/>
                <a:gd name="T5" fmla="*/ 9 h 43"/>
                <a:gd name="T6" fmla="*/ 29 w 61"/>
                <a:gd name="T7" fmla="*/ 6 h 43"/>
                <a:gd name="T8" fmla="*/ 4 w 61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3">
                  <a:moveTo>
                    <a:pt x="4" y="0"/>
                  </a:moveTo>
                  <a:cubicBezTo>
                    <a:pt x="0" y="7"/>
                    <a:pt x="1" y="41"/>
                    <a:pt x="10" y="42"/>
                  </a:cubicBezTo>
                  <a:cubicBezTo>
                    <a:pt x="19" y="43"/>
                    <a:pt x="55" y="15"/>
                    <a:pt x="58" y="9"/>
                  </a:cubicBezTo>
                  <a:cubicBezTo>
                    <a:pt x="61" y="3"/>
                    <a:pt x="38" y="7"/>
                    <a:pt x="29" y="6"/>
                  </a:cubicBezTo>
                  <a:cubicBezTo>
                    <a:pt x="20" y="5"/>
                    <a:pt x="9" y="1"/>
                    <a:pt x="4" y="0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>
              <a:off x="2989263" y="3914775"/>
              <a:ext cx="98425" cy="96838"/>
            </a:xfrm>
            <a:custGeom>
              <a:avLst/>
              <a:gdLst>
                <a:gd name="T0" fmla="*/ 3 w 62"/>
                <a:gd name="T1" fmla="*/ 0 h 61"/>
                <a:gd name="T2" fmla="*/ 15 w 62"/>
                <a:gd name="T3" fmla="*/ 54 h 61"/>
                <a:gd name="T4" fmla="*/ 39 w 62"/>
                <a:gd name="T5" fmla="*/ 44 h 61"/>
                <a:gd name="T6" fmla="*/ 61 w 62"/>
                <a:gd name="T7" fmla="*/ 17 h 61"/>
                <a:gd name="T8" fmla="*/ 31 w 62"/>
                <a:gd name="T9" fmla="*/ 11 h 61"/>
                <a:gd name="T10" fmla="*/ 3 w 62"/>
                <a:gd name="T1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61">
                  <a:moveTo>
                    <a:pt x="3" y="0"/>
                  </a:moveTo>
                  <a:cubicBezTo>
                    <a:pt x="0" y="7"/>
                    <a:pt x="9" y="47"/>
                    <a:pt x="15" y="54"/>
                  </a:cubicBezTo>
                  <a:cubicBezTo>
                    <a:pt x="21" y="61"/>
                    <a:pt x="31" y="50"/>
                    <a:pt x="39" y="44"/>
                  </a:cubicBezTo>
                  <a:cubicBezTo>
                    <a:pt x="47" y="38"/>
                    <a:pt x="62" y="22"/>
                    <a:pt x="61" y="17"/>
                  </a:cubicBezTo>
                  <a:cubicBezTo>
                    <a:pt x="60" y="12"/>
                    <a:pt x="41" y="14"/>
                    <a:pt x="31" y="11"/>
                  </a:cubicBezTo>
                  <a:cubicBezTo>
                    <a:pt x="21" y="8"/>
                    <a:pt x="9" y="2"/>
                    <a:pt x="3" y="0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>
              <a:off x="3529013" y="3887788"/>
              <a:ext cx="139700" cy="77787"/>
            </a:xfrm>
            <a:custGeom>
              <a:avLst/>
              <a:gdLst>
                <a:gd name="T0" fmla="*/ 11 w 88"/>
                <a:gd name="T1" fmla="*/ 2 h 49"/>
                <a:gd name="T2" fmla="*/ 6 w 88"/>
                <a:gd name="T3" fmla="*/ 44 h 49"/>
                <a:gd name="T4" fmla="*/ 47 w 88"/>
                <a:gd name="T5" fmla="*/ 32 h 49"/>
                <a:gd name="T6" fmla="*/ 87 w 88"/>
                <a:gd name="T7" fmla="*/ 5 h 49"/>
                <a:gd name="T8" fmla="*/ 51 w 88"/>
                <a:gd name="T9" fmla="*/ 2 h 49"/>
                <a:gd name="T10" fmla="*/ 11 w 88"/>
                <a:gd name="T1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9">
                  <a:moveTo>
                    <a:pt x="11" y="2"/>
                  </a:moveTo>
                  <a:cubicBezTo>
                    <a:pt x="3" y="9"/>
                    <a:pt x="0" y="39"/>
                    <a:pt x="6" y="44"/>
                  </a:cubicBezTo>
                  <a:cubicBezTo>
                    <a:pt x="12" y="49"/>
                    <a:pt x="34" y="38"/>
                    <a:pt x="47" y="32"/>
                  </a:cubicBezTo>
                  <a:cubicBezTo>
                    <a:pt x="60" y="26"/>
                    <a:pt x="86" y="10"/>
                    <a:pt x="87" y="5"/>
                  </a:cubicBezTo>
                  <a:cubicBezTo>
                    <a:pt x="88" y="0"/>
                    <a:pt x="64" y="3"/>
                    <a:pt x="51" y="2"/>
                  </a:cubicBezTo>
                  <a:cubicBezTo>
                    <a:pt x="38" y="1"/>
                    <a:pt x="19" y="2"/>
                    <a:pt x="11" y="2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3757613" y="3881438"/>
              <a:ext cx="168275" cy="107950"/>
            </a:xfrm>
            <a:custGeom>
              <a:avLst/>
              <a:gdLst>
                <a:gd name="T0" fmla="*/ 21 w 106"/>
                <a:gd name="T1" fmla="*/ 9 h 68"/>
                <a:gd name="T2" fmla="*/ 6 w 106"/>
                <a:gd name="T3" fmla="*/ 15 h 68"/>
                <a:gd name="T4" fmla="*/ 9 w 106"/>
                <a:gd name="T5" fmla="*/ 63 h 68"/>
                <a:gd name="T6" fmla="*/ 60 w 106"/>
                <a:gd name="T7" fmla="*/ 45 h 68"/>
                <a:gd name="T8" fmla="*/ 99 w 106"/>
                <a:gd name="T9" fmla="*/ 6 h 68"/>
                <a:gd name="T10" fmla="*/ 21 w 106"/>
                <a:gd name="T11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68">
                  <a:moveTo>
                    <a:pt x="21" y="9"/>
                  </a:moveTo>
                  <a:cubicBezTo>
                    <a:pt x="6" y="10"/>
                    <a:pt x="8" y="6"/>
                    <a:pt x="6" y="15"/>
                  </a:cubicBezTo>
                  <a:cubicBezTo>
                    <a:pt x="4" y="24"/>
                    <a:pt x="0" y="58"/>
                    <a:pt x="9" y="63"/>
                  </a:cubicBezTo>
                  <a:cubicBezTo>
                    <a:pt x="18" y="68"/>
                    <a:pt x="45" y="54"/>
                    <a:pt x="60" y="45"/>
                  </a:cubicBezTo>
                  <a:cubicBezTo>
                    <a:pt x="75" y="36"/>
                    <a:pt x="106" y="12"/>
                    <a:pt x="99" y="6"/>
                  </a:cubicBezTo>
                  <a:cubicBezTo>
                    <a:pt x="92" y="0"/>
                    <a:pt x="35" y="4"/>
                    <a:pt x="21" y="9"/>
                  </a:cubicBez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>
              <a:off x="4953000" y="4073525"/>
              <a:ext cx="698500" cy="236538"/>
            </a:xfrm>
            <a:custGeom>
              <a:avLst/>
              <a:gdLst>
                <a:gd name="T0" fmla="*/ 36 w 440"/>
                <a:gd name="T1" fmla="*/ 35 h 149"/>
                <a:gd name="T2" fmla="*/ 78 w 440"/>
                <a:gd name="T3" fmla="*/ 2 h 149"/>
                <a:gd name="T4" fmla="*/ 108 w 440"/>
                <a:gd name="T5" fmla="*/ 49 h 149"/>
                <a:gd name="T6" fmla="*/ 132 w 440"/>
                <a:gd name="T7" fmla="*/ 88 h 149"/>
                <a:gd name="T8" fmla="*/ 168 w 440"/>
                <a:gd name="T9" fmla="*/ 93 h 149"/>
                <a:gd name="T10" fmla="*/ 214 w 440"/>
                <a:gd name="T11" fmla="*/ 48 h 149"/>
                <a:gd name="T12" fmla="*/ 279 w 440"/>
                <a:gd name="T13" fmla="*/ 92 h 149"/>
                <a:gd name="T14" fmla="*/ 360 w 440"/>
                <a:gd name="T15" fmla="*/ 67 h 149"/>
                <a:gd name="T16" fmla="*/ 416 w 440"/>
                <a:gd name="T17" fmla="*/ 137 h 149"/>
                <a:gd name="T18" fmla="*/ 214 w 440"/>
                <a:gd name="T19" fmla="*/ 138 h 149"/>
                <a:gd name="T20" fmla="*/ 32 w 440"/>
                <a:gd name="T21" fmla="*/ 138 h 149"/>
                <a:gd name="T22" fmla="*/ 23 w 440"/>
                <a:gd name="T23" fmla="*/ 124 h 149"/>
                <a:gd name="T24" fmla="*/ 30 w 440"/>
                <a:gd name="T25" fmla="*/ 86 h 149"/>
                <a:gd name="T26" fmla="*/ 36 w 440"/>
                <a:gd name="T27" fmla="*/ 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0" h="149">
                  <a:moveTo>
                    <a:pt x="36" y="35"/>
                  </a:moveTo>
                  <a:cubicBezTo>
                    <a:pt x="44" y="21"/>
                    <a:pt x="66" y="0"/>
                    <a:pt x="78" y="2"/>
                  </a:cubicBezTo>
                  <a:cubicBezTo>
                    <a:pt x="90" y="4"/>
                    <a:pt x="99" y="35"/>
                    <a:pt x="108" y="49"/>
                  </a:cubicBezTo>
                  <a:cubicBezTo>
                    <a:pt x="117" y="63"/>
                    <a:pt x="122" y="81"/>
                    <a:pt x="132" y="88"/>
                  </a:cubicBezTo>
                  <a:cubicBezTo>
                    <a:pt x="142" y="95"/>
                    <a:pt x="154" y="100"/>
                    <a:pt x="168" y="93"/>
                  </a:cubicBezTo>
                  <a:cubicBezTo>
                    <a:pt x="182" y="86"/>
                    <a:pt x="196" y="48"/>
                    <a:pt x="214" y="48"/>
                  </a:cubicBezTo>
                  <a:cubicBezTo>
                    <a:pt x="232" y="48"/>
                    <a:pt x="255" y="89"/>
                    <a:pt x="279" y="92"/>
                  </a:cubicBezTo>
                  <a:cubicBezTo>
                    <a:pt x="303" y="95"/>
                    <a:pt x="337" y="60"/>
                    <a:pt x="360" y="67"/>
                  </a:cubicBezTo>
                  <a:cubicBezTo>
                    <a:pt x="383" y="74"/>
                    <a:pt x="440" y="125"/>
                    <a:pt x="416" y="137"/>
                  </a:cubicBezTo>
                  <a:cubicBezTo>
                    <a:pt x="392" y="149"/>
                    <a:pt x="278" y="138"/>
                    <a:pt x="214" y="138"/>
                  </a:cubicBezTo>
                  <a:cubicBezTo>
                    <a:pt x="150" y="138"/>
                    <a:pt x="64" y="140"/>
                    <a:pt x="32" y="138"/>
                  </a:cubicBezTo>
                  <a:cubicBezTo>
                    <a:pt x="0" y="136"/>
                    <a:pt x="23" y="133"/>
                    <a:pt x="23" y="124"/>
                  </a:cubicBezTo>
                  <a:cubicBezTo>
                    <a:pt x="23" y="115"/>
                    <a:pt x="28" y="101"/>
                    <a:pt x="30" y="86"/>
                  </a:cubicBezTo>
                  <a:cubicBezTo>
                    <a:pt x="32" y="71"/>
                    <a:pt x="28" y="49"/>
                    <a:pt x="36" y="35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auto">
            <a:xfrm>
              <a:off x="5003800" y="3860800"/>
              <a:ext cx="1250950" cy="419100"/>
            </a:xfrm>
            <a:custGeom>
              <a:avLst/>
              <a:gdLst>
                <a:gd name="T0" fmla="*/ 0 w 788"/>
                <a:gd name="T1" fmla="*/ 112 h 264"/>
                <a:gd name="T2" fmla="*/ 48 w 788"/>
                <a:gd name="T3" fmla="*/ 64 h 264"/>
                <a:gd name="T4" fmla="*/ 102 w 788"/>
                <a:gd name="T5" fmla="*/ 13 h 264"/>
                <a:gd name="T6" fmla="*/ 124 w 788"/>
                <a:gd name="T7" fmla="*/ 0 h 264"/>
                <a:gd name="T8" fmla="*/ 135 w 788"/>
                <a:gd name="T9" fmla="*/ 13 h 264"/>
                <a:gd name="T10" fmla="*/ 126 w 788"/>
                <a:gd name="T11" fmla="*/ 79 h 264"/>
                <a:gd name="T12" fmla="*/ 132 w 788"/>
                <a:gd name="T13" fmla="*/ 133 h 264"/>
                <a:gd name="T14" fmla="*/ 172 w 788"/>
                <a:gd name="T15" fmla="*/ 133 h 264"/>
                <a:gd name="T16" fmla="*/ 211 w 788"/>
                <a:gd name="T17" fmla="*/ 120 h 264"/>
                <a:gd name="T18" fmla="*/ 268 w 788"/>
                <a:gd name="T19" fmla="*/ 97 h 264"/>
                <a:gd name="T20" fmla="*/ 307 w 788"/>
                <a:gd name="T21" fmla="*/ 138 h 264"/>
                <a:gd name="T22" fmla="*/ 403 w 788"/>
                <a:gd name="T23" fmla="*/ 118 h 264"/>
                <a:gd name="T24" fmla="*/ 454 w 788"/>
                <a:gd name="T25" fmla="*/ 182 h 264"/>
                <a:gd name="T26" fmla="*/ 514 w 788"/>
                <a:gd name="T27" fmla="*/ 150 h 264"/>
                <a:gd name="T28" fmla="*/ 552 w 788"/>
                <a:gd name="T29" fmla="*/ 211 h 264"/>
                <a:gd name="T30" fmla="*/ 590 w 788"/>
                <a:gd name="T31" fmla="*/ 227 h 264"/>
                <a:gd name="T32" fmla="*/ 667 w 788"/>
                <a:gd name="T33" fmla="*/ 183 h 264"/>
                <a:gd name="T34" fmla="*/ 726 w 788"/>
                <a:gd name="T35" fmla="*/ 234 h 264"/>
                <a:gd name="T36" fmla="*/ 788 w 788"/>
                <a:gd name="T37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8" h="264">
                  <a:moveTo>
                    <a:pt x="0" y="112"/>
                  </a:moveTo>
                  <a:cubicBezTo>
                    <a:pt x="8" y="104"/>
                    <a:pt x="31" y="80"/>
                    <a:pt x="48" y="64"/>
                  </a:cubicBezTo>
                  <a:cubicBezTo>
                    <a:pt x="65" y="48"/>
                    <a:pt x="89" y="24"/>
                    <a:pt x="102" y="13"/>
                  </a:cubicBezTo>
                  <a:cubicBezTo>
                    <a:pt x="115" y="2"/>
                    <a:pt x="119" y="0"/>
                    <a:pt x="124" y="0"/>
                  </a:cubicBezTo>
                  <a:cubicBezTo>
                    <a:pt x="129" y="0"/>
                    <a:pt x="135" y="0"/>
                    <a:pt x="135" y="13"/>
                  </a:cubicBezTo>
                  <a:cubicBezTo>
                    <a:pt x="135" y="26"/>
                    <a:pt x="126" y="59"/>
                    <a:pt x="126" y="79"/>
                  </a:cubicBezTo>
                  <a:cubicBezTo>
                    <a:pt x="126" y="99"/>
                    <a:pt x="124" y="124"/>
                    <a:pt x="132" y="133"/>
                  </a:cubicBezTo>
                  <a:cubicBezTo>
                    <a:pt x="140" y="142"/>
                    <a:pt x="159" y="135"/>
                    <a:pt x="172" y="133"/>
                  </a:cubicBezTo>
                  <a:cubicBezTo>
                    <a:pt x="185" y="131"/>
                    <a:pt x="195" y="126"/>
                    <a:pt x="211" y="120"/>
                  </a:cubicBezTo>
                  <a:cubicBezTo>
                    <a:pt x="227" y="114"/>
                    <a:pt x="252" y="94"/>
                    <a:pt x="268" y="97"/>
                  </a:cubicBezTo>
                  <a:cubicBezTo>
                    <a:pt x="284" y="100"/>
                    <a:pt x="285" y="135"/>
                    <a:pt x="307" y="138"/>
                  </a:cubicBezTo>
                  <a:cubicBezTo>
                    <a:pt x="329" y="141"/>
                    <a:pt x="379" y="111"/>
                    <a:pt x="403" y="118"/>
                  </a:cubicBezTo>
                  <a:cubicBezTo>
                    <a:pt x="427" y="125"/>
                    <a:pt x="436" y="177"/>
                    <a:pt x="454" y="182"/>
                  </a:cubicBezTo>
                  <a:cubicBezTo>
                    <a:pt x="472" y="187"/>
                    <a:pt x="498" y="145"/>
                    <a:pt x="514" y="150"/>
                  </a:cubicBezTo>
                  <a:cubicBezTo>
                    <a:pt x="530" y="155"/>
                    <a:pt x="539" y="198"/>
                    <a:pt x="552" y="211"/>
                  </a:cubicBezTo>
                  <a:cubicBezTo>
                    <a:pt x="565" y="224"/>
                    <a:pt x="571" y="232"/>
                    <a:pt x="590" y="227"/>
                  </a:cubicBezTo>
                  <a:cubicBezTo>
                    <a:pt x="609" y="222"/>
                    <a:pt x="644" y="182"/>
                    <a:pt x="667" y="183"/>
                  </a:cubicBezTo>
                  <a:cubicBezTo>
                    <a:pt x="690" y="184"/>
                    <a:pt x="706" y="221"/>
                    <a:pt x="726" y="234"/>
                  </a:cubicBezTo>
                  <a:cubicBezTo>
                    <a:pt x="746" y="247"/>
                    <a:pt x="775" y="258"/>
                    <a:pt x="788" y="264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5200650" y="3357563"/>
              <a:ext cx="234950" cy="366712"/>
            </a:xfrm>
            <a:custGeom>
              <a:avLst/>
              <a:gdLst>
                <a:gd name="T0" fmla="*/ 0 w 148"/>
                <a:gd name="T1" fmla="*/ 231 h 231"/>
                <a:gd name="T2" fmla="*/ 148 w 148"/>
                <a:gd name="T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8" h="231">
                  <a:moveTo>
                    <a:pt x="0" y="231"/>
                  </a:moveTo>
                  <a:lnTo>
                    <a:pt x="148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5013325" y="3762375"/>
              <a:ext cx="158750" cy="177800"/>
            </a:xfrm>
            <a:custGeom>
              <a:avLst/>
              <a:gdLst>
                <a:gd name="T0" fmla="*/ 100 w 100"/>
                <a:gd name="T1" fmla="*/ 0 h 112"/>
                <a:gd name="T2" fmla="*/ 48 w 100"/>
                <a:gd name="T3" fmla="*/ 68 h 112"/>
                <a:gd name="T4" fmla="*/ 0 w 100"/>
                <a:gd name="T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12">
                  <a:moveTo>
                    <a:pt x="100" y="0"/>
                  </a:moveTo>
                  <a:cubicBezTo>
                    <a:pt x="91" y="11"/>
                    <a:pt x="65" y="49"/>
                    <a:pt x="48" y="68"/>
                  </a:cubicBezTo>
                  <a:cubicBezTo>
                    <a:pt x="31" y="87"/>
                    <a:pt x="10" y="103"/>
                    <a:pt x="0" y="112"/>
                  </a:cubicBezTo>
                </a:path>
              </a:pathLst>
            </a:custGeom>
            <a:solidFill>
              <a:srgbClr val="0000FF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900113" y="4292600"/>
              <a:ext cx="76327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4933950" y="3371850"/>
              <a:ext cx="25400" cy="323850"/>
            </a:xfrm>
            <a:custGeom>
              <a:avLst/>
              <a:gdLst>
                <a:gd name="T0" fmla="*/ 16 w 16"/>
                <a:gd name="T1" fmla="*/ 0 h 204"/>
                <a:gd name="T2" fmla="*/ 0 w 16"/>
                <a:gd name="T3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204">
                  <a:moveTo>
                    <a:pt x="16" y="0"/>
                  </a:moveTo>
                  <a:lnTo>
                    <a:pt x="0" y="20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4870450" y="3556000"/>
              <a:ext cx="63500" cy="152400"/>
            </a:xfrm>
            <a:custGeom>
              <a:avLst/>
              <a:gdLst>
                <a:gd name="T0" fmla="*/ 0 w 40"/>
                <a:gd name="T1" fmla="*/ 0 h 96"/>
                <a:gd name="T2" fmla="*/ 40 w 40"/>
                <a:gd name="T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96">
                  <a:moveTo>
                    <a:pt x="0" y="0"/>
                  </a:moveTo>
                  <a:lnTo>
                    <a:pt x="40" y="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09" name="Line 61"/>
            <p:cNvSpPr>
              <a:spLocks noChangeShapeType="1"/>
            </p:cNvSpPr>
            <p:nvPr/>
          </p:nvSpPr>
          <p:spPr bwMode="auto">
            <a:xfrm flipH="1">
              <a:off x="5219700" y="3357563"/>
              <a:ext cx="144463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5251450" y="3359150"/>
              <a:ext cx="112713" cy="47625"/>
            </a:xfrm>
            <a:custGeom>
              <a:avLst/>
              <a:gdLst>
                <a:gd name="T0" fmla="*/ 0 w 71"/>
                <a:gd name="T1" fmla="*/ 30 h 30"/>
                <a:gd name="T2" fmla="*/ 71 w 71"/>
                <a:gd name="T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" h="30">
                  <a:moveTo>
                    <a:pt x="0" y="30"/>
                  </a:moveTo>
                  <a:lnTo>
                    <a:pt x="7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1" name="Line 63"/>
            <p:cNvSpPr>
              <a:spLocks noChangeShapeType="1"/>
            </p:cNvSpPr>
            <p:nvPr/>
          </p:nvSpPr>
          <p:spPr bwMode="auto">
            <a:xfrm flipV="1">
              <a:off x="3419475" y="3573463"/>
              <a:ext cx="21590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3486150" y="3575050"/>
              <a:ext cx="149225" cy="47625"/>
            </a:xfrm>
            <a:custGeom>
              <a:avLst/>
              <a:gdLst>
                <a:gd name="T0" fmla="*/ 0 w 94"/>
                <a:gd name="T1" fmla="*/ 30 h 30"/>
                <a:gd name="T2" fmla="*/ 94 w 94"/>
                <a:gd name="T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4" h="30">
                  <a:moveTo>
                    <a:pt x="0" y="30"/>
                  </a:moveTo>
                  <a:lnTo>
                    <a:pt x="9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022725" y="3549650"/>
              <a:ext cx="241300" cy="238125"/>
            </a:xfrm>
            <a:custGeom>
              <a:avLst/>
              <a:gdLst>
                <a:gd name="T0" fmla="*/ 0 w 152"/>
                <a:gd name="T1" fmla="*/ 150 h 150"/>
                <a:gd name="T2" fmla="*/ 0 w 152"/>
                <a:gd name="T3" fmla="*/ 148 h 150"/>
                <a:gd name="T4" fmla="*/ 152 w 152"/>
                <a:gd name="T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150">
                  <a:moveTo>
                    <a:pt x="0" y="150"/>
                  </a:moveTo>
                  <a:lnTo>
                    <a:pt x="0" y="148"/>
                  </a:lnTo>
                  <a:lnTo>
                    <a:pt x="15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4124325" y="3552825"/>
              <a:ext cx="142875" cy="44450"/>
            </a:xfrm>
            <a:custGeom>
              <a:avLst/>
              <a:gdLst>
                <a:gd name="T0" fmla="*/ 0 w 90"/>
                <a:gd name="T1" fmla="*/ 28 h 28"/>
                <a:gd name="T2" fmla="*/ 90 w 90"/>
                <a:gd name="T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0" h="28">
                  <a:moveTo>
                    <a:pt x="0" y="28"/>
                  </a:moveTo>
                  <a:lnTo>
                    <a:pt x="9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3114675" y="3321050"/>
              <a:ext cx="22225" cy="330200"/>
            </a:xfrm>
            <a:custGeom>
              <a:avLst/>
              <a:gdLst>
                <a:gd name="T0" fmla="*/ 14 w 14"/>
                <a:gd name="T1" fmla="*/ 0 h 208"/>
                <a:gd name="T2" fmla="*/ 0 w 14"/>
                <a:gd name="T3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08">
                  <a:moveTo>
                    <a:pt x="14" y="0"/>
                  </a:moveTo>
                  <a:lnTo>
                    <a:pt x="0" y="20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3048000" y="3492500"/>
              <a:ext cx="66675" cy="149225"/>
            </a:xfrm>
            <a:custGeom>
              <a:avLst/>
              <a:gdLst>
                <a:gd name="T0" fmla="*/ 0 w 42"/>
                <a:gd name="T1" fmla="*/ 0 h 94"/>
                <a:gd name="T2" fmla="*/ 42 w 42"/>
                <a:gd name="T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" h="94">
                  <a:moveTo>
                    <a:pt x="0" y="0"/>
                  </a:moveTo>
                  <a:lnTo>
                    <a:pt x="42" y="9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2717800" y="3594100"/>
              <a:ext cx="146050" cy="222250"/>
            </a:xfrm>
            <a:custGeom>
              <a:avLst/>
              <a:gdLst>
                <a:gd name="T0" fmla="*/ 0 w 92"/>
                <a:gd name="T1" fmla="*/ 140 h 140"/>
                <a:gd name="T2" fmla="*/ 92 w 92"/>
                <a:gd name="T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2" h="140">
                  <a:moveTo>
                    <a:pt x="0" y="140"/>
                  </a:moveTo>
                  <a:lnTo>
                    <a:pt x="92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8" name="Freeform 70"/>
            <p:cNvSpPr>
              <a:spLocks/>
            </p:cNvSpPr>
            <p:nvPr/>
          </p:nvSpPr>
          <p:spPr bwMode="auto">
            <a:xfrm>
              <a:off x="2771775" y="3594100"/>
              <a:ext cx="92075" cy="52388"/>
            </a:xfrm>
            <a:custGeom>
              <a:avLst/>
              <a:gdLst>
                <a:gd name="T0" fmla="*/ 0 w 58"/>
                <a:gd name="T1" fmla="*/ 33 h 33"/>
                <a:gd name="T2" fmla="*/ 58 w 58"/>
                <a:gd name="T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33">
                  <a:moveTo>
                    <a:pt x="0" y="33"/>
                  </a:moveTo>
                  <a:lnTo>
                    <a:pt x="5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19" name="Line 71"/>
            <p:cNvSpPr>
              <a:spLocks noChangeShapeType="1"/>
            </p:cNvSpPr>
            <p:nvPr/>
          </p:nvSpPr>
          <p:spPr bwMode="auto">
            <a:xfrm flipV="1">
              <a:off x="2268538" y="3500438"/>
              <a:ext cx="21590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2339975" y="3502025"/>
              <a:ext cx="144463" cy="50800"/>
            </a:xfrm>
            <a:custGeom>
              <a:avLst/>
              <a:gdLst>
                <a:gd name="T0" fmla="*/ 0 w 91"/>
                <a:gd name="T1" fmla="*/ 32 h 32"/>
                <a:gd name="T2" fmla="*/ 91 w 91"/>
                <a:gd name="T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1" h="32">
                  <a:moveTo>
                    <a:pt x="0" y="32"/>
                  </a:moveTo>
                  <a:lnTo>
                    <a:pt x="9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auto">
            <a:xfrm>
              <a:off x="2052638" y="3352800"/>
              <a:ext cx="30162" cy="292100"/>
            </a:xfrm>
            <a:custGeom>
              <a:avLst/>
              <a:gdLst>
                <a:gd name="T0" fmla="*/ 19 w 19"/>
                <a:gd name="T1" fmla="*/ 0 h 184"/>
                <a:gd name="T2" fmla="*/ 0 w 19"/>
                <a:gd name="T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184">
                  <a:moveTo>
                    <a:pt x="19" y="0"/>
                  </a:moveTo>
                  <a:lnTo>
                    <a:pt x="0" y="18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2006600" y="3511550"/>
              <a:ext cx="44450" cy="133350"/>
            </a:xfrm>
            <a:custGeom>
              <a:avLst/>
              <a:gdLst>
                <a:gd name="T0" fmla="*/ 0 w 28"/>
                <a:gd name="T1" fmla="*/ 0 h 84"/>
                <a:gd name="T2" fmla="*/ 28 w 28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84">
                  <a:moveTo>
                    <a:pt x="0" y="0"/>
                  </a:moveTo>
                  <a:lnTo>
                    <a:pt x="28" y="8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23" name="Text Box 75"/>
            <p:cNvSpPr txBox="1">
              <a:spLocks noChangeArrowheads="1"/>
            </p:cNvSpPr>
            <p:nvPr/>
          </p:nvSpPr>
          <p:spPr bwMode="auto">
            <a:xfrm>
              <a:off x="323850" y="3573463"/>
              <a:ext cx="51593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000"/>
                <a:t>2000</a:t>
              </a:r>
              <a:endParaRPr lang="en-GB" sz="1000"/>
            </a:p>
          </p:txBody>
        </p:sp>
        <p:sp>
          <p:nvSpPr>
            <p:cNvPr id="2124" name="Text Box 76"/>
            <p:cNvSpPr txBox="1">
              <a:spLocks noChangeArrowheads="1"/>
            </p:cNvSpPr>
            <p:nvPr/>
          </p:nvSpPr>
          <p:spPr bwMode="auto">
            <a:xfrm>
              <a:off x="323850" y="3284538"/>
              <a:ext cx="7921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/>
                <a:t>metres</a:t>
              </a:r>
              <a:endParaRPr lang="en-GB" sz="1200"/>
            </a:p>
          </p:txBody>
        </p:sp>
        <p:sp>
          <p:nvSpPr>
            <p:cNvPr id="2125" name="Text Box 77"/>
            <p:cNvSpPr txBox="1">
              <a:spLocks noChangeArrowheads="1"/>
            </p:cNvSpPr>
            <p:nvPr/>
          </p:nvSpPr>
          <p:spPr bwMode="auto">
            <a:xfrm>
              <a:off x="447675" y="3860800"/>
              <a:ext cx="2682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/>
                <a:t>0</a:t>
              </a:r>
              <a:endParaRPr lang="en-GB" sz="1200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8532813" y="3573463"/>
              <a:ext cx="1587" cy="735012"/>
            </a:xfrm>
            <a:custGeom>
              <a:avLst/>
              <a:gdLst>
                <a:gd name="T0" fmla="*/ 0 w 1"/>
                <a:gd name="T1" fmla="*/ 0 h 463"/>
                <a:gd name="T2" fmla="*/ 1 w 1"/>
                <a:gd name="T3" fmla="*/ 46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463">
                  <a:moveTo>
                    <a:pt x="0" y="0"/>
                  </a:moveTo>
                  <a:lnTo>
                    <a:pt x="1" y="463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26" name="Text Box 78"/>
            <p:cNvSpPr txBox="1">
              <a:spLocks noChangeArrowheads="1"/>
            </p:cNvSpPr>
            <p:nvPr/>
          </p:nvSpPr>
          <p:spPr bwMode="auto">
            <a:xfrm>
              <a:off x="2032000" y="2946400"/>
              <a:ext cx="7842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ZA" sz="1200"/>
                <a:t>Ysternek</a:t>
              </a:r>
              <a:endParaRPr lang="en-GB" sz="1200"/>
            </a:p>
          </p:txBody>
        </p:sp>
        <p:sp>
          <p:nvSpPr>
            <p:cNvPr id="2127" name="Text Box 79"/>
            <p:cNvSpPr txBox="1">
              <a:spLocks noChangeArrowheads="1"/>
            </p:cNvSpPr>
            <p:nvPr/>
          </p:nvSpPr>
          <p:spPr bwMode="auto">
            <a:xfrm>
              <a:off x="4572000" y="2728913"/>
              <a:ext cx="11271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 dirty="0" err="1"/>
                <a:t>Kango</a:t>
              </a:r>
              <a:r>
                <a:rPr lang="en-ZA" sz="1200" dirty="0"/>
                <a:t> Fault</a:t>
              </a:r>
              <a:endParaRPr lang="en-GB" sz="1200" dirty="0"/>
            </a:p>
          </p:txBody>
        </p:sp>
        <p:sp>
          <p:nvSpPr>
            <p:cNvPr id="2128" name="AutoShape 80"/>
            <p:cNvSpPr>
              <a:spLocks noChangeArrowheads="1"/>
            </p:cNvSpPr>
            <p:nvPr/>
          </p:nvSpPr>
          <p:spPr bwMode="auto">
            <a:xfrm>
              <a:off x="5003800" y="2997200"/>
              <a:ext cx="144463" cy="287338"/>
            </a:xfrm>
            <a:prstGeom prst="downArrow">
              <a:avLst>
                <a:gd name="adj1" fmla="val 50000"/>
                <a:gd name="adj2" fmla="val 4972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ZA"/>
            </a:p>
          </p:txBody>
        </p:sp>
        <p:sp>
          <p:nvSpPr>
            <p:cNvPr id="2130" name="Text Box 82"/>
            <p:cNvSpPr txBox="1">
              <a:spLocks noChangeArrowheads="1"/>
            </p:cNvSpPr>
            <p:nvPr/>
          </p:nvSpPr>
          <p:spPr bwMode="auto">
            <a:xfrm>
              <a:off x="519113" y="2924175"/>
              <a:ext cx="9572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/>
                <a:t>(South)</a:t>
              </a:r>
              <a:endParaRPr lang="en-GB"/>
            </a:p>
          </p:txBody>
        </p:sp>
        <p:sp>
          <p:nvSpPr>
            <p:cNvPr id="2131" name="Line 83"/>
            <p:cNvSpPr>
              <a:spLocks noChangeShapeType="1"/>
            </p:cNvSpPr>
            <p:nvPr/>
          </p:nvSpPr>
          <p:spPr bwMode="auto">
            <a:xfrm flipV="1">
              <a:off x="900113" y="5006181"/>
              <a:ext cx="2303462" cy="714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32" name="Text Box 84"/>
            <p:cNvSpPr txBox="1">
              <a:spLocks noChangeArrowheads="1"/>
            </p:cNvSpPr>
            <p:nvPr/>
          </p:nvSpPr>
          <p:spPr bwMode="auto">
            <a:xfrm>
              <a:off x="1692275" y="4581525"/>
              <a:ext cx="93503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/>
                <a:t>50 km</a:t>
              </a:r>
              <a:endParaRPr lang="en-GB"/>
            </a:p>
          </p:txBody>
        </p:sp>
        <p:sp>
          <p:nvSpPr>
            <p:cNvPr id="2134" name="Rectangle 86" descr="Wide upward diagonal"/>
            <p:cNvSpPr>
              <a:spLocks noChangeArrowheads="1"/>
            </p:cNvSpPr>
            <p:nvPr/>
          </p:nvSpPr>
          <p:spPr bwMode="auto">
            <a:xfrm>
              <a:off x="4572000" y="4868863"/>
              <a:ext cx="647700" cy="288925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2135" name="Rectangle 87"/>
            <p:cNvSpPr>
              <a:spLocks noChangeArrowheads="1"/>
            </p:cNvSpPr>
            <p:nvPr/>
          </p:nvSpPr>
          <p:spPr bwMode="auto">
            <a:xfrm>
              <a:off x="4572000" y="5300663"/>
              <a:ext cx="647700" cy="288925"/>
            </a:xfrm>
            <a:prstGeom prst="rect">
              <a:avLst/>
            </a:prstGeom>
            <a:solidFill>
              <a:srgbClr val="F8FD2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2136" name="Rectangle 88"/>
            <p:cNvSpPr>
              <a:spLocks noChangeArrowheads="1"/>
            </p:cNvSpPr>
            <p:nvPr/>
          </p:nvSpPr>
          <p:spPr bwMode="auto">
            <a:xfrm>
              <a:off x="4572000" y="5589588"/>
              <a:ext cx="647700" cy="287337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2137" name="Rectangle 89"/>
            <p:cNvSpPr>
              <a:spLocks noChangeArrowheads="1"/>
            </p:cNvSpPr>
            <p:nvPr/>
          </p:nvSpPr>
          <p:spPr bwMode="auto">
            <a:xfrm>
              <a:off x="4572000" y="5876925"/>
              <a:ext cx="647700" cy="288925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2139" name="Text Box 91"/>
            <p:cNvSpPr txBox="1">
              <a:spLocks noChangeArrowheads="1"/>
            </p:cNvSpPr>
            <p:nvPr/>
          </p:nvSpPr>
          <p:spPr bwMode="auto">
            <a:xfrm>
              <a:off x="5435600" y="4868863"/>
              <a:ext cx="183673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 b="1" dirty="0"/>
                <a:t>Karoo </a:t>
              </a:r>
              <a:r>
                <a:rPr lang="en-ZA" sz="1200" b="1" dirty="0" err="1"/>
                <a:t>Supergroup</a:t>
              </a:r>
              <a:endParaRPr lang="en-GB" sz="1200" b="1" dirty="0"/>
            </a:p>
          </p:txBody>
        </p:sp>
        <p:sp>
          <p:nvSpPr>
            <p:cNvPr id="2140" name="Text Box 92"/>
            <p:cNvSpPr txBox="1">
              <a:spLocks noChangeArrowheads="1"/>
            </p:cNvSpPr>
            <p:nvPr/>
          </p:nvSpPr>
          <p:spPr bwMode="auto">
            <a:xfrm>
              <a:off x="5435600" y="5300663"/>
              <a:ext cx="18573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/>
                <a:t>Witteberg Group</a:t>
              </a:r>
              <a:endParaRPr lang="en-GB" sz="1200"/>
            </a:p>
          </p:txBody>
        </p:sp>
        <p:sp>
          <p:nvSpPr>
            <p:cNvPr id="2141" name="Text Box 93"/>
            <p:cNvSpPr txBox="1">
              <a:spLocks noChangeArrowheads="1"/>
            </p:cNvSpPr>
            <p:nvPr/>
          </p:nvSpPr>
          <p:spPr bwMode="auto">
            <a:xfrm>
              <a:off x="5435600" y="5589588"/>
              <a:ext cx="17621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/>
                <a:t>Bokkeveld Group</a:t>
              </a:r>
              <a:endParaRPr lang="en-GB" sz="1200"/>
            </a:p>
          </p:txBody>
        </p:sp>
        <p:sp>
          <p:nvSpPr>
            <p:cNvPr id="2142" name="Text Box 94"/>
            <p:cNvSpPr txBox="1">
              <a:spLocks noChangeArrowheads="1"/>
            </p:cNvSpPr>
            <p:nvPr/>
          </p:nvSpPr>
          <p:spPr bwMode="auto">
            <a:xfrm>
              <a:off x="5435600" y="5876925"/>
              <a:ext cx="21082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/>
                <a:t>Table Mountain Group</a:t>
              </a:r>
              <a:endParaRPr lang="en-GB" sz="1200"/>
            </a:p>
          </p:txBody>
        </p:sp>
        <p:sp>
          <p:nvSpPr>
            <p:cNvPr id="2143" name="AutoShape 95"/>
            <p:cNvSpPr>
              <a:spLocks/>
            </p:cNvSpPr>
            <p:nvPr/>
          </p:nvSpPr>
          <p:spPr bwMode="auto">
            <a:xfrm>
              <a:off x="7092950" y="5373688"/>
              <a:ext cx="71438" cy="719137"/>
            </a:xfrm>
            <a:prstGeom prst="rightBrace">
              <a:avLst>
                <a:gd name="adj1" fmla="val 8388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2144" name="Text Box 96"/>
            <p:cNvSpPr txBox="1">
              <a:spLocks noChangeArrowheads="1"/>
            </p:cNvSpPr>
            <p:nvPr/>
          </p:nvSpPr>
          <p:spPr bwMode="auto">
            <a:xfrm>
              <a:off x="7235825" y="5516563"/>
              <a:ext cx="12239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1200" b="1" dirty="0"/>
                <a:t>Cape </a:t>
              </a:r>
            </a:p>
            <a:p>
              <a:r>
                <a:rPr lang="en-ZA" sz="1200" b="1" dirty="0" err="1"/>
                <a:t>Supergroup</a:t>
              </a:r>
              <a:endParaRPr lang="en-GB" sz="1200" b="1" dirty="0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4984750" y="3795713"/>
              <a:ext cx="47625" cy="498475"/>
            </a:xfrm>
            <a:custGeom>
              <a:avLst/>
              <a:gdLst>
                <a:gd name="T0" fmla="*/ 30 w 30"/>
                <a:gd name="T1" fmla="*/ 0 h 314"/>
                <a:gd name="T2" fmla="*/ 22 w 30"/>
                <a:gd name="T3" fmla="*/ 89 h 314"/>
                <a:gd name="T4" fmla="*/ 0 w 30"/>
                <a:gd name="T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14">
                  <a:moveTo>
                    <a:pt x="30" y="0"/>
                  </a:moveTo>
                  <a:cubicBezTo>
                    <a:pt x="29" y="15"/>
                    <a:pt x="27" y="37"/>
                    <a:pt x="22" y="89"/>
                  </a:cubicBezTo>
                  <a:cubicBezTo>
                    <a:pt x="17" y="141"/>
                    <a:pt x="5" y="267"/>
                    <a:pt x="0" y="31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ZA"/>
            </a:p>
          </p:txBody>
        </p:sp>
        <p:sp>
          <p:nvSpPr>
            <p:cNvPr id="2146" name="Text Box 98"/>
            <p:cNvSpPr txBox="1">
              <a:spLocks noChangeArrowheads="1"/>
            </p:cNvSpPr>
            <p:nvPr/>
          </p:nvSpPr>
          <p:spPr bwMode="auto">
            <a:xfrm>
              <a:off x="684213" y="2420938"/>
              <a:ext cx="4603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2400" b="1"/>
                <a:t>A</a:t>
              </a:r>
              <a:endParaRPr lang="en-GB" sz="2400" b="1"/>
            </a:p>
          </p:txBody>
        </p:sp>
        <p:sp>
          <p:nvSpPr>
            <p:cNvPr id="2147" name="Text Box 99"/>
            <p:cNvSpPr txBox="1">
              <a:spLocks noChangeArrowheads="1"/>
            </p:cNvSpPr>
            <p:nvPr/>
          </p:nvSpPr>
          <p:spPr bwMode="auto">
            <a:xfrm>
              <a:off x="8101013" y="2565400"/>
              <a:ext cx="5826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2400" b="1"/>
                <a:t>A’</a:t>
              </a:r>
              <a:endParaRPr lang="en-GB" sz="2400" b="1"/>
            </a:p>
          </p:txBody>
        </p:sp>
        <p:sp>
          <p:nvSpPr>
            <p:cNvPr id="2148" name="Text Box 100"/>
            <p:cNvSpPr txBox="1">
              <a:spLocks noChangeArrowheads="1"/>
            </p:cNvSpPr>
            <p:nvPr/>
          </p:nvSpPr>
          <p:spPr bwMode="auto">
            <a:xfrm>
              <a:off x="3327400" y="3162300"/>
              <a:ext cx="8651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ZA" sz="1200"/>
                <a:t>Uniondale</a:t>
              </a:r>
              <a:endParaRPr lang="en-GB" sz="1200"/>
            </a:p>
          </p:txBody>
        </p:sp>
      </p:grpSp>
      <p:sp>
        <p:nvSpPr>
          <p:cNvPr id="3" name="Freeform 2"/>
          <p:cNvSpPr/>
          <p:nvPr/>
        </p:nvSpPr>
        <p:spPr>
          <a:xfrm>
            <a:off x="6894195" y="3819524"/>
            <a:ext cx="1622108" cy="116718"/>
          </a:xfrm>
          <a:custGeom>
            <a:avLst/>
            <a:gdLst>
              <a:gd name="connsiteX0" fmla="*/ 0 w 1531620"/>
              <a:gd name="connsiteY0" fmla="*/ 22957 h 91649"/>
              <a:gd name="connsiteX1" fmla="*/ 68580 w 1531620"/>
              <a:gd name="connsiteY1" fmla="*/ 80107 h 91649"/>
              <a:gd name="connsiteX2" fmla="*/ 160020 w 1531620"/>
              <a:gd name="connsiteY2" fmla="*/ 68677 h 91649"/>
              <a:gd name="connsiteX3" fmla="*/ 251460 w 1531620"/>
              <a:gd name="connsiteY3" fmla="*/ 91537 h 91649"/>
              <a:gd name="connsiteX4" fmla="*/ 388620 w 1531620"/>
              <a:gd name="connsiteY4" fmla="*/ 57247 h 91649"/>
              <a:gd name="connsiteX5" fmla="*/ 457200 w 1531620"/>
              <a:gd name="connsiteY5" fmla="*/ 57247 h 91649"/>
              <a:gd name="connsiteX6" fmla="*/ 514350 w 1531620"/>
              <a:gd name="connsiteY6" fmla="*/ 34387 h 91649"/>
              <a:gd name="connsiteX7" fmla="*/ 582930 w 1531620"/>
              <a:gd name="connsiteY7" fmla="*/ 97 h 91649"/>
              <a:gd name="connsiteX8" fmla="*/ 708660 w 1531620"/>
              <a:gd name="connsiteY8" fmla="*/ 45817 h 91649"/>
              <a:gd name="connsiteX9" fmla="*/ 868680 w 1531620"/>
              <a:gd name="connsiteY9" fmla="*/ 80107 h 91649"/>
              <a:gd name="connsiteX10" fmla="*/ 982980 w 1531620"/>
              <a:gd name="connsiteY10" fmla="*/ 80107 h 91649"/>
              <a:gd name="connsiteX11" fmla="*/ 1165860 w 1531620"/>
              <a:gd name="connsiteY11" fmla="*/ 91537 h 91649"/>
              <a:gd name="connsiteX12" fmla="*/ 1291590 w 1531620"/>
              <a:gd name="connsiteY12" fmla="*/ 80107 h 91649"/>
              <a:gd name="connsiteX13" fmla="*/ 1440180 w 1531620"/>
              <a:gd name="connsiteY13" fmla="*/ 80107 h 91649"/>
              <a:gd name="connsiteX14" fmla="*/ 1531620 w 1531620"/>
              <a:gd name="connsiteY14" fmla="*/ 80107 h 91649"/>
              <a:gd name="connsiteX0" fmla="*/ 0 w 1598295"/>
              <a:gd name="connsiteY0" fmla="*/ 13432 h 91649"/>
              <a:gd name="connsiteX1" fmla="*/ 135255 w 1598295"/>
              <a:gd name="connsiteY1" fmla="*/ 80107 h 91649"/>
              <a:gd name="connsiteX2" fmla="*/ 226695 w 1598295"/>
              <a:gd name="connsiteY2" fmla="*/ 68677 h 91649"/>
              <a:gd name="connsiteX3" fmla="*/ 318135 w 1598295"/>
              <a:gd name="connsiteY3" fmla="*/ 91537 h 91649"/>
              <a:gd name="connsiteX4" fmla="*/ 455295 w 1598295"/>
              <a:gd name="connsiteY4" fmla="*/ 57247 h 91649"/>
              <a:gd name="connsiteX5" fmla="*/ 523875 w 1598295"/>
              <a:gd name="connsiteY5" fmla="*/ 57247 h 91649"/>
              <a:gd name="connsiteX6" fmla="*/ 581025 w 1598295"/>
              <a:gd name="connsiteY6" fmla="*/ 34387 h 91649"/>
              <a:gd name="connsiteX7" fmla="*/ 649605 w 1598295"/>
              <a:gd name="connsiteY7" fmla="*/ 97 h 91649"/>
              <a:gd name="connsiteX8" fmla="*/ 775335 w 1598295"/>
              <a:gd name="connsiteY8" fmla="*/ 45817 h 91649"/>
              <a:gd name="connsiteX9" fmla="*/ 935355 w 1598295"/>
              <a:gd name="connsiteY9" fmla="*/ 80107 h 91649"/>
              <a:gd name="connsiteX10" fmla="*/ 1049655 w 1598295"/>
              <a:gd name="connsiteY10" fmla="*/ 80107 h 91649"/>
              <a:gd name="connsiteX11" fmla="*/ 1232535 w 1598295"/>
              <a:gd name="connsiteY11" fmla="*/ 91537 h 91649"/>
              <a:gd name="connsiteX12" fmla="*/ 1358265 w 1598295"/>
              <a:gd name="connsiteY12" fmla="*/ 80107 h 91649"/>
              <a:gd name="connsiteX13" fmla="*/ 1506855 w 1598295"/>
              <a:gd name="connsiteY13" fmla="*/ 80107 h 91649"/>
              <a:gd name="connsiteX14" fmla="*/ 1598295 w 1598295"/>
              <a:gd name="connsiteY14" fmla="*/ 80107 h 91649"/>
              <a:gd name="connsiteX0" fmla="*/ 0 w 1598295"/>
              <a:gd name="connsiteY0" fmla="*/ 13432 h 91576"/>
              <a:gd name="connsiteX1" fmla="*/ 135255 w 1598295"/>
              <a:gd name="connsiteY1" fmla="*/ 80107 h 91576"/>
              <a:gd name="connsiteX2" fmla="*/ 200501 w 1598295"/>
              <a:gd name="connsiteY2" fmla="*/ 49627 h 91576"/>
              <a:gd name="connsiteX3" fmla="*/ 318135 w 1598295"/>
              <a:gd name="connsiteY3" fmla="*/ 91537 h 91576"/>
              <a:gd name="connsiteX4" fmla="*/ 455295 w 1598295"/>
              <a:gd name="connsiteY4" fmla="*/ 57247 h 91576"/>
              <a:gd name="connsiteX5" fmla="*/ 523875 w 1598295"/>
              <a:gd name="connsiteY5" fmla="*/ 57247 h 91576"/>
              <a:gd name="connsiteX6" fmla="*/ 581025 w 1598295"/>
              <a:gd name="connsiteY6" fmla="*/ 34387 h 91576"/>
              <a:gd name="connsiteX7" fmla="*/ 649605 w 1598295"/>
              <a:gd name="connsiteY7" fmla="*/ 97 h 91576"/>
              <a:gd name="connsiteX8" fmla="*/ 775335 w 1598295"/>
              <a:gd name="connsiteY8" fmla="*/ 45817 h 91576"/>
              <a:gd name="connsiteX9" fmla="*/ 935355 w 1598295"/>
              <a:gd name="connsiteY9" fmla="*/ 80107 h 91576"/>
              <a:gd name="connsiteX10" fmla="*/ 1049655 w 1598295"/>
              <a:gd name="connsiteY10" fmla="*/ 80107 h 91576"/>
              <a:gd name="connsiteX11" fmla="*/ 1232535 w 1598295"/>
              <a:gd name="connsiteY11" fmla="*/ 91537 h 91576"/>
              <a:gd name="connsiteX12" fmla="*/ 1358265 w 1598295"/>
              <a:gd name="connsiteY12" fmla="*/ 80107 h 91576"/>
              <a:gd name="connsiteX13" fmla="*/ 1506855 w 1598295"/>
              <a:gd name="connsiteY13" fmla="*/ 80107 h 91576"/>
              <a:gd name="connsiteX14" fmla="*/ 1598295 w 1598295"/>
              <a:gd name="connsiteY14" fmla="*/ 80107 h 91576"/>
              <a:gd name="connsiteX0" fmla="*/ 0 w 1598295"/>
              <a:gd name="connsiteY0" fmla="*/ 13432 h 96334"/>
              <a:gd name="connsiteX1" fmla="*/ 135255 w 1598295"/>
              <a:gd name="connsiteY1" fmla="*/ 80107 h 96334"/>
              <a:gd name="connsiteX2" fmla="*/ 200501 w 1598295"/>
              <a:gd name="connsiteY2" fmla="*/ 49627 h 96334"/>
              <a:gd name="connsiteX3" fmla="*/ 306229 w 1598295"/>
              <a:gd name="connsiteY3" fmla="*/ 96300 h 96334"/>
              <a:gd name="connsiteX4" fmla="*/ 455295 w 1598295"/>
              <a:gd name="connsiteY4" fmla="*/ 57247 h 96334"/>
              <a:gd name="connsiteX5" fmla="*/ 523875 w 1598295"/>
              <a:gd name="connsiteY5" fmla="*/ 57247 h 96334"/>
              <a:gd name="connsiteX6" fmla="*/ 581025 w 1598295"/>
              <a:gd name="connsiteY6" fmla="*/ 34387 h 96334"/>
              <a:gd name="connsiteX7" fmla="*/ 649605 w 1598295"/>
              <a:gd name="connsiteY7" fmla="*/ 97 h 96334"/>
              <a:gd name="connsiteX8" fmla="*/ 775335 w 1598295"/>
              <a:gd name="connsiteY8" fmla="*/ 45817 h 96334"/>
              <a:gd name="connsiteX9" fmla="*/ 935355 w 1598295"/>
              <a:gd name="connsiteY9" fmla="*/ 80107 h 96334"/>
              <a:gd name="connsiteX10" fmla="*/ 1049655 w 1598295"/>
              <a:gd name="connsiteY10" fmla="*/ 80107 h 96334"/>
              <a:gd name="connsiteX11" fmla="*/ 1232535 w 1598295"/>
              <a:gd name="connsiteY11" fmla="*/ 91537 h 96334"/>
              <a:gd name="connsiteX12" fmla="*/ 1358265 w 1598295"/>
              <a:gd name="connsiteY12" fmla="*/ 80107 h 96334"/>
              <a:gd name="connsiteX13" fmla="*/ 1506855 w 1598295"/>
              <a:gd name="connsiteY13" fmla="*/ 80107 h 96334"/>
              <a:gd name="connsiteX14" fmla="*/ 1598295 w 1598295"/>
              <a:gd name="connsiteY14" fmla="*/ 80107 h 96334"/>
              <a:gd name="connsiteX0" fmla="*/ 0 w 1598295"/>
              <a:gd name="connsiteY0" fmla="*/ 13432 h 96301"/>
              <a:gd name="connsiteX1" fmla="*/ 135255 w 1598295"/>
              <a:gd name="connsiteY1" fmla="*/ 80107 h 96301"/>
              <a:gd name="connsiteX2" fmla="*/ 200501 w 1598295"/>
              <a:gd name="connsiteY2" fmla="*/ 49627 h 96301"/>
              <a:gd name="connsiteX3" fmla="*/ 306229 w 1598295"/>
              <a:gd name="connsiteY3" fmla="*/ 96300 h 96301"/>
              <a:gd name="connsiteX4" fmla="*/ 363856 w 1598295"/>
              <a:gd name="connsiteY4" fmla="*/ 51532 h 96301"/>
              <a:gd name="connsiteX5" fmla="*/ 455295 w 1598295"/>
              <a:gd name="connsiteY5" fmla="*/ 57247 h 96301"/>
              <a:gd name="connsiteX6" fmla="*/ 523875 w 1598295"/>
              <a:gd name="connsiteY6" fmla="*/ 57247 h 96301"/>
              <a:gd name="connsiteX7" fmla="*/ 581025 w 1598295"/>
              <a:gd name="connsiteY7" fmla="*/ 34387 h 96301"/>
              <a:gd name="connsiteX8" fmla="*/ 649605 w 1598295"/>
              <a:gd name="connsiteY8" fmla="*/ 97 h 96301"/>
              <a:gd name="connsiteX9" fmla="*/ 775335 w 1598295"/>
              <a:gd name="connsiteY9" fmla="*/ 45817 h 96301"/>
              <a:gd name="connsiteX10" fmla="*/ 935355 w 1598295"/>
              <a:gd name="connsiteY10" fmla="*/ 80107 h 96301"/>
              <a:gd name="connsiteX11" fmla="*/ 1049655 w 1598295"/>
              <a:gd name="connsiteY11" fmla="*/ 80107 h 96301"/>
              <a:gd name="connsiteX12" fmla="*/ 1232535 w 1598295"/>
              <a:gd name="connsiteY12" fmla="*/ 91537 h 96301"/>
              <a:gd name="connsiteX13" fmla="*/ 1358265 w 1598295"/>
              <a:gd name="connsiteY13" fmla="*/ 80107 h 96301"/>
              <a:gd name="connsiteX14" fmla="*/ 1506855 w 1598295"/>
              <a:gd name="connsiteY14" fmla="*/ 80107 h 96301"/>
              <a:gd name="connsiteX15" fmla="*/ 1598295 w 1598295"/>
              <a:gd name="connsiteY15" fmla="*/ 80107 h 96301"/>
              <a:gd name="connsiteX0" fmla="*/ 0 w 1598295"/>
              <a:gd name="connsiteY0" fmla="*/ 13432 h 107271"/>
              <a:gd name="connsiteX1" fmla="*/ 135255 w 1598295"/>
              <a:gd name="connsiteY1" fmla="*/ 80107 h 107271"/>
              <a:gd name="connsiteX2" fmla="*/ 200501 w 1598295"/>
              <a:gd name="connsiteY2" fmla="*/ 49627 h 107271"/>
              <a:gd name="connsiteX3" fmla="*/ 306229 w 1598295"/>
              <a:gd name="connsiteY3" fmla="*/ 96300 h 107271"/>
              <a:gd name="connsiteX4" fmla="*/ 363856 w 1598295"/>
              <a:gd name="connsiteY4" fmla="*/ 51532 h 107271"/>
              <a:gd name="connsiteX5" fmla="*/ 445770 w 1598295"/>
              <a:gd name="connsiteY5" fmla="*/ 107254 h 107271"/>
              <a:gd name="connsiteX6" fmla="*/ 523875 w 1598295"/>
              <a:gd name="connsiteY6" fmla="*/ 57247 h 107271"/>
              <a:gd name="connsiteX7" fmla="*/ 581025 w 1598295"/>
              <a:gd name="connsiteY7" fmla="*/ 34387 h 107271"/>
              <a:gd name="connsiteX8" fmla="*/ 649605 w 1598295"/>
              <a:gd name="connsiteY8" fmla="*/ 97 h 107271"/>
              <a:gd name="connsiteX9" fmla="*/ 775335 w 1598295"/>
              <a:gd name="connsiteY9" fmla="*/ 45817 h 107271"/>
              <a:gd name="connsiteX10" fmla="*/ 935355 w 1598295"/>
              <a:gd name="connsiteY10" fmla="*/ 80107 h 107271"/>
              <a:gd name="connsiteX11" fmla="*/ 1049655 w 1598295"/>
              <a:gd name="connsiteY11" fmla="*/ 80107 h 107271"/>
              <a:gd name="connsiteX12" fmla="*/ 1232535 w 1598295"/>
              <a:gd name="connsiteY12" fmla="*/ 91537 h 107271"/>
              <a:gd name="connsiteX13" fmla="*/ 1358265 w 1598295"/>
              <a:gd name="connsiteY13" fmla="*/ 80107 h 107271"/>
              <a:gd name="connsiteX14" fmla="*/ 1506855 w 1598295"/>
              <a:gd name="connsiteY14" fmla="*/ 80107 h 107271"/>
              <a:gd name="connsiteX15" fmla="*/ 1598295 w 1598295"/>
              <a:gd name="connsiteY15" fmla="*/ 80107 h 107271"/>
              <a:gd name="connsiteX0" fmla="*/ 0 w 1598295"/>
              <a:gd name="connsiteY0" fmla="*/ 13432 h 107329"/>
              <a:gd name="connsiteX1" fmla="*/ 135255 w 1598295"/>
              <a:gd name="connsiteY1" fmla="*/ 80107 h 107329"/>
              <a:gd name="connsiteX2" fmla="*/ 200501 w 1598295"/>
              <a:gd name="connsiteY2" fmla="*/ 49627 h 107329"/>
              <a:gd name="connsiteX3" fmla="*/ 306229 w 1598295"/>
              <a:gd name="connsiteY3" fmla="*/ 96300 h 107329"/>
              <a:gd name="connsiteX4" fmla="*/ 363856 w 1598295"/>
              <a:gd name="connsiteY4" fmla="*/ 51532 h 107329"/>
              <a:gd name="connsiteX5" fmla="*/ 445770 w 1598295"/>
              <a:gd name="connsiteY5" fmla="*/ 107254 h 107329"/>
              <a:gd name="connsiteX6" fmla="*/ 494825 w 1598295"/>
              <a:gd name="connsiteY6" fmla="*/ 63439 h 107329"/>
              <a:gd name="connsiteX7" fmla="*/ 523875 w 1598295"/>
              <a:gd name="connsiteY7" fmla="*/ 57247 h 107329"/>
              <a:gd name="connsiteX8" fmla="*/ 581025 w 1598295"/>
              <a:gd name="connsiteY8" fmla="*/ 34387 h 107329"/>
              <a:gd name="connsiteX9" fmla="*/ 649605 w 1598295"/>
              <a:gd name="connsiteY9" fmla="*/ 97 h 107329"/>
              <a:gd name="connsiteX10" fmla="*/ 775335 w 1598295"/>
              <a:gd name="connsiteY10" fmla="*/ 45817 h 107329"/>
              <a:gd name="connsiteX11" fmla="*/ 935355 w 1598295"/>
              <a:gd name="connsiteY11" fmla="*/ 80107 h 107329"/>
              <a:gd name="connsiteX12" fmla="*/ 1049655 w 1598295"/>
              <a:gd name="connsiteY12" fmla="*/ 80107 h 107329"/>
              <a:gd name="connsiteX13" fmla="*/ 1232535 w 1598295"/>
              <a:gd name="connsiteY13" fmla="*/ 91537 h 107329"/>
              <a:gd name="connsiteX14" fmla="*/ 1358265 w 1598295"/>
              <a:gd name="connsiteY14" fmla="*/ 80107 h 107329"/>
              <a:gd name="connsiteX15" fmla="*/ 1506855 w 1598295"/>
              <a:gd name="connsiteY15" fmla="*/ 80107 h 107329"/>
              <a:gd name="connsiteX16" fmla="*/ 1598295 w 1598295"/>
              <a:gd name="connsiteY16" fmla="*/ 80107 h 107329"/>
              <a:gd name="connsiteX0" fmla="*/ 0 w 1598295"/>
              <a:gd name="connsiteY0" fmla="*/ 14378 h 108275"/>
              <a:gd name="connsiteX1" fmla="*/ 135255 w 1598295"/>
              <a:gd name="connsiteY1" fmla="*/ 81053 h 108275"/>
              <a:gd name="connsiteX2" fmla="*/ 200501 w 1598295"/>
              <a:gd name="connsiteY2" fmla="*/ 50573 h 108275"/>
              <a:gd name="connsiteX3" fmla="*/ 306229 w 1598295"/>
              <a:gd name="connsiteY3" fmla="*/ 97246 h 108275"/>
              <a:gd name="connsiteX4" fmla="*/ 363856 w 1598295"/>
              <a:gd name="connsiteY4" fmla="*/ 52478 h 108275"/>
              <a:gd name="connsiteX5" fmla="*/ 445770 w 1598295"/>
              <a:gd name="connsiteY5" fmla="*/ 108200 h 108275"/>
              <a:gd name="connsiteX6" fmla="*/ 494825 w 1598295"/>
              <a:gd name="connsiteY6" fmla="*/ 64385 h 108275"/>
              <a:gd name="connsiteX7" fmla="*/ 523875 w 1598295"/>
              <a:gd name="connsiteY7" fmla="*/ 58193 h 108275"/>
              <a:gd name="connsiteX8" fmla="*/ 581025 w 1598295"/>
              <a:gd name="connsiteY8" fmla="*/ 94865 h 108275"/>
              <a:gd name="connsiteX9" fmla="*/ 649605 w 1598295"/>
              <a:gd name="connsiteY9" fmla="*/ 1043 h 108275"/>
              <a:gd name="connsiteX10" fmla="*/ 775335 w 1598295"/>
              <a:gd name="connsiteY10" fmla="*/ 46763 h 108275"/>
              <a:gd name="connsiteX11" fmla="*/ 935355 w 1598295"/>
              <a:gd name="connsiteY11" fmla="*/ 81053 h 108275"/>
              <a:gd name="connsiteX12" fmla="*/ 1049655 w 1598295"/>
              <a:gd name="connsiteY12" fmla="*/ 81053 h 108275"/>
              <a:gd name="connsiteX13" fmla="*/ 1232535 w 1598295"/>
              <a:gd name="connsiteY13" fmla="*/ 92483 h 108275"/>
              <a:gd name="connsiteX14" fmla="*/ 1358265 w 1598295"/>
              <a:gd name="connsiteY14" fmla="*/ 81053 h 108275"/>
              <a:gd name="connsiteX15" fmla="*/ 1506855 w 1598295"/>
              <a:gd name="connsiteY15" fmla="*/ 81053 h 108275"/>
              <a:gd name="connsiteX16" fmla="*/ 1598295 w 1598295"/>
              <a:gd name="connsiteY16" fmla="*/ 81053 h 108275"/>
              <a:gd name="connsiteX0" fmla="*/ 0 w 1598295"/>
              <a:gd name="connsiteY0" fmla="*/ 0 h 93897"/>
              <a:gd name="connsiteX1" fmla="*/ 135255 w 1598295"/>
              <a:gd name="connsiteY1" fmla="*/ 66675 h 93897"/>
              <a:gd name="connsiteX2" fmla="*/ 200501 w 1598295"/>
              <a:gd name="connsiteY2" fmla="*/ 36195 h 93897"/>
              <a:gd name="connsiteX3" fmla="*/ 306229 w 1598295"/>
              <a:gd name="connsiteY3" fmla="*/ 82868 h 93897"/>
              <a:gd name="connsiteX4" fmla="*/ 363856 w 1598295"/>
              <a:gd name="connsiteY4" fmla="*/ 38100 h 93897"/>
              <a:gd name="connsiteX5" fmla="*/ 445770 w 1598295"/>
              <a:gd name="connsiteY5" fmla="*/ 93822 h 93897"/>
              <a:gd name="connsiteX6" fmla="*/ 494825 w 1598295"/>
              <a:gd name="connsiteY6" fmla="*/ 50007 h 93897"/>
              <a:gd name="connsiteX7" fmla="*/ 523875 w 1598295"/>
              <a:gd name="connsiteY7" fmla="*/ 43815 h 93897"/>
              <a:gd name="connsiteX8" fmla="*/ 581025 w 1598295"/>
              <a:gd name="connsiteY8" fmla="*/ 80487 h 93897"/>
              <a:gd name="connsiteX9" fmla="*/ 680562 w 1598295"/>
              <a:gd name="connsiteY9" fmla="*/ 8096 h 93897"/>
              <a:gd name="connsiteX10" fmla="*/ 775335 w 1598295"/>
              <a:gd name="connsiteY10" fmla="*/ 32385 h 93897"/>
              <a:gd name="connsiteX11" fmla="*/ 935355 w 1598295"/>
              <a:gd name="connsiteY11" fmla="*/ 66675 h 93897"/>
              <a:gd name="connsiteX12" fmla="*/ 1049655 w 1598295"/>
              <a:gd name="connsiteY12" fmla="*/ 66675 h 93897"/>
              <a:gd name="connsiteX13" fmla="*/ 1232535 w 1598295"/>
              <a:gd name="connsiteY13" fmla="*/ 78105 h 93897"/>
              <a:gd name="connsiteX14" fmla="*/ 1358265 w 1598295"/>
              <a:gd name="connsiteY14" fmla="*/ 66675 h 93897"/>
              <a:gd name="connsiteX15" fmla="*/ 1506855 w 1598295"/>
              <a:gd name="connsiteY15" fmla="*/ 66675 h 93897"/>
              <a:gd name="connsiteX16" fmla="*/ 1598295 w 1598295"/>
              <a:gd name="connsiteY16" fmla="*/ 66675 h 93897"/>
              <a:gd name="connsiteX0" fmla="*/ 0 w 1598295"/>
              <a:gd name="connsiteY0" fmla="*/ 0 h 93897"/>
              <a:gd name="connsiteX1" fmla="*/ 135255 w 1598295"/>
              <a:gd name="connsiteY1" fmla="*/ 66675 h 93897"/>
              <a:gd name="connsiteX2" fmla="*/ 200501 w 1598295"/>
              <a:gd name="connsiteY2" fmla="*/ 36195 h 93897"/>
              <a:gd name="connsiteX3" fmla="*/ 306229 w 1598295"/>
              <a:gd name="connsiteY3" fmla="*/ 82868 h 93897"/>
              <a:gd name="connsiteX4" fmla="*/ 363856 w 1598295"/>
              <a:gd name="connsiteY4" fmla="*/ 38100 h 93897"/>
              <a:gd name="connsiteX5" fmla="*/ 445770 w 1598295"/>
              <a:gd name="connsiteY5" fmla="*/ 93822 h 93897"/>
              <a:gd name="connsiteX6" fmla="*/ 494825 w 1598295"/>
              <a:gd name="connsiteY6" fmla="*/ 50007 h 93897"/>
              <a:gd name="connsiteX7" fmla="*/ 523875 w 1598295"/>
              <a:gd name="connsiteY7" fmla="*/ 43815 h 93897"/>
              <a:gd name="connsiteX8" fmla="*/ 581025 w 1598295"/>
              <a:gd name="connsiteY8" fmla="*/ 80487 h 93897"/>
              <a:gd name="connsiteX9" fmla="*/ 680562 w 1598295"/>
              <a:gd name="connsiteY9" fmla="*/ 8096 h 93897"/>
              <a:gd name="connsiteX10" fmla="*/ 772954 w 1598295"/>
              <a:gd name="connsiteY10" fmla="*/ 49053 h 93897"/>
              <a:gd name="connsiteX11" fmla="*/ 935355 w 1598295"/>
              <a:gd name="connsiteY11" fmla="*/ 66675 h 93897"/>
              <a:gd name="connsiteX12" fmla="*/ 1049655 w 1598295"/>
              <a:gd name="connsiteY12" fmla="*/ 66675 h 93897"/>
              <a:gd name="connsiteX13" fmla="*/ 1232535 w 1598295"/>
              <a:gd name="connsiteY13" fmla="*/ 78105 h 93897"/>
              <a:gd name="connsiteX14" fmla="*/ 1358265 w 1598295"/>
              <a:gd name="connsiteY14" fmla="*/ 66675 h 93897"/>
              <a:gd name="connsiteX15" fmla="*/ 1506855 w 1598295"/>
              <a:gd name="connsiteY15" fmla="*/ 66675 h 93897"/>
              <a:gd name="connsiteX16" fmla="*/ 1598295 w 1598295"/>
              <a:gd name="connsiteY16" fmla="*/ 66675 h 93897"/>
              <a:gd name="connsiteX0" fmla="*/ 0 w 1598295"/>
              <a:gd name="connsiteY0" fmla="*/ 1374 h 95271"/>
              <a:gd name="connsiteX1" fmla="*/ 135255 w 1598295"/>
              <a:gd name="connsiteY1" fmla="*/ 68049 h 95271"/>
              <a:gd name="connsiteX2" fmla="*/ 200501 w 1598295"/>
              <a:gd name="connsiteY2" fmla="*/ 37569 h 95271"/>
              <a:gd name="connsiteX3" fmla="*/ 306229 w 1598295"/>
              <a:gd name="connsiteY3" fmla="*/ 84242 h 95271"/>
              <a:gd name="connsiteX4" fmla="*/ 363856 w 1598295"/>
              <a:gd name="connsiteY4" fmla="*/ 39474 h 95271"/>
              <a:gd name="connsiteX5" fmla="*/ 445770 w 1598295"/>
              <a:gd name="connsiteY5" fmla="*/ 95196 h 95271"/>
              <a:gd name="connsiteX6" fmla="*/ 494825 w 1598295"/>
              <a:gd name="connsiteY6" fmla="*/ 51381 h 95271"/>
              <a:gd name="connsiteX7" fmla="*/ 523875 w 1598295"/>
              <a:gd name="connsiteY7" fmla="*/ 45189 h 95271"/>
              <a:gd name="connsiteX8" fmla="*/ 581025 w 1598295"/>
              <a:gd name="connsiteY8" fmla="*/ 81861 h 95271"/>
              <a:gd name="connsiteX9" fmla="*/ 680562 w 1598295"/>
              <a:gd name="connsiteY9" fmla="*/ 9470 h 95271"/>
              <a:gd name="connsiteX10" fmla="*/ 772954 w 1598295"/>
              <a:gd name="connsiteY10" fmla="*/ 50427 h 95271"/>
              <a:gd name="connsiteX11" fmla="*/ 935355 w 1598295"/>
              <a:gd name="connsiteY11" fmla="*/ 68049 h 95271"/>
              <a:gd name="connsiteX12" fmla="*/ 1049655 w 1598295"/>
              <a:gd name="connsiteY12" fmla="*/ 68049 h 95271"/>
              <a:gd name="connsiteX13" fmla="*/ 1232535 w 1598295"/>
              <a:gd name="connsiteY13" fmla="*/ 79479 h 95271"/>
              <a:gd name="connsiteX14" fmla="*/ 1358265 w 1598295"/>
              <a:gd name="connsiteY14" fmla="*/ 68049 h 95271"/>
              <a:gd name="connsiteX15" fmla="*/ 1506855 w 1598295"/>
              <a:gd name="connsiteY15" fmla="*/ 68049 h 95271"/>
              <a:gd name="connsiteX16" fmla="*/ 1598295 w 1598295"/>
              <a:gd name="connsiteY16" fmla="*/ 68049 h 95271"/>
              <a:gd name="connsiteX0" fmla="*/ 0 w 1598295"/>
              <a:gd name="connsiteY0" fmla="*/ 0 h 93897"/>
              <a:gd name="connsiteX1" fmla="*/ 135255 w 1598295"/>
              <a:gd name="connsiteY1" fmla="*/ 66675 h 93897"/>
              <a:gd name="connsiteX2" fmla="*/ 200501 w 1598295"/>
              <a:gd name="connsiteY2" fmla="*/ 36195 h 93897"/>
              <a:gd name="connsiteX3" fmla="*/ 306229 w 1598295"/>
              <a:gd name="connsiteY3" fmla="*/ 82868 h 93897"/>
              <a:gd name="connsiteX4" fmla="*/ 363856 w 1598295"/>
              <a:gd name="connsiteY4" fmla="*/ 38100 h 93897"/>
              <a:gd name="connsiteX5" fmla="*/ 445770 w 1598295"/>
              <a:gd name="connsiteY5" fmla="*/ 93822 h 93897"/>
              <a:gd name="connsiteX6" fmla="*/ 494825 w 1598295"/>
              <a:gd name="connsiteY6" fmla="*/ 50007 h 93897"/>
              <a:gd name="connsiteX7" fmla="*/ 523875 w 1598295"/>
              <a:gd name="connsiteY7" fmla="*/ 43815 h 93897"/>
              <a:gd name="connsiteX8" fmla="*/ 581025 w 1598295"/>
              <a:gd name="connsiteY8" fmla="*/ 80487 h 93897"/>
              <a:gd name="connsiteX9" fmla="*/ 680562 w 1598295"/>
              <a:gd name="connsiteY9" fmla="*/ 8096 h 93897"/>
              <a:gd name="connsiteX10" fmla="*/ 772954 w 1598295"/>
              <a:gd name="connsiteY10" fmla="*/ 49053 h 93897"/>
              <a:gd name="connsiteX11" fmla="*/ 944880 w 1598295"/>
              <a:gd name="connsiteY11" fmla="*/ 52388 h 93897"/>
              <a:gd name="connsiteX12" fmla="*/ 1049655 w 1598295"/>
              <a:gd name="connsiteY12" fmla="*/ 66675 h 93897"/>
              <a:gd name="connsiteX13" fmla="*/ 1232535 w 1598295"/>
              <a:gd name="connsiteY13" fmla="*/ 78105 h 93897"/>
              <a:gd name="connsiteX14" fmla="*/ 1358265 w 1598295"/>
              <a:gd name="connsiteY14" fmla="*/ 66675 h 93897"/>
              <a:gd name="connsiteX15" fmla="*/ 1506855 w 1598295"/>
              <a:gd name="connsiteY15" fmla="*/ 66675 h 93897"/>
              <a:gd name="connsiteX16" fmla="*/ 1598295 w 1598295"/>
              <a:gd name="connsiteY16" fmla="*/ 66675 h 93897"/>
              <a:gd name="connsiteX0" fmla="*/ 0 w 1598295"/>
              <a:gd name="connsiteY0" fmla="*/ 0 h 93897"/>
              <a:gd name="connsiteX1" fmla="*/ 135255 w 1598295"/>
              <a:gd name="connsiteY1" fmla="*/ 66675 h 93897"/>
              <a:gd name="connsiteX2" fmla="*/ 200501 w 1598295"/>
              <a:gd name="connsiteY2" fmla="*/ 36195 h 93897"/>
              <a:gd name="connsiteX3" fmla="*/ 306229 w 1598295"/>
              <a:gd name="connsiteY3" fmla="*/ 82868 h 93897"/>
              <a:gd name="connsiteX4" fmla="*/ 363856 w 1598295"/>
              <a:gd name="connsiteY4" fmla="*/ 38100 h 93897"/>
              <a:gd name="connsiteX5" fmla="*/ 445770 w 1598295"/>
              <a:gd name="connsiteY5" fmla="*/ 93822 h 93897"/>
              <a:gd name="connsiteX6" fmla="*/ 494825 w 1598295"/>
              <a:gd name="connsiteY6" fmla="*/ 50007 h 93897"/>
              <a:gd name="connsiteX7" fmla="*/ 523875 w 1598295"/>
              <a:gd name="connsiteY7" fmla="*/ 43815 h 93897"/>
              <a:gd name="connsiteX8" fmla="*/ 581025 w 1598295"/>
              <a:gd name="connsiteY8" fmla="*/ 80487 h 93897"/>
              <a:gd name="connsiteX9" fmla="*/ 680562 w 1598295"/>
              <a:gd name="connsiteY9" fmla="*/ 8096 h 93897"/>
              <a:gd name="connsiteX10" fmla="*/ 794385 w 1598295"/>
              <a:gd name="connsiteY10" fmla="*/ 89534 h 93897"/>
              <a:gd name="connsiteX11" fmla="*/ 944880 w 1598295"/>
              <a:gd name="connsiteY11" fmla="*/ 52388 h 93897"/>
              <a:gd name="connsiteX12" fmla="*/ 1049655 w 1598295"/>
              <a:gd name="connsiteY12" fmla="*/ 66675 h 93897"/>
              <a:gd name="connsiteX13" fmla="*/ 1232535 w 1598295"/>
              <a:gd name="connsiteY13" fmla="*/ 78105 h 93897"/>
              <a:gd name="connsiteX14" fmla="*/ 1358265 w 1598295"/>
              <a:gd name="connsiteY14" fmla="*/ 66675 h 93897"/>
              <a:gd name="connsiteX15" fmla="*/ 1506855 w 1598295"/>
              <a:gd name="connsiteY15" fmla="*/ 66675 h 93897"/>
              <a:gd name="connsiteX16" fmla="*/ 1598295 w 1598295"/>
              <a:gd name="connsiteY16" fmla="*/ 66675 h 93897"/>
              <a:gd name="connsiteX0" fmla="*/ 0 w 1598295"/>
              <a:gd name="connsiteY0" fmla="*/ 0 h 93897"/>
              <a:gd name="connsiteX1" fmla="*/ 135255 w 1598295"/>
              <a:gd name="connsiteY1" fmla="*/ 66675 h 93897"/>
              <a:gd name="connsiteX2" fmla="*/ 200501 w 1598295"/>
              <a:gd name="connsiteY2" fmla="*/ 36195 h 93897"/>
              <a:gd name="connsiteX3" fmla="*/ 306229 w 1598295"/>
              <a:gd name="connsiteY3" fmla="*/ 82868 h 93897"/>
              <a:gd name="connsiteX4" fmla="*/ 363856 w 1598295"/>
              <a:gd name="connsiteY4" fmla="*/ 38100 h 93897"/>
              <a:gd name="connsiteX5" fmla="*/ 445770 w 1598295"/>
              <a:gd name="connsiteY5" fmla="*/ 93822 h 93897"/>
              <a:gd name="connsiteX6" fmla="*/ 494825 w 1598295"/>
              <a:gd name="connsiteY6" fmla="*/ 50007 h 93897"/>
              <a:gd name="connsiteX7" fmla="*/ 523875 w 1598295"/>
              <a:gd name="connsiteY7" fmla="*/ 43815 h 93897"/>
              <a:gd name="connsiteX8" fmla="*/ 581025 w 1598295"/>
              <a:gd name="connsiteY8" fmla="*/ 80487 h 93897"/>
              <a:gd name="connsiteX9" fmla="*/ 680562 w 1598295"/>
              <a:gd name="connsiteY9" fmla="*/ 8096 h 93897"/>
              <a:gd name="connsiteX10" fmla="*/ 794385 w 1598295"/>
              <a:gd name="connsiteY10" fmla="*/ 89534 h 93897"/>
              <a:gd name="connsiteX11" fmla="*/ 890112 w 1598295"/>
              <a:gd name="connsiteY11" fmla="*/ 52389 h 93897"/>
              <a:gd name="connsiteX12" fmla="*/ 944880 w 1598295"/>
              <a:gd name="connsiteY12" fmla="*/ 52388 h 93897"/>
              <a:gd name="connsiteX13" fmla="*/ 1049655 w 1598295"/>
              <a:gd name="connsiteY13" fmla="*/ 66675 h 93897"/>
              <a:gd name="connsiteX14" fmla="*/ 1232535 w 1598295"/>
              <a:gd name="connsiteY14" fmla="*/ 78105 h 93897"/>
              <a:gd name="connsiteX15" fmla="*/ 1358265 w 1598295"/>
              <a:gd name="connsiteY15" fmla="*/ 66675 h 93897"/>
              <a:gd name="connsiteX16" fmla="*/ 1506855 w 1598295"/>
              <a:gd name="connsiteY16" fmla="*/ 66675 h 93897"/>
              <a:gd name="connsiteX17" fmla="*/ 1598295 w 1598295"/>
              <a:gd name="connsiteY17" fmla="*/ 66675 h 93897"/>
              <a:gd name="connsiteX0" fmla="*/ 0 w 1598295"/>
              <a:gd name="connsiteY0" fmla="*/ 0 h 109641"/>
              <a:gd name="connsiteX1" fmla="*/ 135255 w 1598295"/>
              <a:gd name="connsiteY1" fmla="*/ 66675 h 109641"/>
              <a:gd name="connsiteX2" fmla="*/ 200501 w 1598295"/>
              <a:gd name="connsiteY2" fmla="*/ 36195 h 109641"/>
              <a:gd name="connsiteX3" fmla="*/ 306229 w 1598295"/>
              <a:gd name="connsiteY3" fmla="*/ 82868 h 109641"/>
              <a:gd name="connsiteX4" fmla="*/ 363856 w 1598295"/>
              <a:gd name="connsiteY4" fmla="*/ 38100 h 109641"/>
              <a:gd name="connsiteX5" fmla="*/ 445770 w 1598295"/>
              <a:gd name="connsiteY5" fmla="*/ 93822 h 109641"/>
              <a:gd name="connsiteX6" fmla="*/ 494825 w 1598295"/>
              <a:gd name="connsiteY6" fmla="*/ 50007 h 109641"/>
              <a:gd name="connsiteX7" fmla="*/ 523875 w 1598295"/>
              <a:gd name="connsiteY7" fmla="*/ 43815 h 109641"/>
              <a:gd name="connsiteX8" fmla="*/ 581025 w 1598295"/>
              <a:gd name="connsiteY8" fmla="*/ 80487 h 109641"/>
              <a:gd name="connsiteX9" fmla="*/ 680562 w 1598295"/>
              <a:gd name="connsiteY9" fmla="*/ 8096 h 109641"/>
              <a:gd name="connsiteX10" fmla="*/ 794385 w 1598295"/>
              <a:gd name="connsiteY10" fmla="*/ 89534 h 109641"/>
              <a:gd name="connsiteX11" fmla="*/ 890112 w 1598295"/>
              <a:gd name="connsiteY11" fmla="*/ 52389 h 109641"/>
              <a:gd name="connsiteX12" fmla="*/ 944880 w 1598295"/>
              <a:gd name="connsiteY12" fmla="*/ 52388 h 109641"/>
              <a:gd name="connsiteX13" fmla="*/ 1002031 w 1598295"/>
              <a:gd name="connsiteY13" fmla="*/ 109539 h 109641"/>
              <a:gd name="connsiteX14" fmla="*/ 1049655 w 1598295"/>
              <a:gd name="connsiteY14" fmla="*/ 66675 h 109641"/>
              <a:gd name="connsiteX15" fmla="*/ 1232535 w 1598295"/>
              <a:gd name="connsiteY15" fmla="*/ 78105 h 109641"/>
              <a:gd name="connsiteX16" fmla="*/ 1358265 w 1598295"/>
              <a:gd name="connsiteY16" fmla="*/ 66675 h 109641"/>
              <a:gd name="connsiteX17" fmla="*/ 1506855 w 1598295"/>
              <a:gd name="connsiteY17" fmla="*/ 66675 h 109641"/>
              <a:gd name="connsiteX18" fmla="*/ 1598295 w 1598295"/>
              <a:gd name="connsiteY18" fmla="*/ 66675 h 109641"/>
              <a:gd name="connsiteX0" fmla="*/ 0 w 1598295"/>
              <a:gd name="connsiteY0" fmla="*/ 0 h 116763"/>
              <a:gd name="connsiteX1" fmla="*/ 135255 w 1598295"/>
              <a:gd name="connsiteY1" fmla="*/ 66675 h 116763"/>
              <a:gd name="connsiteX2" fmla="*/ 200501 w 1598295"/>
              <a:gd name="connsiteY2" fmla="*/ 36195 h 116763"/>
              <a:gd name="connsiteX3" fmla="*/ 306229 w 1598295"/>
              <a:gd name="connsiteY3" fmla="*/ 82868 h 116763"/>
              <a:gd name="connsiteX4" fmla="*/ 363856 w 1598295"/>
              <a:gd name="connsiteY4" fmla="*/ 38100 h 116763"/>
              <a:gd name="connsiteX5" fmla="*/ 445770 w 1598295"/>
              <a:gd name="connsiteY5" fmla="*/ 93822 h 116763"/>
              <a:gd name="connsiteX6" fmla="*/ 494825 w 1598295"/>
              <a:gd name="connsiteY6" fmla="*/ 50007 h 116763"/>
              <a:gd name="connsiteX7" fmla="*/ 523875 w 1598295"/>
              <a:gd name="connsiteY7" fmla="*/ 43815 h 116763"/>
              <a:gd name="connsiteX8" fmla="*/ 581025 w 1598295"/>
              <a:gd name="connsiteY8" fmla="*/ 80487 h 116763"/>
              <a:gd name="connsiteX9" fmla="*/ 680562 w 1598295"/>
              <a:gd name="connsiteY9" fmla="*/ 8096 h 116763"/>
              <a:gd name="connsiteX10" fmla="*/ 794385 w 1598295"/>
              <a:gd name="connsiteY10" fmla="*/ 89534 h 116763"/>
              <a:gd name="connsiteX11" fmla="*/ 890112 w 1598295"/>
              <a:gd name="connsiteY11" fmla="*/ 52389 h 116763"/>
              <a:gd name="connsiteX12" fmla="*/ 944880 w 1598295"/>
              <a:gd name="connsiteY12" fmla="*/ 52388 h 116763"/>
              <a:gd name="connsiteX13" fmla="*/ 1002031 w 1598295"/>
              <a:gd name="connsiteY13" fmla="*/ 109539 h 116763"/>
              <a:gd name="connsiteX14" fmla="*/ 1049655 w 1598295"/>
              <a:gd name="connsiteY14" fmla="*/ 66675 h 116763"/>
              <a:gd name="connsiteX15" fmla="*/ 1152050 w 1598295"/>
              <a:gd name="connsiteY15" fmla="*/ 116682 h 116763"/>
              <a:gd name="connsiteX16" fmla="*/ 1232535 w 1598295"/>
              <a:gd name="connsiteY16" fmla="*/ 78105 h 116763"/>
              <a:gd name="connsiteX17" fmla="*/ 1358265 w 1598295"/>
              <a:gd name="connsiteY17" fmla="*/ 66675 h 116763"/>
              <a:gd name="connsiteX18" fmla="*/ 1506855 w 1598295"/>
              <a:gd name="connsiteY18" fmla="*/ 66675 h 116763"/>
              <a:gd name="connsiteX19" fmla="*/ 1598295 w 1598295"/>
              <a:gd name="connsiteY19" fmla="*/ 66675 h 116763"/>
              <a:gd name="connsiteX0" fmla="*/ 0 w 1598295"/>
              <a:gd name="connsiteY0" fmla="*/ 0 h 116722"/>
              <a:gd name="connsiteX1" fmla="*/ 135255 w 1598295"/>
              <a:gd name="connsiteY1" fmla="*/ 66675 h 116722"/>
              <a:gd name="connsiteX2" fmla="*/ 200501 w 1598295"/>
              <a:gd name="connsiteY2" fmla="*/ 36195 h 116722"/>
              <a:gd name="connsiteX3" fmla="*/ 306229 w 1598295"/>
              <a:gd name="connsiteY3" fmla="*/ 82868 h 116722"/>
              <a:gd name="connsiteX4" fmla="*/ 363856 w 1598295"/>
              <a:gd name="connsiteY4" fmla="*/ 38100 h 116722"/>
              <a:gd name="connsiteX5" fmla="*/ 445770 w 1598295"/>
              <a:gd name="connsiteY5" fmla="*/ 93822 h 116722"/>
              <a:gd name="connsiteX6" fmla="*/ 494825 w 1598295"/>
              <a:gd name="connsiteY6" fmla="*/ 50007 h 116722"/>
              <a:gd name="connsiteX7" fmla="*/ 523875 w 1598295"/>
              <a:gd name="connsiteY7" fmla="*/ 43815 h 116722"/>
              <a:gd name="connsiteX8" fmla="*/ 581025 w 1598295"/>
              <a:gd name="connsiteY8" fmla="*/ 80487 h 116722"/>
              <a:gd name="connsiteX9" fmla="*/ 680562 w 1598295"/>
              <a:gd name="connsiteY9" fmla="*/ 8096 h 116722"/>
              <a:gd name="connsiteX10" fmla="*/ 794385 w 1598295"/>
              <a:gd name="connsiteY10" fmla="*/ 89534 h 116722"/>
              <a:gd name="connsiteX11" fmla="*/ 890112 w 1598295"/>
              <a:gd name="connsiteY11" fmla="*/ 52389 h 116722"/>
              <a:gd name="connsiteX12" fmla="*/ 944880 w 1598295"/>
              <a:gd name="connsiteY12" fmla="*/ 52388 h 116722"/>
              <a:gd name="connsiteX13" fmla="*/ 1002031 w 1598295"/>
              <a:gd name="connsiteY13" fmla="*/ 109539 h 116722"/>
              <a:gd name="connsiteX14" fmla="*/ 1049655 w 1598295"/>
              <a:gd name="connsiteY14" fmla="*/ 66675 h 116722"/>
              <a:gd name="connsiteX15" fmla="*/ 1152050 w 1598295"/>
              <a:gd name="connsiteY15" fmla="*/ 116682 h 116722"/>
              <a:gd name="connsiteX16" fmla="*/ 1232535 w 1598295"/>
              <a:gd name="connsiteY16" fmla="*/ 44767 h 116722"/>
              <a:gd name="connsiteX17" fmla="*/ 1358265 w 1598295"/>
              <a:gd name="connsiteY17" fmla="*/ 66675 h 116722"/>
              <a:gd name="connsiteX18" fmla="*/ 1506855 w 1598295"/>
              <a:gd name="connsiteY18" fmla="*/ 66675 h 116722"/>
              <a:gd name="connsiteX19" fmla="*/ 1598295 w 1598295"/>
              <a:gd name="connsiteY19" fmla="*/ 66675 h 116722"/>
              <a:gd name="connsiteX0" fmla="*/ 0 w 1598295"/>
              <a:gd name="connsiteY0" fmla="*/ 0 h 116722"/>
              <a:gd name="connsiteX1" fmla="*/ 135255 w 1598295"/>
              <a:gd name="connsiteY1" fmla="*/ 66675 h 116722"/>
              <a:gd name="connsiteX2" fmla="*/ 200501 w 1598295"/>
              <a:gd name="connsiteY2" fmla="*/ 36195 h 116722"/>
              <a:gd name="connsiteX3" fmla="*/ 306229 w 1598295"/>
              <a:gd name="connsiteY3" fmla="*/ 82868 h 116722"/>
              <a:gd name="connsiteX4" fmla="*/ 363856 w 1598295"/>
              <a:gd name="connsiteY4" fmla="*/ 38100 h 116722"/>
              <a:gd name="connsiteX5" fmla="*/ 445770 w 1598295"/>
              <a:gd name="connsiteY5" fmla="*/ 93822 h 116722"/>
              <a:gd name="connsiteX6" fmla="*/ 494825 w 1598295"/>
              <a:gd name="connsiteY6" fmla="*/ 50007 h 116722"/>
              <a:gd name="connsiteX7" fmla="*/ 523875 w 1598295"/>
              <a:gd name="connsiteY7" fmla="*/ 43815 h 116722"/>
              <a:gd name="connsiteX8" fmla="*/ 581025 w 1598295"/>
              <a:gd name="connsiteY8" fmla="*/ 80487 h 116722"/>
              <a:gd name="connsiteX9" fmla="*/ 680562 w 1598295"/>
              <a:gd name="connsiteY9" fmla="*/ 8096 h 116722"/>
              <a:gd name="connsiteX10" fmla="*/ 794385 w 1598295"/>
              <a:gd name="connsiteY10" fmla="*/ 89534 h 116722"/>
              <a:gd name="connsiteX11" fmla="*/ 890112 w 1598295"/>
              <a:gd name="connsiteY11" fmla="*/ 52389 h 116722"/>
              <a:gd name="connsiteX12" fmla="*/ 944880 w 1598295"/>
              <a:gd name="connsiteY12" fmla="*/ 52388 h 116722"/>
              <a:gd name="connsiteX13" fmla="*/ 1002031 w 1598295"/>
              <a:gd name="connsiteY13" fmla="*/ 109539 h 116722"/>
              <a:gd name="connsiteX14" fmla="*/ 1082992 w 1598295"/>
              <a:gd name="connsiteY14" fmla="*/ 47625 h 116722"/>
              <a:gd name="connsiteX15" fmla="*/ 1152050 w 1598295"/>
              <a:gd name="connsiteY15" fmla="*/ 116682 h 116722"/>
              <a:gd name="connsiteX16" fmla="*/ 1232535 w 1598295"/>
              <a:gd name="connsiteY16" fmla="*/ 44767 h 116722"/>
              <a:gd name="connsiteX17" fmla="*/ 1358265 w 1598295"/>
              <a:gd name="connsiteY17" fmla="*/ 66675 h 116722"/>
              <a:gd name="connsiteX18" fmla="*/ 1506855 w 1598295"/>
              <a:gd name="connsiteY18" fmla="*/ 66675 h 116722"/>
              <a:gd name="connsiteX19" fmla="*/ 1598295 w 1598295"/>
              <a:gd name="connsiteY19" fmla="*/ 66675 h 116722"/>
              <a:gd name="connsiteX0" fmla="*/ 0 w 1598295"/>
              <a:gd name="connsiteY0" fmla="*/ 0 h 116718"/>
              <a:gd name="connsiteX1" fmla="*/ 135255 w 1598295"/>
              <a:gd name="connsiteY1" fmla="*/ 66675 h 116718"/>
              <a:gd name="connsiteX2" fmla="*/ 200501 w 1598295"/>
              <a:gd name="connsiteY2" fmla="*/ 36195 h 116718"/>
              <a:gd name="connsiteX3" fmla="*/ 306229 w 1598295"/>
              <a:gd name="connsiteY3" fmla="*/ 82868 h 116718"/>
              <a:gd name="connsiteX4" fmla="*/ 363856 w 1598295"/>
              <a:gd name="connsiteY4" fmla="*/ 38100 h 116718"/>
              <a:gd name="connsiteX5" fmla="*/ 445770 w 1598295"/>
              <a:gd name="connsiteY5" fmla="*/ 93822 h 116718"/>
              <a:gd name="connsiteX6" fmla="*/ 494825 w 1598295"/>
              <a:gd name="connsiteY6" fmla="*/ 50007 h 116718"/>
              <a:gd name="connsiteX7" fmla="*/ 523875 w 1598295"/>
              <a:gd name="connsiteY7" fmla="*/ 43815 h 116718"/>
              <a:gd name="connsiteX8" fmla="*/ 581025 w 1598295"/>
              <a:gd name="connsiteY8" fmla="*/ 80487 h 116718"/>
              <a:gd name="connsiteX9" fmla="*/ 680562 w 1598295"/>
              <a:gd name="connsiteY9" fmla="*/ 8096 h 116718"/>
              <a:gd name="connsiteX10" fmla="*/ 794385 w 1598295"/>
              <a:gd name="connsiteY10" fmla="*/ 89534 h 116718"/>
              <a:gd name="connsiteX11" fmla="*/ 890112 w 1598295"/>
              <a:gd name="connsiteY11" fmla="*/ 52389 h 116718"/>
              <a:gd name="connsiteX12" fmla="*/ 944880 w 1598295"/>
              <a:gd name="connsiteY12" fmla="*/ 52388 h 116718"/>
              <a:gd name="connsiteX13" fmla="*/ 1002031 w 1598295"/>
              <a:gd name="connsiteY13" fmla="*/ 109539 h 116718"/>
              <a:gd name="connsiteX14" fmla="*/ 1082992 w 1598295"/>
              <a:gd name="connsiteY14" fmla="*/ 47625 h 116718"/>
              <a:gd name="connsiteX15" fmla="*/ 1152050 w 1598295"/>
              <a:gd name="connsiteY15" fmla="*/ 116682 h 116718"/>
              <a:gd name="connsiteX16" fmla="*/ 1232535 w 1598295"/>
              <a:gd name="connsiteY16" fmla="*/ 44767 h 116718"/>
              <a:gd name="connsiteX17" fmla="*/ 1317783 w 1598295"/>
              <a:gd name="connsiteY17" fmla="*/ 111919 h 116718"/>
              <a:gd name="connsiteX18" fmla="*/ 1506855 w 1598295"/>
              <a:gd name="connsiteY18" fmla="*/ 66675 h 116718"/>
              <a:gd name="connsiteX19" fmla="*/ 1598295 w 1598295"/>
              <a:gd name="connsiteY19" fmla="*/ 66675 h 116718"/>
              <a:gd name="connsiteX0" fmla="*/ 0 w 1598295"/>
              <a:gd name="connsiteY0" fmla="*/ 0 h 116718"/>
              <a:gd name="connsiteX1" fmla="*/ 135255 w 1598295"/>
              <a:gd name="connsiteY1" fmla="*/ 66675 h 116718"/>
              <a:gd name="connsiteX2" fmla="*/ 200501 w 1598295"/>
              <a:gd name="connsiteY2" fmla="*/ 36195 h 116718"/>
              <a:gd name="connsiteX3" fmla="*/ 306229 w 1598295"/>
              <a:gd name="connsiteY3" fmla="*/ 82868 h 116718"/>
              <a:gd name="connsiteX4" fmla="*/ 363856 w 1598295"/>
              <a:gd name="connsiteY4" fmla="*/ 38100 h 116718"/>
              <a:gd name="connsiteX5" fmla="*/ 445770 w 1598295"/>
              <a:gd name="connsiteY5" fmla="*/ 93822 h 116718"/>
              <a:gd name="connsiteX6" fmla="*/ 494825 w 1598295"/>
              <a:gd name="connsiteY6" fmla="*/ 50007 h 116718"/>
              <a:gd name="connsiteX7" fmla="*/ 523875 w 1598295"/>
              <a:gd name="connsiteY7" fmla="*/ 43815 h 116718"/>
              <a:gd name="connsiteX8" fmla="*/ 581025 w 1598295"/>
              <a:gd name="connsiteY8" fmla="*/ 80487 h 116718"/>
              <a:gd name="connsiteX9" fmla="*/ 680562 w 1598295"/>
              <a:gd name="connsiteY9" fmla="*/ 8096 h 116718"/>
              <a:gd name="connsiteX10" fmla="*/ 794385 w 1598295"/>
              <a:gd name="connsiteY10" fmla="*/ 89534 h 116718"/>
              <a:gd name="connsiteX11" fmla="*/ 890112 w 1598295"/>
              <a:gd name="connsiteY11" fmla="*/ 52389 h 116718"/>
              <a:gd name="connsiteX12" fmla="*/ 944880 w 1598295"/>
              <a:gd name="connsiteY12" fmla="*/ 52388 h 116718"/>
              <a:gd name="connsiteX13" fmla="*/ 1002031 w 1598295"/>
              <a:gd name="connsiteY13" fmla="*/ 109539 h 116718"/>
              <a:gd name="connsiteX14" fmla="*/ 1082992 w 1598295"/>
              <a:gd name="connsiteY14" fmla="*/ 47625 h 116718"/>
              <a:gd name="connsiteX15" fmla="*/ 1152050 w 1598295"/>
              <a:gd name="connsiteY15" fmla="*/ 116682 h 116718"/>
              <a:gd name="connsiteX16" fmla="*/ 1232535 w 1598295"/>
              <a:gd name="connsiteY16" fmla="*/ 44767 h 116718"/>
              <a:gd name="connsiteX17" fmla="*/ 1317783 w 1598295"/>
              <a:gd name="connsiteY17" fmla="*/ 111919 h 116718"/>
              <a:gd name="connsiteX18" fmla="*/ 1397319 w 1598295"/>
              <a:gd name="connsiteY18" fmla="*/ 40482 h 116718"/>
              <a:gd name="connsiteX19" fmla="*/ 1506855 w 1598295"/>
              <a:gd name="connsiteY19" fmla="*/ 66675 h 116718"/>
              <a:gd name="connsiteX20" fmla="*/ 1598295 w 1598295"/>
              <a:gd name="connsiteY20" fmla="*/ 66675 h 116718"/>
              <a:gd name="connsiteX0" fmla="*/ 0 w 1598295"/>
              <a:gd name="connsiteY0" fmla="*/ 0 h 116718"/>
              <a:gd name="connsiteX1" fmla="*/ 135255 w 1598295"/>
              <a:gd name="connsiteY1" fmla="*/ 66675 h 116718"/>
              <a:gd name="connsiteX2" fmla="*/ 200501 w 1598295"/>
              <a:gd name="connsiteY2" fmla="*/ 36195 h 116718"/>
              <a:gd name="connsiteX3" fmla="*/ 306229 w 1598295"/>
              <a:gd name="connsiteY3" fmla="*/ 82868 h 116718"/>
              <a:gd name="connsiteX4" fmla="*/ 363856 w 1598295"/>
              <a:gd name="connsiteY4" fmla="*/ 38100 h 116718"/>
              <a:gd name="connsiteX5" fmla="*/ 445770 w 1598295"/>
              <a:gd name="connsiteY5" fmla="*/ 93822 h 116718"/>
              <a:gd name="connsiteX6" fmla="*/ 494825 w 1598295"/>
              <a:gd name="connsiteY6" fmla="*/ 50007 h 116718"/>
              <a:gd name="connsiteX7" fmla="*/ 523875 w 1598295"/>
              <a:gd name="connsiteY7" fmla="*/ 43815 h 116718"/>
              <a:gd name="connsiteX8" fmla="*/ 581025 w 1598295"/>
              <a:gd name="connsiteY8" fmla="*/ 80487 h 116718"/>
              <a:gd name="connsiteX9" fmla="*/ 680562 w 1598295"/>
              <a:gd name="connsiteY9" fmla="*/ 8096 h 116718"/>
              <a:gd name="connsiteX10" fmla="*/ 794385 w 1598295"/>
              <a:gd name="connsiteY10" fmla="*/ 89534 h 116718"/>
              <a:gd name="connsiteX11" fmla="*/ 890112 w 1598295"/>
              <a:gd name="connsiteY11" fmla="*/ 52389 h 116718"/>
              <a:gd name="connsiteX12" fmla="*/ 944880 w 1598295"/>
              <a:gd name="connsiteY12" fmla="*/ 52388 h 116718"/>
              <a:gd name="connsiteX13" fmla="*/ 1002031 w 1598295"/>
              <a:gd name="connsiteY13" fmla="*/ 109539 h 116718"/>
              <a:gd name="connsiteX14" fmla="*/ 1082992 w 1598295"/>
              <a:gd name="connsiteY14" fmla="*/ 47625 h 116718"/>
              <a:gd name="connsiteX15" fmla="*/ 1152050 w 1598295"/>
              <a:gd name="connsiteY15" fmla="*/ 116682 h 116718"/>
              <a:gd name="connsiteX16" fmla="*/ 1232535 w 1598295"/>
              <a:gd name="connsiteY16" fmla="*/ 44767 h 116718"/>
              <a:gd name="connsiteX17" fmla="*/ 1317783 w 1598295"/>
              <a:gd name="connsiteY17" fmla="*/ 111919 h 116718"/>
              <a:gd name="connsiteX18" fmla="*/ 1397319 w 1598295"/>
              <a:gd name="connsiteY18" fmla="*/ 40482 h 116718"/>
              <a:gd name="connsiteX19" fmla="*/ 1487805 w 1598295"/>
              <a:gd name="connsiteY19" fmla="*/ 102394 h 116718"/>
              <a:gd name="connsiteX20" fmla="*/ 1598295 w 1598295"/>
              <a:gd name="connsiteY20" fmla="*/ 66675 h 116718"/>
              <a:gd name="connsiteX0" fmla="*/ 0 w 1598295"/>
              <a:gd name="connsiteY0" fmla="*/ 0 h 116718"/>
              <a:gd name="connsiteX1" fmla="*/ 135255 w 1598295"/>
              <a:gd name="connsiteY1" fmla="*/ 66675 h 116718"/>
              <a:gd name="connsiteX2" fmla="*/ 200501 w 1598295"/>
              <a:gd name="connsiteY2" fmla="*/ 36195 h 116718"/>
              <a:gd name="connsiteX3" fmla="*/ 306229 w 1598295"/>
              <a:gd name="connsiteY3" fmla="*/ 82868 h 116718"/>
              <a:gd name="connsiteX4" fmla="*/ 363856 w 1598295"/>
              <a:gd name="connsiteY4" fmla="*/ 38100 h 116718"/>
              <a:gd name="connsiteX5" fmla="*/ 445770 w 1598295"/>
              <a:gd name="connsiteY5" fmla="*/ 93822 h 116718"/>
              <a:gd name="connsiteX6" fmla="*/ 494825 w 1598295"/>
              <a:gd name="connsiteY6" fmla="*/ 50007 h 116718"/>
              <a:gd name="connsiteX7" fmla="*/ 523875 w 1598295"/>
              <a:gd name="connsiteY7" fmla="*/ 43815 h 116718"/>
              <a:gd name="connsiteX8" fmla="*/ 581025 w 1598295"/>
              <a:gd name="connsiteY8" fmla="*/ 80487 h 116718"/>
              <a:gd name="connsiteX9" fmla="*/ 680562 w 1598295"/>
              <a:gd name="connsiteY9" fmla="*/ 8096 h 116718"/>
              <a:gd name="connsiteX10" fmla="*/ 794385 w 1598295"/>
              <a:gd name="connsiteY10" fmla="*/ 89534 h 116718"/>
              <a:gd name="connsiteX11" fmla="*/ 890112 w 1598295"/>
              <a:gd name="connsiteY11" fmla="*/ 52389 h 116718"/>
              <a:gd name="connsiteX12" fmla="*/ 944880 w 1598295"/>
              <a:gd name="connsiteY12" fmla="*/ 52388 h 116718"/>
              <a:gd name="connsiteX13" fmla="*/ 1002031 w 1598295"/>
              <a:gd name="connsiteY13" fmla="*/ 109539 h 116718"/>
              <a:gd name="connsiteX14" fmla="*/ 1082992 w 1598295"/>
              <a:gd name="connsiteY14" fmla="*/ 47625 h 116718"/>
              <a:gd name="connsiteX15" fmla="*/ 1152050 w 1598295"/>
              <a:gd name="connsiteY15" fmla="*/ 116682 h 116718"/>
              <a:gd name="connsiteX16" fmla="*/ 1232535 w 1598295"/>
              <a:gd name="connsiteY16" fmla="*/ 44767 h 116718"/>
              <a:gd name="connsiteX17" fmla="*/ 1317783 w 1598295"/>
              <a:gd name="connsiteY17" fmla="*/ 111919 h 116718"/>
              <a:gd name="connsiteX18" fmla="*/ 1397319 w 1598295"/>
              <a:gd name="connsiteY18" fmla="*/ 40482 h 116718"/>
              <a:gd name="connsiteX19" fmla="*/ 1487805 w 1598295"/>
              <a:gd name="connsiteY19" fmla="*/ 102394 h 116718"/>
              <a:gd name="connsiteX20" fmla="*/ 1552100 w 1598295"/>
              <a:gd name="connsiteY20" fmla="*/ 66676 h 116718"/>
              <a:gd name="connsiteX21" fmla="*/ 1598295 w 1598295"/>
              <a:gd name="connsiteY21" fmla="*/ 66675 h 116718"/>
              <a:gd name="connsiteX0" fmla="*/ 0 w 1622108"/>
              <a:gd name="connsiteY0" fmla="*/ 0 h 116718"/>
              <a:gd name="connsiteX1" fmla="*/ 135255 w 1622108"/>
              <a:gd name="connsiteY1" fmla="*/ 66675 h 116718"/>
              <a:gd name="connsiteX2" fmla="*/ 200501 w 1622108"/>
              <a:gd name="connsiteY2" fmla="*/ 36195 h 116718"/>
              <a:gd name="connsiteX3" fmla="*/ 306229 w 1622108"/>
              <a:gd name="connsiteY3" fmla="*/ 82868 h 116718"/>
              <a:gd name="connsiteX4" fmla="*/ 363856 w 1622108"/>
              <a:gd name="connsiteY4" fmla="*/ 38100 h 116718"/>
              <a:gd name="connsiteX5" fmla="*/ 445770 w 1622108"/>
              <a:gd name="connsiteY5" fmla="*/ 93822 h 116718"/>
              <a:gd name="connsiteX6" fmla="*/ 494825 w 1622108"/>
              <a:gd name="connsiteY6" fmla="*/ 50007 h 116718"/>
              <a:gd name="connsiteX7" fmla="*/ 523875 w 1622108"/>
              <a:gd name="connsiteY7" fmla="*/ 43815 h 116718"/>
              <a:gd name="connsiteX8" fmla="*/ 581025 w 1622108"/>
              <a:gd name="connsiteY8" fmla="*/ 80487 h 116718"/>
              <a:gd name="connsiteX9" fmla="*/ 680562 w 1622108"/>
              <a:gd name="connsiteY9" fmla="*/ 8096 h 116718"/>
              <a:gd name="connsiteX10" fmla="*/ 794385 w 1622108"/>
              <a:gd name="connsiteY10" fmla="*/ 89534 h 116718"/>
              <a:gd name="connsiteX11" fmla="*/ 890112 w 1622108"/>
              <a:gd name="connsiteY11" fmla="*/ 52389 h 116718"/>
              <a:gd name="connsiteX12" fmla="*/ 944880 w 1622108"/>
              <a:gd name="connsiteY12" fmla="*/ 52388 h 116718"/>
              <a:gd name="connsiteX13" fmla="*/ 1002031 w 1622108"/>
              <a:gd name="connsiteY13" fmla="*/ 109539 h 116718"/>
              <a:gd name="connsiteX14" fmla="*/ 1082992 w 1622108"/>
              <a:gd name="connsiteY14" fmla="*/ 47625 h 116718"/>
              <a:gd name="connsiteX15" fmla="*/ 1152050 w 1622108"/>
              <a:gd name="connsiteY15" fmla="*/ 116682 h 116718"/>
              <a:gd name="connsiteX16" fmla="*/ 1232535 w 1622108"/>
              <a:gd name="connsiteY16" fmla="*/ 44767 h 116718"/>
              <a:gd name="connsiteX17" fmla="*/ 1317783 w 1622108"/>
              <a:gd name="connsiteY17" fmla="*/ 111919 h 116718"/>
              <a:gd name="connsiteX18" fmla="*/ 1397319 w 1622108"/>
              <a:gd name="connsiteY18" fmla="*/ 40482 h 116718"/>
              <a:gd name="connsiteX19" fmla="*/ 1487805 w 1622108"/>
              <a:gd name="connsiteY19" fmla="*/ 102394 h 116718"/>
              <a:gd name="connsiteX20" fmla="*/ 1552100 w 1622108"/>
              <a:gd name="connsiteY20" fmla="*/ 66676 h 116718"/>
              <a:gd name="connsiteX21" fmla="*/ 1622108 w 1622108"/>
              <a:gd name="connsiteY21" fmla="*/ 73819 h 11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22108" h="116718">
                <a:moveTo>
                  <a:pt x="0" y="0"/>
                </a:moveTo>
                <a:cubicBezTo>
                  <a:pt x="20955" y="24765"/>
                  <a:pt x="101838" y="60643"/>
                  <a:pt x="135255" y="66675"/>
                </a:cubicBezTo>
                <a:cubicBezTo>
                  <a:pt x="168672" y="72707"/>
                  <a:pt x="172005" y="33496"/>
                  <a:pt x="200501" y="36195"/>
                </a:cubicBezTo>
                <a:cubicBezTo>
                  <a:pt x="228997" y="38894"/>
                  <a:pt x="279003" y="82551"/>
                  <a:pt x="306229" y="82868"/>
                </a:cubicBezTo>
                <a:cubicBezTo>
                  <a:pt x="333455" y="83185"/>
                  <a:pt x="339012" y="44609"/>
                  <a:pt x="363856" y="38100"/>
                </a:cubicBezTo>
                <a:cubicBezTo>
                  <a:pt x="388700" y="31591"/>
                  <a:pt x="423942" y="91838"/>
                  <a:pt x="445770" y="93822"/>
                </a:cubicBezTo>
                <a:cubicBezTo>
                  <a:pt x="467598" y="95806"/>
                  <a:pt x="481807" y="58342"/>
                  <a:pt x="494825" y="50007"/>
                </a:cubicBezTo>
                <a:cubicBezTo>
                  <a:pt x="507843" y="41672"/>
                  <a:pt x="509508" y="38735"/>
                  <a:pt x="523875" y="43815"/>
                </a:cubicBezTo>
                <a:cubicBezTo>
                  <a:pt x="538242" y="48895"/>
                  <a:pt x="554911" y="86440"/>
                  <a:pt x="581025" y="80487"/>
                </a:cubicBezTo>
                <a:cubicBezTo>
                  <a:pt x="607139" y="74534"/>
                  <a:pt x="645002" y="6588"/>
                  <a:pt x="680562" y="8096"/>
                </a:cubicBezTo>
                <a:cubicBezTo>
                  <a:pt x="716122" y="9604"/>
                  <a:pt x="759460" y="82152"/>
                  <a:pt x="794385" y="89534"/>
                </a:cubicBezTo>
                <a:cubicBezTo>
                  <a:pt x="829310" y="96916"/>
                  <a:pt x="865030" y="58580"/>
                  <a:pt x="890112" y="52389"/>
                </a:cubicBezTo>
                <a:cubicBezTo>
                  <a:pt x="915195" y="46198"/>
                  <a:pt x="926227" y="42863"/>
                  <a:pt x="944880" y="52388"/>
                </a:cubicBezTo>
                <a:cubicBezTo>
                  <a:pt x="963533" y="61913"/>
                  <a:pt x="984569" y="107158"/>
                  <a:pt x="1002031" y="109539"/>
                </a:cubicBezTo>
                <a:cubicBezTo>
                  <a:pt x="1019493" y="111920"/>
                  <a:pt x="1057989" y="46435"/>
                  <a:pt x="1082992" y="47625"/>
                </a:cubicBezTo>
                <a:cubicBezTo>
                  <a:pt x="1107995" y="48815"/>
                  <a:pt x="1121570" y="114777"/>
                  <a:pt x="1152050" y="116682"/>
                </a:cubicBezTo>
                <a:cubicBezTo>
                  <a:pt x="1182530" y="118587"/>
                  <a:pt x="1204913" y="45561"/>
                  <a:pt x="1232535" y="44767"/>
                </a:cubicBezTo>
                <a:cubicBezTo>
                  <a:pt x="1260157" y="43973"/>
                  <a:pt x="1290319" y="112633"/>
                  <a:pt x="1317783" y="111919"/>
                </a:cubicBezTo>
                <a:cubicBezTo>
                  <a:pt x="1345247" y="111205"/>
                  <a:pt x="1365807" y="48023"/>
                  <a:pt x="1397319" y="40482"/>
                </a:cubicBezTo>
                <a:cubicBezTo>
                  <a:pt x="1428831" y="32941"/>
                  <a:pt x="1462008" y="98028"/>
                  <a:pt x="1487805" y="102394"/>
                </a:cubicBezTo>
                <a:cubicBezTo>
                  <a:pt x="1513602" y="106760"/>
                  <a:pt x="1533685" y="72629"/>
                  <a:pt x="1552100" y="66676"/>
                </a:cubicBezTo>
                <a:cubicBezTo>
                  <a:pt x="1570515" y="60723"/>
                  <a:pt x="1616790" y="75804"/>
                  <a:pt x="1622108" y="73819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Freeform 3"/>
          <p:cNvSpPr/>
          <p:nvPr/>
        </p:nvSpPr>
        <p:spPr>
          <a:xfrm>
            <a:off x="6196012" y="3811429"/>
            <a:ext cx="479108" cy="88648"/>
          </a:xfrm>
          <a:custGeom>
            <a:avLst/>
            <a:gdLst>
              <a:gd name="connsiteX0" fmla="*/ 0 w 445770"/>
              <a:gd name="connsiteY0" fmla="*/ 34290 h 102915"/>
              <a:gd name="connsiteX1" fmla="*/ 80010 w 445770"/>
              <a:gd name="connsiteY1" fmla="*/ 34290 h 102915"/>
              <a:gd name="connsiteX2" fmla="*/ 102870 w 445770"/>
              <a:gd name="connsiteY2" fmla="*/ 34290 h 102915"/>
              <a:gd name="connsiteX3" fmla="*/ 194310 w 445770"/>
              <a:gd name="connsiteY3" fmla="*/ 34290 h 102915"/>
              <a:gd name="connsiteX4" fmla="*/ 240030 w 445770"/>
              <a:gd name="connsiteY4" fmla="*/ 102870 h 102915"/>
              <a:gd name="connsiteX5" fmla="*/ 308610 w 445770"/>
              <a:gd name="connsiteY5" fmla="*/ 22860 h 102915"/>
              <a:gd name="connsiteX6" fmla="*/ 400050 w 445770"/>
              <a:gd name="connsiteY6" fmla="*/ 80010 h 102915"/>
              <a:gd name="connsiteX7" fmla="*/ 445770 w 445770"/>
              <a:gd name="connsiteY7" fmla="*/ 0 h 102915"/>
              <a:gd name="connsiteX0" fmla="*/ 0 w 479108"/>
              <a:gd name="connsiteY0" fmla="*/ 20003 h 102915"/>
              <a:gd name="connsiteX1" fmla="*/ 113348 w 479108"/>
              <a:gd name="connsiteY1" fmla="*/ 34290 h 102915"/>
              <a:gd name="connsiteX2" fmla="*/ 136208 w 479108"/>
              <a:gd name="connsiteY2" fmla="*/ 34290 h 102915"/>
              <a:gd name="connsiteX3" fmla="*/ 227648 w 479108"/>
              <a:gd name="connsiteY3" fmla="*/ 34290 h 102915"/>
              <a:gd name="connsiteX4" fmla="*/ 273368 w 479108"/>
              <a:gd name="connsiteY4" fmla="*/ 102870 h 102915"/>
              <a:gd name="connsiteX5" fmla="*/ 341948 w 479108"/>
              <a:gd name="connsiteY5" fmla="*/ 22860 h 102915"/>
              <a:gd name="connsiteX6" fmla="*/ 433388 w 479108"/>
              <a:gd name="connsiteY6" fmla="*/ 80010 h 102915"/>
              <a:gd name="connsiteX7" fmla="*/ 479108 w 479108"/>
              <a:gd name="connsiteY7" fmla="*/ 0 h 102915"/>
              <a:gd name="connsiteX0" fmla="*/ 0 w 479108"/>
              <a:gd name="connsiteY0" fmla="*/ 20003 h 102915"/>
              <a:gd name="connsiteX1" fmla="*/ 82392 w 479108"/>
              <a:gd name="connsiteY1" fmla="*/ 79533 h 102915"/>
              <a:gd name="connsiteX2" fmla="*/ 136208 w 479108"/>
              <a:gd name="connsiteY2" fmla="*/ 34290 h 102915"/>
              <a:gd name="connsiteX3" fmla="*/ 227648 w 479108"/>
              <a:gd name="connsiteY3" fmla="*/ 34290 h 102915"/>
              <a:gd name="connsiteX4" fmla="*/ 273368 w 479108"/>
              <a:gd name="connsiteY4" fmla="*/ 102870 h 102915"/>
              <a:gd name="connsiteX5" fmla="*/ 341948 w 479108"/>
              <a:gd name="connsiteY5" fmla="*/ 22860 h 102915"/>
              <a:gd name="connsiteX6" fmla="*/ 433388 w 479108"/>
              <a:gd name="connsiteY6" fmla="*/ 80010 h 102915"/>
              <a:gd name="connsiteX7" fmla="*/ 479108 w 479108"/>
              <a:gd name="connsiteY7" fmla="*/ 0 h 102915"/>
              <a:gd name="connsiteX0" fmla="*/ 0 w 479108"/>
              <a:gd name="connsiteY0" fmla="*/ 20003 h 102937"/>
              <a:gd name="connsiteX1" fmla="*/ 82392 w 479108"/>
              <a:gd name="connsiteY1" fmla="*/ 79533 h 102937"/>
              <a:gd name="connsiteX2" fmla="*/ 136208 w 479108"/>
              <a:gd name="connsiteY2" fmla="*/ 34290 h 102937"/>
              <a:gd name="connsiteX3" fmla="*/ 215742 w 479108"/>
              <a:gd name="connsiteY3" fmla="*/ 36671 h 102937"/>
              <a:gd name="connsiteX4" fmla="*/ 273368 w 479108"/>
              <a:gd name="connsiteY4" fmla="*/ 102870 h 102937"/>
              <a:gd name="connsiteX5" fmla="*/ 341948 w 479108"/>
              <a:gd name="connsiteY5" fmla="*/ 22860 h 102937"/>
              <a:gd name="connsiteX6" fmla="*/ 433388 w 479108"/>
              <a:gd name="connsiteY6" fmla="*/ 80010 h 102937"/>
              <a:gd name="connsiteX7" fmla="*/ 479108 w 479108"/>
              <a:gd name="connsiteY7" fmla="*/ 0 h 102937"/>
              <a:gd name="connsiteX0" fmla="*/ 0 w 479108"/>
              <a:gd name="connsiteY0" fmla="*/ 20003 h 105316"/>
              <a:gd name="connsiteX1" fmla="*/ 82392 w 479108"/>
              <a:gd name="connsiteY1" fmla="*/ 79533 h 105316"/>
              <a:gd name="connsiteX2" fmla="*/ 136208 w 479108"/>
              <a:gd name="connsiteY2" fmla="*/ 34290 h 105316"/>
              <a:gd name="connsiteX3" fmla="*/ 215742 w 479108"/>
              <a:gd name="connsiteY3" fmla="*/ 36671 h 105316"/>
              <a:gd name="connsiteX4" fmla="*/ 256699 w 479108"/>
              <a:gd name="connsiteY4" fmla="*/ 105251 h 105316"/>
              <a:gd name="connsiteX5" fmla="*/ 341948 w 479108"/>
              <a:gd name="connsiteY5" fmla="*/ 22860 h 105316"/>
              <a:gd name="connsiteX6" fmla="*/ 433388 w 479108"/>
              <a:gd name="connsiteY6" fmla="*/ 80010 h 105316"/>
              <a:gd name="connsiteX7" fmla="*/ 479108 w 479108"/>
              <a:gd name="connsiteY7" fmla="*/ 0 h 105316"/>
              <a:gd name="connsiteX0" fmla="*/ 0 w 479108"/>
              <a:gd name="connsiteY0" fmla="*/ 3335 h 88648"/>
              <a:gd name="connsiteX1" fmla="*/ 82392 w 479108"/>
              <a:gd name="connsiteY1" fmla="*/ 62865 h 88648"/>
              <a:gd name="connsiteX2" fmla="*/ 136208 w 479108"/>
              <a:gd name="connsiteY2" fmla="*/ 17622 h 88648"/>
              <a:gd name="connsiteX3" fmla="*/ 215742 w 479108"/>
              <a:gd name="connsiteY3" fmla="*/ 20003 h 88648"/>
              <a:gd name="connsiteX4" fmla="*/ 256699 w 479108"/>
              <a:gd name="connsiteY4" fmla="*/ 88583 h 88648"/>
              <a:gd name="connsiteX5" fmla="*/ 341948 w 479108"/>
              <a:gd name="connsiteY5" fmla="*/ 6192 h 88648"/>
              <a:gd name="connsiteX6" fmla="*/ 433388 w 479108"/>
              <a:gd name="connsiteY6" fmla="*/ 63342 h 88648"/>
              <a:gd name="connsiteX7" fmla="*/ 479108 w 479108"/>
              <a:gd name="connsiteY7" fmla="*/ 0 h 88648"/>
              <a:gd name="connsiteX0" fmla="*/ 0 w 479108"/>
              <a:gd name="connsiteY0" fmla="*/ 3335 h 88648"/>
              <a:gd name="connsiteX1" fmla="*/ 82392 w 479108"/>
              <a:gd name="connsiteY1" fmla="*/ 62865 h 88648"/>
              <a:gd name="connsiteX2" fmla="*/ 136208 w 479108"/>
              <a:gd name="connsiteY2" fmla="*/ 17622 h 88648"/>
              <a:gd name="connsiteX3" fmla="*/ 215742 w 479108"/>
              <a:gd name="connsiteY3" fmla="*/ 20003 h 88648"/>
              <a:gd name="connsiteX4" fmla="*/ 256699 w 479108"/>
              <a:gd name="connsiteY4" fmla="*/ 88583 h 88648"/>
              <a:gd name="connsiteX5" fmla="*/ 341948 w 479108"/>
              <a:gd name="connsiteY5" fmla="*/ 6192 h 88648"/>
              <a:gd name="connsiteX6" fmla="*/ 423863 w 479108"/>
              <a:gd name="connsiteY6" fmla="*/ 68104 h 88648"/>
              <a:gd name="connsiteX7" fmla="*/ 479108 w 479108"/>
              <a:gd name="connsiteY7" fmla="*/ 0 h 88648"/>
              <a:gd name="connsiteX0" fmla="*/ 0 w 479108"/>
              <a:gd name="connsiteY0" fmla="*/ 3335 h 88648"/>
              <a:gd name="connsiteX1" fmla="*/ 82392 w 479108"/>
              <a:gd name="connsiteY1" fmla="*/ 62865 h 88648"/>
              <a:gd name="connsiteX2" fmla="*/ 136208 w 479108"/>
              <a:gd name="connsiteY2" fmla="*/ 17622 h 88648"/>
              <a:gd name="connsiteX3" fmla="*/ 215742 w 479108"/>
              <a:gd name="connsiteY3" fmla="*/ 20003 h 88648"/>
              <a:gd name="connsiteX4" fmla="*/ 256699 w 479108"/>
              <a:gd name="connsiteY4" fmla="*/ 88583 h 88648"/>
              <a:gd name="connsiteX5" fmla="*/ 341948 w 479108"/>
              <a:gd name="connsiteY5" fmla="*/ 6192 h 88648"/>
              <a:gd name="connsiteX6" fmla="*/ 390526 w 479108"/>
              <a:gd name="connsiteY6" fmla="*/ 27146 h 88648"/>
              <a:gd name="connsiteX7" fmla="*/ 423863 w 479108"/>
              <a:gd name="connsiteY7" fmla="*/ 68104 h 88648"/>
              <a:gd name="connsiteX8" fmla="*/ 479108 w 479108"/>
              <a:gd name="connsiteY8" fmla="*/ 0 h 8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9108" h="88648">
                <a:moveTo>
                  <a:pt x="0" y="3335"/>
                </a:moveTo>
                <a:lnTo>
                  <a:pt x="82392" y="62865"/>
                </a:lnTo>
                <a:cubicBezTo>
                  <a:pt x="105093" y="65246"/>
                  <a:pt x="113983" y="24766"/>
                  <a:pt x="136208" y="17622"/>
                </a:cubicBezTo>
                <a:cubicBezTo>
                  <a:pt x="158433" y="10478"/>
                  <a:pt x="195660" y="8176"/>
                  <a:pt x="215742" y="20003"/>
                </a:cubicBezTo>
                <a:cubicBezTo>
                  <a:pt x="235824" y="31830"/>
                  <a:pt x="235665" y="90885"/>
                  <a:pt x="256699" y="88583"/>
                </a:cubicBezTo>
                <a:cubicBezTo>
                  <a:pt x="277733" y="86281"/>
                  <a:pt x="319643" y="16432"/>
                  <a:pt x="341948" y="6192"/>
                </a:cubicBezTo>
                <a:cubicBezTo>
                  <a:pt x="364253" y="-4048"/>
                  <a:pt x="376874" y="16827"/>
                  <a:pt x="390526" y="27146"/>
                </a:cubicBezTo>
                <a:cubicBezTo>
                  <a:pt x="404179" y="37465"/>
                  <a:pt x="409099" y="72628"/>
                  <a:pt x="423863" y="68104"/>
                </a:cubicBezTo>
                <a:cubicBezTo>
                  <a:pt x="438627" y="63580"/>
                  <a:pt x="467678" y="38100"/>
                  <a:pt x="479108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6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/>
        </p:nvSpPr>
        <p:spPr>
          <a:xfrm>
            <a:off x="1918811" y="1849685"/>
            <a:ext cx="5981780" cy="2164325"/>
          </a:xfrm>
          <a:custGeom>
            <a:avLst/>
            <a:gdLst>
              <a:gd name="connsiteX0" fmla="*/ 0 w 5807044"/>
              <a:gd name="connsiteY0" fmla="*/ 22843 h 2148823"/>
              <a:gd name="connsiteX1" fmla="*/ 4812030 w 5807044"/>
              <a:gd name="connsiteY1" fmla="*/ 22843 h 2148823"/>
              <a:gd name="connsiteX2" fmla="*/ 4812030 w 5807044"/>
              <a:gd name="connsiteY2" fmla="*/ 22843 h 2148823"/>
              <a:gd name="connsiteX3" fmla="*/ 5234940 w 5807044"/>
              <a:gd name="connsiteY3" fmla="*/ 11413 h 2148823"/>
              <a:gd name="connsiteX4" fmla="*/ 5646420 w 5807044"/>
              <a:gd name="connsiteY4" fmla="*/ 205723 h 2148823"/>
              <a:gd name="connsiteX5" fmla="*/ 5795010 w 5807044"/>
              <a:gd name="connsiteY5" fmla="*/ 548623 h 2148823"/>
              <a:gd name="connsiteX6" fmla="*/ 5360670 w 5807044"/>
              <a:gd name="connsiteY6" fmla="*/ 1085833 h 2148823"/>
              <a:gd name="connsiteX7" fmla="*/ 4937760 w 5807044"/>
              <a:gd name="connsiteY7" fmla="*/ 1451593 h 2148823"/>
              <a:gd name="connsiteX8" fmla="*/ 4309110 w 5807044"/>
              <a:gd name="connsiteY8" fmla="*/ 1748773 h 2148823"/>
              <a:gd name="connsiteX9" fmla="*/ 3806190 w 5807044"/>
              <a:gd name="connsiteY9" fmla="*/ 1817353 h 2148823"/>
              <a:gd name="connsiteX10" fmla="*/ 2971800 w 5807044"/>
              <a:gd name="connsiteY10" fmla="*/ 1783063 h 2148823"/>
              <a:gd name="connsiteX11" fmla="*/ 1988820 w 5807044"/>
              <a:gd name="connsiteY11" fmla="*/ 1954513 h 2148823"/>
              <a:gd name="connsiteX12" fmla="*/ 1325880 w 5807044"/>
              <a:gd name="connsiteY12" fmla="*/ 2148823 h 2148823"/>
              <a:gd name="connsiteX13" fmla="*/ 525780 w 5807044"/>
              <a:gd name="connsiteY13" fmla="*/ 1954513 h 2148823"/>
              <a:gd name="connsiteX14" fmla="*/ 400050 w 5807044"/>
              <a:gd name="connsiteY14" fmla="*/ 1691623 h 2148823"/>
              <a:gd name="connsiteX15" fmla="*/ 445770 w 5807044"/>
              <a:gd name="connsiteY15" fmla="*/ 1165843 h 2148823"/>
              <a:gd name="connsiteX16" fmla="*/ 125730 w 5807044"/>
              <a:gd name="connsiteY16" fmla="*/ 434323 h 2148823"/>
              <a:gd name="connsiteX17" fmla="*/ 0 w 5807044"/>
              <a:gd name="connsiteY17" fmla="*/ 22843 h 2148823"/>
              <a:gd name="connsiteX0" fmla="*/ 0 w 5807044"/>
              <a:gd name="connsiteY0" fmla="*/ 22843 h 2148823"/>
              <a:gd name="connsiteX1" fmla="*/ 4812030 w 5807044"/>
              <a:gd name="connsiteY1" fmla="*/ 22843 h 2148823"/>
              <a:gd name="connsiteX2" fmla="*/ 4812030 w 5807044"/>
              <a:gd name="connsiteY2" fmla="*/ 22843 h 2148823"/>
              <a:gd name="connsiteX3" fmla="*/ 5234940 w 5807044"/>
              <a:gd name="connsiteY3" fmla="*/ 11413 h 2148823"/>
              <a:gd name="connsiteX4" fmla="*/ 5646420 w 5807044"/>
              <a:gd name="connsiteY4" fmla="*/ 205723 h 2148823"/>
              <a:gd name="connsiteX5" fmla="*/ 5795010 w 5807044"/>
              <a:gd name="connsiteY5" fmla="*/ 548623 h 2148823"/>
              <a:gd name="connsiteX6" fmla="*/ 5360670 w 5807044"/>
              <a:gd name="connsiteY6" fmla="*/ 1085833 h 2148823"/>
              <a:gd name="connsiteX7" fmla="*/ 4937760 w 5807044"/>
              <a:gd name="connsiteY7" fmla="*/ 1451593 h 2148823"/>
              <a:gd name="connsiteX8" fmla="*/ 4309110 w 5807044"/>
              <a:gd name="connsiteY8" fmla="*/ 1748773 h 2148823"/>
              <a:gd name="connsiteX9" fmla="*/ 3806190 w 5807044"/>
              <a:gd name="connsiteY9" fmla="*/ 1817353 h 2148823"/>
              <a:gd name="connsiteX10" fmla="*/ 2971800 w 5807044"/>
              <a:gd name="connsiteY10" fmla="*/ 1783063 h 2148823"/>
              <a:gd name="connsiteX11" fmla="*/ 1988820 w 5807044"/>
              <a:gd name="connsiteY11" fmla="*/ 1954513 h 2148823"/>
              <a:gd name="connsiteX12" fmla="*/ 1325880 w 5807044"/>
              <a:gd name="connsiteY12" fmla="*/ 2148823 h 2148823"/>
              <a:gd name="connsiteX13" fmla="*/ 525780 w 5807044"/>
              <a:gd name="connsiteY13" fmla="*/ 1954513 h 2148823"/>
              <a:gd name="connsiteX14" fmla="*/ 400050 w 5807044"/>
              <a:gd name="connsiteY14" fmla="*/ 1691623 h 2148823"/>
              <a:gd name="connsiteX15" fmla="*/ 445770 w 5807044"/>
              <a:gd name="connsiteY15" fmla="*/ 1165843 h 2148823"/>
              <a:gd name="connsiteX16" fmla="*/ 70961 w 5807044"/>
              <a:gd name="connsiteY16" fmla="*/ 539098 h 2148823"/>
              <a:gd name="connsiteX17" fmla="*/ 0 w 5807044"/>
              <a:gd name="connsiteY17" fmla="*/ 22843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538639 w 5899913"/>
              <a:gd name="connsiteY15" fmla="*/ 1165843 h 2148823"/>
              <a:gd name="connsiteX16" fmla="*/ 163830 w 5899913"/>
              <a:gd name="connsiteY16" fmla="*/ 539098 h 2148823"/>
              <a:gd name="connsiteX17" fmla="*/ 0 w 5899913"/>
              <a:gd name="connsiteY17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538639 w 5899913"/>
              <a:gd name="connsiteY15" fmla="*/ 1165843 h 2148823"/>
              <a:gd name="connsiteX16" fmla="*/ 144780 w 5899913"/>
              <a:gd name="connsiteY16" fmla="*/ 555767 h 2148823"/>
              <a:gd name="connsiteX17" fmla="*/ 0 w 5899913"/>
              <a:gd name="connsiteY17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538639 w 5899913"/>
              <a:gd name="connsiteY15" fmla="*/ 1165843 h 2148823"/>
              <a:gd name="connsiteX16" fmla="*/ 326709 w 5899913"/>
              <a:gd name="connsiteY16" fmla="*/ 988202 h 2148823"/>
              <a:gd name="connsiteX17" fmla="*/ 144780 w 5899913"/>
              <a:gd name="connsiteY17" fmla="*/ 555767 h 2148823"/>
              <a:gd name="connsiteX18" fmla="*/ 0 w 5899913"/>
              <a:gd name="connsiteY18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431483 w 5899913"/>
              <a:gd name="connsiteY15" fmla="*/ 1232518 h 2148823"/>
              <a:gd name="connsiteX16" fmla="*/ 326709 w 5899913"/>
              <a:gd name="connsiteY16" fmla="*/ 988202 h 2148823"/>
              <a:gd name="connsiteX17" fmla="*/ 144780 w 5899913"/>
              <a:gd name="connsiteY17" fmla="*/ 555767 h 2148823"/>
              <a:gd name="connsiteX18" fmla="*/ 0 w 5899913"/>
              <a:gd name="connsiteY18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431483 w 5899913"/>
              <a:gd name="connsiteY15" fmla="*/ 1232518 h 2148823"/>
              <a:gd name="connsiteX16" fmla="*/ 367190 w 5899913"/>
              <a:gd name="connsiteY16" fmla="*/ 1119171 h 2148823"/>
              <a:gd name="connsiteX17" fmla="*/ 326709 w 5899913"/>
              <a:gd name="connsiteY17" fmla="*/ 988202 h 2148823"/>
              <a:gd name="connsiteX18" fmla="*/ 144780 w 5899913"/>
              <a:gd name="connsiteY18" fmla="*/ 555767 h 2148823"/>
              <a:gd name="connsiteX19" fmla="*/ 0 w 5899913"/>
              <a:gd name="connsiteY19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431483 w 5899913"/>
              <a:gd name="connsiteY15" fmla="*/ 1232518 h 2148823"/>
              <a:gd name="connsiteX16" fmla="*/ 367190 w 5899913"/>
              <a:gd name="connsiteY16" fmla="*/ 1119171 h 2148823"/>
              <a:gd name="connsiteX17" fmla="*/ 302896 w 5899913"/>
              <a:gd name="connsiteY17" fmla="*/ 995346 h 2148823"/>
              <a:gd name="connsiteX18" fmla="*/ 144780 w 5899913"/>
              <a:gd name="connsiteY18" fmla="*/ 555767 h 2148823"/>
              <a:gd name="connsiteX19" fmla="*/ 0 w 5899913"/>
              <a:gd name="connsiteY19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431483 w 5899913"/>
              <a:gd name="connsiteY15" fmla="*/ 1232518 h 2148823"/>
              <a:gd name="connsiteX16" fmla="*/ 405290 w 5899913"/>
              <a:gd name="connsiteY16" fmla="*/ 1190608 h 2148823"/>
              <a:gd name="connsiteX17" fmla="*/ 367190 w 5899913"/>
              <a:gd name="connsiteY17" fmla="*/ 1119171 h 2148823"/>
              <a:gd name="connsiteX18" fmla="*/ 302896 w 5899913"/>
              <a:gd name="connsiteY18" fmla="*/ 995346 h 2148823"/>
              <a:gd name="connsiteX19" fmla="*/ 144780 w 5899913"/>
              <a:gd name="connsiteY19" fmla="*/ 555767 h 2148823"/>
              <a:gd name="connsiteX20" fmla="*/ 0 w 5899913"/>
              <a:gd name="connsiteY20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443389 w 5899913"/>
              <a:gd name="connsiteY15" fmla="*/ 1268237 h 2148823"/>
              <a:gd name="connsiteX16" fmla="*/ 405290 w 5899913"/>
              <a:gd name="connsiteY16" fmla="*/ 1190608 h 2148823"/>
              <a:gd name="connsiteX17" fmla="*/ 367190 w 5899913"/>
              <a:gd name="connsiteY17" fmla="*/ 1119171 h 2148823"/>
              <a:gd name="connsiteX18" fmla="*/ 302896 w 5899913"/>
              <a:gd name="connsiteY18" fmla="*/ 995346 h 2148823"/>
              <a:gd name="connsiteX19" fmla="*/ 144780 w 5899913"/>
              <a:gd name="connsiteY19" fmla="*/ 555767 h 2148823"/>
              <a:gd name="connsiteX20" fmla="*/ 0 w 5899913"/>
              <a:gd name="connsiteY20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571978 w 5899913"/>
              <a:gd name="connsiteY15" fmla="*/ 1538271 h 2148823"/>
              <a:gd name="connsiteX16" fmla="*/ 443389 w 5899913"/>
              <a:gd name="connsiteY16" fmla="*/ 1268237 h 2148823"/>
              <a:gd name="connsiteX17" fmla="*/ 405290 w 5899913"/>
              <a:gd name="connsiteY17" fmla="*/ 1190608 h 2148823"/>
              <a:gd name="connsiteX18" fmla="*/ 367190 w 5899913"/>
              <a:gd name="connsiteY18" fmla="*/ 1119171 h 2148823"/>
              <a:gd name="connsiteX19" fmla="*/ 302896 w 5899913"/>
              <a:gd name="connsiteY19" fmla="*/ 995346 h 2148823"/>
              <a:gd name="connsiteX20" fmla="*/ 144780 w 5899913"/>
              <a:gd name="connsiteY20" fmla="*/ 555767 h 2148823"/>
              <a:gd name="connsiteX21" fmla="*/ 0 w 5899913"/>
              <a:gd name="connsiteY21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92919 w 5899913"/>
              <a:gd name="connsiteY14" fmla="*/ 1691623 h 2148823"/>
              <a:gd name="connsiteX15" fmla="*/ 567215 w 5899913"/>
              <a:gd name="connsiteY15" fmla="*/ 1652571 h 2148823"/>
              <a:gd name="connsiteX16" fmla="*/ 571978 w 5899913"/>
              <a:gd name="connsiteY16" fmla="*/ 1538271 h 2148823"/>
              <a:gd name="connsiteX17" fmla="*/ 443389 w 5899913"/>
              <a:gd name="connsiteY17" fmla="*/ 1268237 h 2148823"/>
              <a:gd name="connsiteX18" fmla="*/ 405290 w 5899913"/>
              <a:gd name="connsiteY18" fmla="*/ 1190608 h 2148823"/>
              <a:gd name="connsiteX19" fmla="*/ 367190 w 5899913"/>
              <a:gd name="connsiteY19" fmla="*/ 1119171 h 2148823"/>
              <a:gd name="connsiteX20" fmla="*/ 302896 w 5899913"/>
              <a:gd name="connsiteY20" fmla="*/ 995346 h 2148823"/>
              <a:gd name="connsiteX21" fmla="*/ 144780 w 5899913"/>
              <a:gd name="connsiteY21" fmla="*/ 555767 h 2148823"/>
              <a:gd name="connsiteX22" fmla="*/ 0 w 5899913"/>
              <a:gd name="connsiteY22" fmla="*/ 25225 h 2148823"/>
              <a:gd name="connsiteX0" fmla="*/ 0 w 5899913"/>
              <a:gd name="connsiteY0" fmla="*/ 25225 h 2148823"/>
              <a:gd name="connsiteX1" fmla="*/ 4904899 w 5899913"/>
              <a:gd name="connsiteY1" fmla="*/ 22843 h 2148823"/>
              <a:gd name="connsiteX2" fmla="*/ 4904899 w 5899913"/>
              <a:gd name="connsiteY2" fmla="*/ 22843 h 2148823"/>
              <a:gd name="connsiteX3" fmla="*/ 5327809 w 5899913"/>
              <a:gd name="connsiteY3" fmla="*/ 11413 h 2148823"/>
              <a:gd name="connsiteX4" fmla="*/ 5739289 w 5899913"/>
              <a:gd name="connsiteY4" fmla="*/ 205723 h 2148823"/>
              <a:gd name="connsiteX5" fmla="*/ 5887879 w 5899913"/>
              <a:gd name="connsiteY5" fmla="*/ 548623 h 2148823"/>
              <a:gd name="connsiteX6" fmla="*/ 5453539 w 5899913"/>
              <a:gd name="connsiteY6" fmla="*/ 1085833 h 2148823"/>
              <a:gd name="connsiteX7" fmla="*/ 5030629 w 5899913"/>
              <a:gd name="connsiteY7" fmla="*/ 1451593 h 2148823"/>
              <a:gd name="connsiteX8" fmla="*/ 4401979 w 5899913"/>
              <a:gd name="connsiteY8" fmla="*/ 1748773 h 2148823"/>
              <a:gd name="connsiteX9" fmla="*/ 3899059 w 5899913"/>
              <a:gd name="connsiteY9" fmla="*/ 1817353 h 2148823"/>
              <a:gd name="connsiteX10" fmla="*/ 3064669 w 5899913"/>
              <a:gd name="connsiteY10" fmla="*/ 1783063 h 2148823"/>
              <a:gd name="connsiteX11" fmla="*/ 2081689 w 5899913"/>
              <a:gd name="connsiteY11" fmla="*/ 1954513 h 2148823"/>
              <a:gd name="connsiteX12" fmla="*/ 1418749 w 5899913"/>
              <a:gd name="connsiteY12" fmla="*/ 2148823 h 2148823"/>
              <a:gd name="connsiteX13" fmla="*/ 618649 w 5899913"/>
              <a:gd name="connsiteY13" fmla="*/ 1954513 h 2148823"/>
              <a:gd name="connsiteX14" fmla="*/ 466725 w 5899913"/>
              <a:gd name="connsiteY14" fmla="*/ 1739248 h 2148823"/>
              <a:gd name="connsiteX15" fmla="*/ 567215 w 5899913"/>
              <a:gd name="connsiteY15" fmla="*/ 1652571 h 2148823"/>
              <a:gd name="connsiteX16" fmla="*/ 571978 w 5899913"/>
              <a:gd name="connsiteY16" fmla="*/ 1538271 h 2148823"/>
              <a:gd name="connsiteX17" fmla="*/ 443389 w 5899913"/>
              <a:gd name="connsiteY17" fmla="*/ 1268237 h 2148823"/>
              <a:gd name="connsiteX18" fmla="*/ 405290 w 5899913"/>
              <a:gd name="connsiteY18" fmla="*/ 1190608 h 2148823"/>
              <a:gd name="connsiteX19" fmla="*/ 367190 w 5899913"/>
              <a:gd name="connsiteY19" fmla="*/ 1119171 h 2148823"/>
              <a:gd name="connsiteX20" fmla="*/ 302896 w 5899913"/>
              <a:gd name="connsiteY20" fmla="*/ 995346 h 2148823"/>
              <a:gd name="connsiteX21" fmla="*/ 144780 w 5899913"/>
              <a:gd name="connsiteY21" fmla="*/ 555767 h 2148823"/>
              <a:gd name="connsiteX22" fmla="*/ 0 w 5899913"/>
              <a:gd name="connsiteY22" fmla="*/ 25225 h 2148823"/>
              <a:gd name="connsiteX0" fmla="*/ 0 w 5899913"/>
              <a:gd name="connsiteY0" fmla="*/ 25225 h 2149613"/>
              <a:gd name="connsiteX1" fmla="*/ 4904899 w 5899913"/>
              <a:gd name="connsiteY1" fmla="*/ 22843 h 2149613"/>
              <a:gd name="connsiteX2" fmla="*/ 4904899 w 5899913"/>
              <a:gd name="connsiteY2" fmla="*/ 22843 h 2149613"/>
              <a:gd name="connsiteX3" fmla="*/ 5327809 w 5899913"/>
              <a:gd name="connsiteY3" fmla="*/ 11413 h 2149613"/>
              <a:gd name="connsiteX4" fmla="*/ 5739289 w 5899913"/>
              <a:gd name="connsiteY4" fmla="*/ 205723 h 2149613"/>
              <a:gd name="connsiteX5" fmla="*/ 5887879 w 5899913"/>
              <a:gd name="connsiteY5" fmla="*/ 548623 h 2149613"/>
              <a:gd name="connsiteX6" fmla="*/ 5453539 w 5899913"/>
              <a:gd name="connsiteY6" fmla="*/ 1085833 h 2149613"/>
              <a:gd name="connsiteX7" fmla="*/ 5030629 w 5899913"/>
              <a:gd name="connsiteY7" fmla="*/ 1451593 h 2149613"/>
              <a:gd name="connsiteX8" fmla="*/ 4401979 w 5899913"/>
              <a:gd name="connsiteY8" fmla="*/ 1748773 h 2149613"/>
              <a:gd name="connsiteX9" fmla="*/ 3899059 w 5899913"/>
              <a:gd name="connsiteY9" fmla="*/ 1817353 h 2149613"/>
              <a:gd name="connsiteX10" fmla="*/ 3064669 w 5899913"/>
              <a:gd name="connsiteY10" fmla="*/ 1783063 h 2149613"/>
              <a:gd name="connsiteX11" fmla="*/ 2081689 w 5899913"/>
              <a:gd name="connsiteY11" fmla="*/ 1954513 h 2149613"/>
              <a:gd name="connsiteX12" fmla="*/ 1418749 w 5899913"/>
              <a:gd name="connsiteY12" fmla="*/ 2148823 h 2149613"/>
              <a:gd name="connsiteX13" fmla="*/ 637699 w 5899913"/>
              <a:gd name="connsiteY13" fmla="*/ 2011663 h 2149613"/>
              <a:gd name="connsiteX14" fmla="*/ 466725 w 5899913"/>
              <a:gd name="connsiteY14" fmla="*/ 1739248 h 2149613"/>
              <a:gd name="connsiteX15" fmla="*/ 567215 w 5899913"/>
              <a:gd name="connsiteY15" fmla="*/ 1652571 h 2149613"/>
              <a:gd name="connsiteX16" fmla="*/ 571978 w 5899913"/>
              <a:gd name="connsiteY16" fmla="*/ 1538271 h 2149613"/>
              <a:gd name="connsiteX17" fmla="*/ 443389 w 5899913"/>
              <a:gd name="connsiteY17" fmla="*/ 1268237 h 2149613"/>
              <a:gd name="connsiteX18" fmla="*/ 405290 w 5899913"/>
              <a:gd name="connsiteY18" fmla="*/ 1190608 h 2149613"/>
              <a:gd name="connsiteX19" fmla="*/ 367190 w 5899913"/>
              <a:gd name="connsiteY19" fmla="*/ 1119171 h 2149613"/>
              <a:gd name="connsiteX20" fmla="*/ 302896 w 5899913"/>
              <a:gd name="connsiteY20" fmla="*/ 995346 h 2149613"/>
              <a:gd name="connsiteX21" fmla="*/ 144780 w 5899913"/>
              <a:gd name="connsiteY21" fmla="*/ 555767 h 2149613"/>
              <a:gd name="connsiteX22" fmla="*/ 0 w 5899913"/>
              <a:gd name="connsiteY22" fmla="*/ 25225 h 2149613"/>
              <a:gd name="connsiteX0" fmla="*/ 0 w 5899913"/>
              <a:gd name="connsiteY0" fmla="*/ 25225 h 2149425"/>
              <a:gd name="connsiteX1" fmla="*/ 4904899 w 5899913"/>
              <a:gd name="connsiteY1" fmla="*/ 22843 h 2149425"/>
              <a:gd name="connsiteX2" fmla="*/ 4904899 w 5899913"/>
              <a:gd name="connsiteY2" fmla="*/ 22843 h 2149425"/>
              <a:gd name="connsiteX3" fmla="*/ 5327809 w 5899913"/>
              <a:gd name="connsiteY3" fmla="*/ 11413 h 2149425"/>
              <a:gd name="connsiteX4" fmla="*/ 5739289 w 5899913"/>
              <a:gd name="connsiteY4" fmla="*/ 205723 h 2149425"/>
              <a:gd name="connsiteX5" fmla="*/ 5887879 w 5899913"/>
              <a:gd name="connsiteY5" fmla="*/ 548623 h 2149425"/>
              <a:gd name="connsiteX6" fmla="*/ 5453539 w 5899913"/>
              <a:gd name="connsiteY6" fmla="*/ 1085833 h 2149425"/>
              <a:gd name="connsiteX7" fmla="*/ 5030629 w 5899913"/>
              <a:gd name="connsiteY7" fmla="*/ 1451593 h 2149425"/>
              <a:gd name="connsiteX8" fmla="*/ 4401979 w 5899913"/>
              <a:gd name="connsiteY8" fmla="*/ 1748773 h 2149425"/>
              <a:gd name="connsiteX9" fmla="*/ 3899059 w 5899913"/>
              <a:gd name="connsiteY9" fmla="*/ 1817353 h 2149425"/>
              <a:gd name="connsiteX10" fmla="*/ 3064669 w 5899913"/>
              <a:gd name="connsiteY10" fmla="*/ 1783063 h 2149425"/>
              <a:gd name="connsiteX11" fmla="*/ 2081689 w 5899913"/>
              <a:gd name="connsiteY11" fmla="*/ 1954513 h 2149425"/>
              <a:gd name="connsiteX12" fmla="*/ 1418749 w 5899913"/>
              <a:gd name="connsiteY12" fmla="*/ 2148823 h 2149425"/>
              <a:gd name="connsiteX13" fmla="*/ 637699 w 5899913"/>
              <a:gd name="connsiteY13" fmla="*/ 2011663 h 2149425"/>
              <a:gd name="connsiteX14" fmla="*/ 555309 w 5899913"/>
              <a:gd name="connsiteY14" fmla="*/ 1904983 h 2149425"/>
              <a:gd name="connsiteX15" fmla="*/ 466725 w 5899913"/>
              <a:gd name="connsiteY15" fmla="*/ 1739248 h 2149425"/>
              <a:gd name="connsiteX16" fmla="*/ 567215 w 5899913"/>
              <a:gd name="connsiteY16" fmla="*/ 1652571 h 2149425"/>
              <a:gd name="connsiteX17" fmla="*/ 571978 w 5899913"/>
              <a:gd name="connsiteY17" fmla="*/ 1538271 h 2149425"/>
              <a:gd name="connsiteX18" fmla="*/ 443389 w 5899913"/>
              <a:gd name="connsiteY18" fmla="*/ 1268237 h 2149425"/>
              <a:gd name="connsiteX19" fmla="*/ 405290 w 5899913"/>
              <a:gd name="connsiteY19" fmla="*/ 1190608 h 2149425"/>
              <a:gd name="connsiteX20" fmla="*/ 367190 w 5899913"/>
              <a:gd name="connsiteY20" fmla="*/ 1119171 h 2149425"/>
              <a:gd name="connsiteX21" fmla="*/ 302896 w 5899913"/>
              <a:gd name="connsiteY21" fmla="*/ 995346 h 2149425"/>
              <a:gd name="connsiteX22" fmla="*/ 144780 w 5899913"/>
              <a:gd name="connsiteY22" fmla="*/ 555767 h 2149425"/>
              <a:gd name="connsiteX23" fmla="*/ 0 w 5899913"/>
              <a:gd name="connsiteY23" fmla="*/ 25225 h 2149425"/>
              <a:gd name="connsiteX0" fmla="*/ 0 w 5899913"/>
              <a:gd name="connsiteY0" fmla="*/ 25225 h 2149370"/>
              <a:gd name="connsiteX1" fmla="*/ 4904899 w 5899913"/>
              <a:gd name="connsiteY1" fmla="*/ 22843 h 2149370"/>
              <a:gd name="connsiteX2" fmla="*/ 4904899 w 5899913"/>
              <a:gd name="connsiteY2" fmla="*/ 22843 h 2149370"/>
              <a:gd name="connsiteX3" fmla="*/ 5327809 w 5899913"/>
              <a:gd name="connsiteY3" fmla="*/ 11413 h 2149370"/>
              <a:gd name="connsiteX4" fmla="*/ 5739289 w 5899913"/>
              <a:gd name="connsiteY4" fmla="*/ 205723 h 2149370"/>
              <a:gd name="connsiteX5" fmla="*/ 5887879 w 5899913"/>
              <a:gd name="connsiteY5" fmla="*/ 548623 h 2149370"/>
              <a:gd name="connsiteX6" fmla="*/ 5453539 w 5899913"/>
              <a:gd name="connsiteY6" fmla="*/ 1085833 h 2149370"/>
              <a:gd name="connsiteX7" fmla="*/ 5030629 w 5899913"/>
              <a:gd name="connsiteY7" fmla="*/ 1451593 h 2149370"/>
              <a:gd name="connsiteX8" fmla="*/ 4401979 w 5899913"/>
              <a:gd name="connsiteY8" fmla="*/ 1748773 h 2149370"/>
              <a:gd name="connsiteX9" fmla="*/ 3899059 w 5899913"/>
              <a:gd name="connsiteY9" fmla="*/ 1817353 h 2149370"/>
              <a:gd name="connsiteX10" fmla="*/ 3064669 w 5899913"/>
              <a:gd name="connsiteY10" fmla="*/ 1783063 h 2149370"/>
              <a:gd name="connsiteX11" fmla="*/ 2081689 w 5899913"/>
              <a:gd name="connsiteY11" fmla="*/ 1954513 h 2149370"/>
              <a:gd name="connsiteX12" fmla="*/ 1418749 w 5899913"/>
              <a:gd name="connsiteY12" fmla="*/ 2148823 h 2149370"/>
              <a:gd name="connsiteX13" fmla="*/ 637699 w 5899913"/>
              <a:gd name="connsiteY13" fmla="*/ 2011663 h 2149370"/>
              <a:gd name="connsiteX14" fmla="*/ 602934 w 5899913"/>
              <a:gd name="connsiteY14" fmla="*/ 1974039 h 2149370"/>
              <a:gd name="connsiteX15" fmla="*/ 555309 w 5899913"/>
              <a:gd name="connsiteY15" fmla="*/ 1904983 h 2149370"/>
              <a:gd name="connsiteX16" fmla="*/ 466725 w 5899913"/>
              <a:gd name="connsiteY16" fmla="*/ 1739248 h 2149370"/>
              <a:gd name="connsiteX17" fmla="*/ 567215 w 5899913"/>
              <a:gd name="connsiteY17" fmla="*/ 1652571 h 2149370"/>
              <a:gd name="connsiteX18" fmla="*/ 571978 w 5899913"/>
              <a:gd name="connsiteY18" fmla="*/ 1538271 h 2149370"/>
              <a:gd name="connsiteX19" fmla="*/ 443389 w 5899913"/>
              <a:gd name="connsiteY19" fmla="*/ 1268237 h 2149370"/>
              <a:gd name="connsiteX20" fmla="*/ 405290 w 5899913"/>
              <a:gd name="connsiteY20" fmla="*/ 1190608 h 2149370"/>
              <a:gd name="connsiteX21" fmla="*/ 367190 w 5899913"/>
              <a:gd name="connsiteY21" fmla="*/ 1119171 h 2149370"/>
              <a:gd name="connsiteX22" fmla="*/ 302896 w 5899913"/>
              <a:gd name="connsiteY22" fmla="*/ 995346 h 2149370"/>
              <a:gd name="connsiteX23" fmla="*/ 144780 w 5899913"/>
              <a:gd name="connsiteY23" fmla="*/ 555767 h 2149370"/>
              <a:gd name="connsiteX24" fmla="*/ 0 w 5899913"/>
              <a:gd name="connsiteY24" fmla="*/ 25225 h 2149370"/>
              <a:gd name="connsiteX0" fmla="*/ 0 w 5899913"/>
              <a:gd name="connsiteY0" fmla="*/ 25225 h 2150402"/>
              <a:gd name="connsiteX1" fmla="*/ 4904899 w 5899913"/>
              <a:gd name="connsiteY1" fmla="*/ 22843 h 2150402"/>
              <a:gd name="connsiteX2" fmla="*/ 4904899 w 5899913"/>
              <a:gd name="connsiteY2" fmla="*/ 22843 h 2150402"/>
              <a:gd name="connsiteX3" fmla="*/ 5327809 w 5899913"/>
              <a:gd name="connsiteY3" fmla="*/ 11413 h 2150402"/>
              <a:gd name="connsiteX4" fmla="*/ 5739289 w 5899913"/>
              <a:gd name="connsiteY4" fmla="*/ 205723 h 2150402"/>
              <a:gd name="connsiteX5" fmla="*/ 5887879 w 5899913"/>
              <a:gd name="connsiteY5" fmla="*/ 548623 h 2150402"/>
              <a:gd name="connsiteX6" fmla="*/ 5453539 w 5899913"/>
              <a:gd name="connsiteY6" fmla="*/ 1085833 h 2150402"/>
              <a:gd name="connsiteX7" fmla="*/ 5030629 w 5899913"/>
              <a:gd name="connsiteY7" fmla="*/ 1451593 h 2150402"/>
              <a:gd name="connsiteX8" fmla="*/ 4401979 w 5899913"/>
              <a:gd name="connsiteY8" fmla="*/ 1748773 h 2150402"/>
              <a:gd name="connsiteX9" fmla="*/ 3899059 w 5899913"/>
              <a:gd name="connsiteY9" fmla="*/ 1817353 h 2150402"/>
              <a:gd name="connsiteX10" fmla="*/ 3064669 w 5899913"/>
              <a:gd name="connsiteY10" fmla="*/ 1783063 h 2150402"/>
              <a:gd name="connsiteX11" fmla="*/ 2081689 w 5899913"/>
              <a:gd name="connsiteY11" fmla="*/ 1954513 h 2150402"/>
              <a:gd name="connsiteX12" fmla="*/ 1418749 w 5899913"/>
              <a:gd name="connsiteY12" fmla="*/ 2148823 h 2150402"/>
              <a:gd name="connsiteX13" fmla="*/ 728187 w 5899913"/>
              <a:gd name="connsiteY13" fmla="*/ 2042619 h 2150402"/>
              <a:gd name="connsiteX14" fmla="*/ 602934 w 5899913"/>
              <a:gd name="connsiteY14" fmla="*/ 1974039 h 2150402"/>
              <a:gd name="connsiteX15" fmla="*/ 555309 w 5899913"/>
              <a:gd name="connsiteY15" fmla="*/ 1904983 h 2150402"/>
              <a:gd name="connsiteX16" fmla="*/ 466725 w 5899913"/>
              <a:gd name="connsiteY16" fmla="*/ 1739248 h 2150402"/>
              <a:gd name="connsiteX17" fmla="*/ 567215 w 5899913"/>
              <a:gd name="connsiteY17" fmla="*/ 1652571 h 2150402"/>
              <a:gd name="connsiteX18" fmla="*/ 571978 w 5899913"/>
              <a:gd name="connsiteY18" fmla="*/ 1538271 h 2150402"/>
              <a:gd name="connsiteX19" fmla="*/ 443389 w 5899913"/>
              <a:gd name="connsiteY19" fmla="*/ 1268237 h 2150402"/>
              <a:gd name="connsiteX20" fmla="*/ 405290 w 5899913"/>
              <a:gd name="connsiteY20" fmla="*/ 1190608 h 2150402"/>
              <a:gd name="connsiteX21" fmla="*/ 367190 w 5899913"/>
              <a:gd name="connsiteY21" fmla="*/ 1119171 h 2150402"/>
              <a:gd name="connsiteX22" fmla="*/ 302896 w 5899913"/>
              <a:gd name="connsiteY22" fmla="*/ 995346 h 2150402"/>
              <a:gd name="connsiteX23" fmla="*/ 144780 w 5899913"/>
              <a:gd name="connsiteY23" fmla="*/ 555767 h 2150402"/>
              <a:gd name="connsiteX24" fmla="*/ 0 w 5899913"/>
              <a:gd name="connsiteY24" fmla="*/ 25225 h 2150402"/>
              <a:gd name="connsiteX0" fmla="*/ 0 w 5899913"/>
              <a:gd name="connsiteY0" fmla="*/ 25225 h 2149058"/>
              <a:gd name="connsiteX1" fmla="*/ 4904899 w 5899913"/>
              <a:gd name="connsiteY1" fmla="*/ 22843 h 2149058"/>
              <a:gd name="connsiteX2" fmla="*/ 4904899 w 5899913"/>
              <a:gd name="connsiteY2" fmla="*/ 22843 h 2149058"/>
              <a:gd name="connsiteX3" fmla="*/ 5327809 w 5899913"/>
              <a:gd name="connsiteY3" fmla="*/ 11413 h 2149058"/>
              <a:gd name="connsiteX4" fmla="*/ 5739289 w 5899913"/>
              <a:gd name="connsiteY4" fmla="*/ 205723 h 2149058"/>
              <a:gd name="connsiteX5" fmla="*/ 5887879 w 5899913"/>
              <a:gd name="connsiteY5" fmla="*/ 548623 h 2149058"/>
              <a:gd name="connsiteX6" fmla="*/ 5453539 w 5899913"/>
              <a:gd name="connsiteY6" fmla="*/ 1085833 h 2149058"/>
              <a:gd name="connsiteX7" fmla="*/ 5030629 w 5899913"/>
              <a:gd name="connsiteY7" fmla="*/ 1451593 h 2149058"/>
              <a:gd name="connsiteX8" fmla="*/ 4401979 w 5899913"/>
              <a:gd name="connsiteY8" fmla="*/ 1748773 h 2149058"/>
              <a:gd name="connsiteX9" fmla="*/ 3899059 w 5899913"/>
              <a:gd name="connsiteY9" fmla="*/ 1817353 h 2149058"/>
              <a:gd name="connsiteX10" fmla="*/ 3064669 w 5899913"/>
              <a:gd name="connsiteY10" fmla="*/ 1783063 h 2149058"/>
              <a:gd name="connsiteX11" fmla="*/ 2081689 w 5899913"/>
              <a:gd name="connsiteY11" fmla="*/ 1954513 h 2149058"/>
              <a:gd name="connsiteX12" fmla="*/ 1418749 w 5899913"/>
              <a:gd name="connsiteY12" fmla="*/ 2148823 h 2149058"/>
              <a:gd name="connsiteX13" fmla="*/ 747237 w 5899913"/>
              <a:gd name="connsiteY13" fmla="*/ 1914031 h 2149058"/>
              <a:gd name="connsiteX14" fmla="*/ 602934 w 5899913"/>
              <a:gd name="connsiteY14" fmla="*/ 1974039 h 2149058"/>
              <a:gd name="connsiteX15" fmla="*/ 555309 w 5899913"/>
              <a:gd name="connsiteY15" fmla="*/ 1904983 h 2149058"/>
              <a:gd name="connsiteX16" fmla="*/ 466725 w 5899913"/>
              <a:gd name="connsiteY16" fmla="*/ 1739248 h 2149058"/>
              <a:gd name="connsiteX17" fmla="*/ 567215 w 5899913"/>
              <a:gd name="connsiteY17" fmla="*/ 1652571 h 2149058"/>
              <a:gd name="connsiteX18" fmla="*/ 571978 w 5899913"/>
              <a:gd name="connsiteY18" fmla="*/ 1538271 h 2149058"/>
              <a:gd name="connsiteX19" fmla="*/ 443389 w 5899913"/>
              <a:gd name="connsiteY19" fmla="*/ 1268237 h 2149058"/>
              <a:gd name="connsiteX20" fmla="*/ 405290 w 5899913"/>
              <a:gd name="connsiteY20" fmla="*/ 1190608 h 2149058"/>
              <a:gd name="connsiteX21" fmla="*/ 367190 w 5899913"/>
              <a:gd name="connsiteY21" fmla="*/ 1119171 h 2149058"/>
              <a:gd name="connsiteX22" fmla="*/ 302896 w 5899913"/>
              <a:gd name="connsiteY22" fmla="*/ 995346 h 2149058"/>
              <a:gd name="connsiteX23" fmla="*/ 144780 w 5899913"/>
              <a:gd name="connsiteY23" fmla="*/ 555767 h 2149058"/>
              <a:gd name="connsiteX24" fmla="*/ 0 w 5899913"/>
              <a:gd name="connsiteY24" fmla="*/ 25225 h 2149058"/>
              <a:gd name="connsiteX0" fmla="*/ 0 w 5899913"/>
              <a:gd name="connsiteY0" fmla="*/ 25225 h 2149058"/>
              <a:gd name="connsiteX1" fmla="*/ 4904899 w 5899913"/>
              <a:gd name="connsiteY1" fmla="*/ 22843 h 2149058"/>
              <a:gd name="connsiteX2" fmla="*/ 4904899 w 5899913"/>
              <a:gd name="connsiteY2" fmla="*/ 22843 h 2149058"/>
              <a:gd name="connsiteX3" fmla="*/ 5327809 w 5899913"/>
              <a:gd name="connsiteY3" fmla="*/ 11413 h 2149058"/>
              <a:gd name="connsiteX4" fmla="*/ 5739289 w 5899913"/>
              <a:gd name="connsiteY4" fmla="*/ 205723 h 2149058"/>
              <a:gd name="connsiteX5" fmla="*/ 5887879 w 5899913"/>
              <a:gd name="connsiteY5" fmla="*/ 548623 h 2149058"/>
              <a:gd name="connsiteX6" fmla="*/ 5453539 w 5899913"/>
              <a:gd name="connsiteY6" fmla="*/ 1085833 h 2149058"/>
              <a:gd name="connsiteX7" fmla="*/ 5030629 w 5899913"/>
              <a:gd name="connsiteY7" fmla="*/ 1451593 h 2149058"/>
              <a:gd name="connsiteX8" fmla="*/ 4401979 w 5899913"/>
              <a:gd name="connsiteY8" fmla="*/ 1748773 h 2149058"/>
              <a:gd name="connsiteX9" fmla="*/ 3899059 w 5899913"/>
              <a:gd name="connsiteY9" fmla="*/ 1817353 h 2149058"/>
              <a:gd name="connsiteX10" fmla="*/ 3064669 w 5899913"/>
              <a:gd name="connsiteY10" fmla="*/ 1783063 h 2149058"/>
              <a:gd name="connsiteX11" fmla="*/ 2081689 w 5899913"/>
              <a:gd name="connsiteY11" fmla="*/ 1954513 h 2149058"/>
              <a:gd name="connsiteX12" fmla="*/ 1418749 w 5899913"/>
              <a:gd name="connsiteY12" fmla="*/ 2148823 h 2149058"/>
              <a:gd name="connsiteX13" fmla="*/ 747237 w 5899913"/>
              <a:gd name="connsiteY13" fmla="*/ 1914031 h 2149058"/>
              <a:gd name="connsiteX14" fmla="*/ 643415 w 5899913"/>
              <a:gd name="connsiteY14" fmla="*/ 2016902 h 2149058"/>
              <a:gd name="connsiteX15" fmla="*/ 602934 w 5899913"/>
              <a:gd name="connsiteY15" fmla="*/ 1974039 h 2149058"/>
              <a:gd name="connsiteX16" fmla="*/ 555309 w 5899913"/>
              <a:gd name="connsiteY16" fmla="*/ 1904983 h 2149058"/>
              <a:gd name="connsiteX17" fmla="*/ 466725 w 5899913"/>
              <a:gd name="connsiteY17" fmla="*/ 1739248 h 2149058"/>
              <a:gd name="connsiteX18" fmla="*/ 567215 w 5899913"/>
              <a:gd name="connsiteY18" fmla="*/ 1652571 h 2149058"/>
              <a:gd name="connsiteX19" fmla="*/ 571978 w 5899913"/>
              <a:gd name="connsiteY19" fmla="*/ 1538271 h 2149058"/>
              <a:gd name="connsiteX20" fmla="*/ 443389 w 5899913"/>
              <a:gd name="connsiteY20" fmla="*/ 1268237 h 2149058"/>
              <a:gd name="connsiteX21" fmla="*/ 405290 w 5899913"/>
              <a:gd name="connsiteY21" fmla="*/ 1190608 h 2149058"/>
              <a:gd name="connsiteX22" fmla="*/ 367190 w 5899913"/>
              <a:gd name="connsiteY22" fmla="*/ 1119171 h 2149058"/>
              <a:gd name="connsiteX23" fmla="*/ 302896 w 5899913"/>
              <a:gd name="connsiteY23" fmla="*/ 995346 h 2149058"/>
              <a:gd name="connsiteX24" fmla="*/ 144780 w 5899913"/>
              <a:gd name="connsiteY24" fmla="*/ 555767 h 2149058"/>
              <a:gd name="connsiteX25" fmla="*/ 0 w 5899913"/>
              <a:gd name="connsiteY25" fmla="*/ 25225 h 2149058"/>
              <a:gd name="connsiteX0" fmla="*/ 0 w 5899913"/>
              <a:gd name="connsiteY0" fmla="*/ 25225 h 2149058"/>
              <a:gd name="connsiteX1" fmla="*/ 4904899 w 5899913"/>
              <a:gd name="connsiteY1" fmla="*/ 22843 h 2149058"/>
              <a:gd name="connsiteX2" fmla="*/ 4904899 w 5899913"/>
              <a:gd name="connsiteY2" fmla="*/ 22843 h 2149058"/>
              <a:gd name="connsiteX3" fmla="*/ 5327809 w 5899913"/>
              <a:gd name="connsiteY3" fmla="*/ 11413 h 2149058"/>
              <a:gd name="connsiteX4" fmla="*/ 5739289 w 5899913"/>
              <a:gd name="connsiteY4" fmla="*/ 205723 h 2149058"/>
              <a:gd name="connsiteX5" fmla="*/ 5887879 w 5899913"/>
              <a:gd name="connsiteY5" fmla="*/ 548623 h 2149058"/>
              <a:gd name="connsiteX6" fmla="*/ 5453539 w 5899913"/>
              <a:gd name="connsiteY6" fmla="*/ 1085833 h 2149058"/>
              <a:gd name="connsiteX7" fmla="*/ 5030629 w 5899913"/>
              <a:gd name="connsiteY7" fmla="*/ 1451593 h 2149058"/>
              <a:gd name="connsiteX8" fmla="*/ 4401979 w 5899913"/>
              <a:gd name="connsiteY8" fmla="*/ 1748773 h 2149058"/>
              <a:gd name="connsiteX9" fmla="*/ 3899059 w 5899913"/>
              <a:gd name="connsiteY9" fmla="*/ 1817353 h 2149058"/>
              <a:gd name="connsiteX10" fmla="*/ 3064669 w 5899913"/>
              <a:gd name="connsiteY10" fmla="*/ 1783063 h 2149058"/>
              <a:gd name="connsiteX11" fmla="*/ 2081689 w 5899913"/>
              <a:gd name="connsiteY11" fmla="*/ 1954513 h 2149058"/>
              <a:gd name="connsiteX12" fmla="*/ 1418749 w 5899913"/>
              <a:gd name="connsiteY12" fmla="*/ 2148823 h 2149058"/>
              <a:gd name="connsiteX13" fmla="*/ 747237 w 5899913"/>
              <a:gd name="connsiteY13" fmla="*/ 1914031 h 2149058"/>
              <a:gd name="connsiteX14" fmla="*/ 674371 w 5899913"/>
              <a:gd name="connsiteY14" fmla="*/ 1943083 h 2149058"/>
              <a:gd name="connsiteX15" fmla="*/ 643415 w 5899913"/>
              <a:gd name="connsiteY15" fmla="*/ 2016902 h 2149058"/>
              <a:gd name="connsiteX16" fmla="*/ 602934 w 5899913"/>
              <a:gd name="connsiteY16" fmla="*/ 1974039 h 2149058"/>
              <a:gd name="connsiteX17" fmla="*/ 555309 w 5899913"/>
              <a:gd name="connsiteY17" fmla="*/ 1904983 h 2149058"/>
              <a:gd name="connsiteX18" fmla="*/ 466725 w 5899913"/>
              <a:gd name="connsiteY18" fmla="*/ 1739248 h 2149058"/>
              <a:gd name="connsiteX19" fmla="*/ 567215 w 5899913"/>
              <a:gd name="connsiteY19" fmla="*/ 1652571 h 2149058"/>
              <a:gd name="connsiteX20" fmla="*/ 571978 w 5899913"/>
              <a:gd name="connsiteY20" fmla="*/ 1538271 h 2149058"/>
              <a:gd name="connsiteX21" fmla="*/ 443389 w 5899913"/>
              <a:gd name="connsiteY21" fmla="*/ 1268237 h 2149058"/>
              <a:gd name="connsiteX22" fmla="*/ 405290 w 5899913"/>
              <a:gd name="connsiteY22" fmla="*/ 1190608 h 2149058"/>
              <a:gd name="connsiteX23" fmla="*/ 367190 w 5899913"/>
              <a:gd name="connsiteY23" fmla="*/ 1119171 h 2149058"/>
              <a:gd name="connsiteX24" fmla="*/ 302896 w 5899913"/>
              <a:gd name="connsiteY24" fmla="*/ 995346 h 2149058"/>
              <a:gd name="connsiteX25" fmla="*/ 144780 w 5899913"/>
              <a:gd name="connsiteY25" fmla="*/ 555767 h 2149058"/>
              <a:gd name="connsiteX26" fmla="*/ 0 w 5899913"/>
              <a:gd name="connsiteY26" fmla="*/ 25225 h 2149058"/>
              <a:gd name="connsiteX0" fmla="*/ 0 w 5899913"/>
              <a:gd name="connsiteY0" fmla="*/ 25225 h 2148943"/>
              <a:gd name="connsiteX1" fmla="*/ 4904899 w 5899913"/>
              <a:gd name="connsiteY1" fmla="*/ 22843 h 2148943"/>
              <a:gd name="connsiteX2" fmla="*/ 4904899 w 5899913"/>
              <a:gd name="connsiteY2" fmla="*/ 22843 h 2148943"/>
              <a:gd name="connsiteX3" fmla="*/ 5327809 w 5899913"/>
              <a:gd name="connsiteY3" fmla="*/ 11413 h 2148943"/>
              <a:gd name="connsiteX4" fmla="*/ 5739289 w 5899913"/>
              <a:gd name="connsiteY4" fmla="*/ 205723 h 2148943"/>
              <a:gd name="connsiteX5" fmla="*/ 5887879 w 5899913"/>
              <a:gd name="connsiteY5" fmla="*/ 548623 h 2148943"/>
              <a:gd name="connsiteX6" fmla="*/ 5453539 w 5899913"/>
              <a:gd name="connsiteY6" fmla="*/ 1085833 h 2148943"/>
              <a:gd name="connsiteX7" fmla="*/ 5030629 w 5899913"/>
              <a:gd name="connsiteY7" fmla="*/ 1451593 h 2148943"/>
              <a:gd name="connsiteX8" fmla="*/ 4401979 w 5899913"/>
              <a:gd name="connsiteY8" fmla="*/ 1748773 h 2148943"/>
              <a:gd name="connsiteX9" fmla="*/ 3899059 w 5899913"/>
              <a:gd name="connsiteY9" fmla="*/ 1817353 h 2148943"/>
              <a:gd name="connsiteX10" fmla="*/ 3064669 w 5899913"/>
              <a:gd name="connsiteY10" fmla="*/ 1783063 h 2148943"/>
              <a:gd name="connsiteX11" fmla="*/ 2081689 w 5899913"/>
              <a:gd name="connsiteY11" fmla="*/ 1954513 h 2148943"/>
              <a:gd name="connsiteX12" fmla="*/ 1418749 w 5899913"/>
              <a:gd name="connsiteY12" fmla="*/ 2148823 h 2148943"/>
              <a:gd name="connsiteX13" fmla="*/ 804387 w 5899913"/>
              <a:gd name="connsiteY13" fmla="*/ 1925937 h 2148943"/>
              <a:gd name="connsiteX14" fmla="*/ 674371 w 5899913"/>
              <a:gd name="connsiteY14" fmla="*/ 1943083 h 2148943"/>
              <a:gd name="connsiteX15" fmla="*/ 643415 w 5899913"/>
              <a:gd name="connsiteY15" fmla="*/ 2016902 h 2148943"/>
              <a:gd name="connsiteX16" fmla="*/ 602934 w 5899913"/>
              <a:gd name="connsiteY16" fmla="*/ 1974039 h 2148943"/>
              <a:gd name="connsiteX17" fmla="*/ 555309 w 5899913"/>
              <a:gd name="connsiteY17" fmla="*/ 1904983 h 2148943"/>
              <a:gd name="connsiteX18" fmla="*/ 466725 w 5899913"/>
              <a:gd name="connsiteY18" fmla="*/ 1739248 h 2148943"/>
              <a:gd name="connsiteX19" fmla="*/ 567215 w 5899913"/>
              <a:gd name="connsiteY19" fmla="*/ 1652571 h 2148943"/>
              <a:gd name="connsiteX20" fmla="*/ 571978 w 5899913"/>
              <a:gd name="connsiteY20" fmla="*/ 1538271 h 2148943"/>
              <a:gd name="connsiteX21" fmla="*/ 443389 w 5899913"/>
              <a:gd name="connsiteY21" fmla="*/ 1268237 h 2148943"/>
              <a:gd name="connsiteX22" fmla="*/ 405290 w 5899913"/>
              <a:gd name="connsiteY22" fmla="*/ 1190608 h 2148943"/>
              <a:gd name="connsiteX23" fmla="*/ 367190 w 5899913"/>
              <a:gd name="connsiteY23" fmla="*/ 1119171 h 2148943"/>
              <a:gd name="connsiteX24" fmla="*/ 302896 w 5899913"/>
              <a:gd name="connsiteY24" fmla="*/ 995346 h 2148943"/>
              <a:gd name="connsiteX25" fmla="*/ 144780 w 5899913"/>
              <a:gd name="connsiteY25" fmla="*/ 555767 h 2148943"/>
              <a:gd name="connsiteX26" fmla="*/ 0 w 5899913"/>
              <a:gd name="connsiteY26" fmla="*/ 25225 h 2148943"/>
              <a:gd name="connsiteX0" fmla="*/ 0 w 5899913"/>
              <a:gd name="connsiteY0" fmla="*/ 25225 h 2170360"/>
              <a:gd name="connsiteX1" fmla="*/ 4904899 w 5899913"/>
              <a:gd name="connsiteY1" fmla="*/ 22843 h 2170360"/>
              <a:gd name="connsiteX2" fmla="*/ 4904899 w 5899913"/>
              <a:gd name="connsiteY2" fmla="*/ 22843 h 2170360"/>
              <a:gd name="connsiteX3" fmla="*/ 5327809 w 5899913"/>
              <a:gd name="connsiteY3" fmla="*/ 11413 h 2170360"/>
              <a:gd name="connsiteX4" fmla="*/ 5739289 w 5899913"/>
              <a:gd name="connsiteY4" fmla="*/ 205723 h 2170360"/>
              <a:gd name="connsiteX5" fmla="*/ 5887879 w 5899913"/>
              <a:gd name="connsiteY5" fmla="*/ 548623 h 2170360"/>
              <a:gd name="connsiteX6" fmla="*/ 5453539 w 5899913"/>
              <a:gd name="connsiteY6" fmla="*/ 1085833 h 2170360"/>
              <a:gd name="connsiteX7" fmla="*/ 5030629 w 5899913"/>
              <a:gd name="connsiteY7" fmla="*/ 1451593 h 2170360"/>
              <a:gd name="connsiteX8" fmla="*/ 4401979 w 5899913"/>
              <a:gd name="connsiteY8" fmla="*/ 1748773 h 2170360"/>
              <a:gd name="connsiteX9" fmla="*/ 3899059 w 5899913"/>
              <a:gd name="connsiteY9" fmla="*/ 1817353 h 2170360"/>
              <a:gd name="connsiteX10" fmla="*/ 3064669 w 5899913"/>
              <a:gd name="connsiteY10" fmla="*/ 1783063 h 2170360"/>
              <a:gd name="connsiteX11" fmla="*/ 2081689 w 5899913"/>
              <a:gd name="connsiteY11" fmla="*/ 1954513 h 2170360"/>
              <a:gd name="connsiteX12" fmla="*/ 1478280 w 5899913"/>
              <a:gd name="connsiteY12" fmla="*/ 2170254 h 2170360"/>
              <a:gd name="connsiteX13" fmla="*/ 804387 w 5899913"/>
              <a:gd name="connsiteY13" fmla="*/ 1925937 h 2170360"/>
              <a:gd name="connsiteX14" fmla="*/ 674371 w 5899913"/>
              <a:gd name="connsiteY14" fmla="*/ 1943083 h 2170360"/>
              <a:gd name="connsiteX15" fmla="*/ 643415 w 5899913"/>
              <a:gd name="connsiteY15" fmla="*/ 2016902 h 2170360"/>
              <a:gd name="connsiteX16" fmla="*/ 602934 w 5899913"/>
              <a:gd name="connsiteY16" fmla="*/ 1974039 h 2170360"/>
              <a:gd name="connsiteX17" fmla="*/ 555309 w 5899913"/>
              <a:gd name="connsiteY17" fmla="*/ 1904983 h 2170360"/>
              <a:gd name="connsiteX18" fmla="*/ 466725 w 5899913"/>
              <a:gd name="connsiteY18" fmla="*/ 1739248 h 2170360"/>
              <a:gd name="connsiteX19" fmla="*/ 567215 w 5899913"/>
              <a:gd name="connsiteY19" fmla="*/ 1652571 h 2170360"/>
              <a:gd name="connsiteX20" fmla="*/ 571978 w 5899913"/>
              <a:gd name="connsiteY20" fmla="*/ 1538271 h 2170360"/>
              <a:gd name="connsiteX21" fmla="*/ 443389 w 5899913"/>
              <a:gd name="connsiteY21" fmla="*/ 1268237 h 2170360"/>
              <a:gd name="connsiteX22" fmla="*/ 405290 w 5899913"/>
              <a:gd name="connsiteY22" fmla="*/ 1190608 h 2170360"/>
              <a:gd name="connsiteX23" fmla="*/ 367190 w 5899913"/>
              <a:gd name="connsiteY23" fmla="*/ 1119171 h 2170360"/>
              <a:gd name="connsiteX24" fmla="*/ 302896 w 5899913"/>
              <a:gd name="connsiteY24" fmla="*/ 995346 h 2170360"/>
              <a:gd name="connsiteX25" fmla="*/ 144780 w 5899913"/>
              <a:gd name="connsiteY25" fmla="*/ 555767 h 2170360"/>
              <a:gd name="connsiteX26" fmla="*/ 0 w 5899913"/>
              <a:gd name="connsiteY26" fmla="*/ 25225 h 2170360"/>
              <a:gd name="connsiteX0" fmla="*/ 0 w 5899913"/>
              <a:gd name="connsiteY0" fmla="*/ 25225 h 2173721"/>
              <a:gd name="connsiteX1" fmla="*/ 4904899 w 5899913"/>
              <a:gd name="connsiteY1" fmla="*/ 22843 h 2173721"/>
              <a:gd name="connsiteX2" fmla="*/ 4904899 w 5899913"/>
              <a:gd name="connsiteY2" fmla="*/ 22843 h 2173721"/>
              <a:gd name="connsiteX3" fmla="*/ 5327809 w 5899913"/>
              <a:gd name="connsiteY3" fmla="*/ 11413 h 2173721"/>
              <a:gd name="connsiteX4" fmla="*/ 5739289 w 5899913"/>
              <a:gd name="connsiteY4" fmla="*/ 205723 h 2173721"/>
              <a:gd name="connsiteX5" fmla="*/ 5887879 w 5899913"/>
              <a:gd name="connsiteY5" fmla="*/ 548623 h 2173721"/>
              <a:gd name="connsiteX6" fmla="*/ 5453539 w 5899913"/>
              <a:gd name="connsiteY6" fmla="*/ 1085833 h 2173721"/>
              <a:gd name="connsiteX7" fmla="*/ 5030629 w 5899913"/>
              <a:gd name="connsiteY7" fmla="*/ 1451593 h 2173721"/>
              <a:gd name="connsiteX8" fmla="*/ 4401979 w 5899913"/>
              <a:gd name="connsiteY8" fmla="*/ 1748773 h 2173721"/>
              <a:gd name="connsiteX9" fmla="*/ 3899059 w 5899913"/>
              <a:gd name="connsiteY9" fmla="*/ 1817353 h 2173721"/>
              <a:gd name="connsiteX10" fmla="*/ 3064669 w 5899913"/>
              <a:gd name="connsiteY10" fmla="*/ 1783063 h 2173721"/>
              <a:gd name="connsiteX11" fmla="*/ 2081689 w 5899913"/>
              <a:gd name="connsiteY11" fmla="*/ 1954513 h 2173721"/>
              <a:gd name="connsiteX12" fmla="*/ 1731646 w 5899913"/>
              <a:gd name="connsiteY12" fmla="*/ 2062146 h 2173721"/>
              <a:gd name="connsiteX13" fmla="*/ 1478280 w 5899913"/>
              <a:gd name="connsiteY13" fmla="*/ 2170254 h 2173721"/>
              <a:gd name="connsiteX14" fmla="*/ 804387 w 5899913"/>
              <a:gd name="connsiteY14" fmla="*/ 1925937 h 2173721"/>
              <a:gd name="connsiteX15" fmla="*/ 674371 w 5899913"/>
              <a:gd name="connsiteY15" fmla="*/ 1943083 h 2173721"/>
              <a:gd name="connsiteX16" fmla="*/ 643415 w 5899913"/>
              <a:gd name="connsiteY16" fmla="*/ 2016902 h 2173721"/>
              <a:gd name="connsiteX17" fmla="*/ 602934 w 5899913"/>
              <a:gd name="connsiteY17" fmla="*/ 1974039 h 2173721"/>
              <a:gd name="connsiteX18" fmla="*/ 555309 w 5899913"/>
              <a:gd name="connsiteY18" fmla="*/ 1904983 h 2173721"/>
              <a:gd name="connsiteX19" fmla="*/ 466725 w 5899913"/>
              <a:gd name="connsiteY19" fmla="*/ 1739248 h 2173721"/>
              <a:gd name="connsiteX20" fmla="*/ 567215 w 5899913"/>
              <a:gd name="connsiteY20" fmla="*/ 1652571 h 2173721"/>
              <a:gd name="connsiteX21" fmla="*/ 571978 w 5899913"/>
              <a:gd name="connsiteY21" fmla="*/ 1538271 h 2173721"/>
              <a:gd name="connsiteX22" fmla="*/ 443389 w 5899913"/>
              <a:gd name="connsiteY22" fmla="*/ 1268237 h 2173721"/>
              <a:gd name="connsiteX23" fmla="*/ 405290 w 5899913"/>
              <a:gd name="connsiteY23" fmla="*/ 1190608 h 2173721"/>
              <a:gd name="connsiteX24" fmla="*/ 367190 w 5899913"/>
              <a:gd name="connsiteY24" fmla="*/ 1119171 h 2173721"/>
              <a:gd name="connsiteX25" fmla="*/ 302896 w 5899913"/>
              <a:gd name="connsiteY25" fmla="*/ 995346 h 2173721"/>
              <a:gd name="connsiteX26" fmla="*/ 144780 w 5899913"/>
              <a:gd name="connsiteY26" fmla="*/ 555767 h 2173721"/>
              <a:gd name="connsiteX27" fmla="*/ 0 w 5899913"/>
              <a:gd name="connsiteY27" fmla="*/ 25225 h 2173721"/>
              <a:gd name="connsiteX0" fmla="*/ 0 w 5899913"/>
              <a:gd name="connsiteY0" fmla="*/ 25225 h 2178337"/>
              <a:gd name="connsiteX1" fmla="*/ 4904899 w 5899913"/>
              <a:gd name="connsiteY1" fmla="*/ 22843 h 2178337"/>
              <a:gd name="connsiteX2" fmla="*/ 4904899 w 5899913"/>
              <a:gd name="connsiteY2" fmla="*/ 22843 h 2178337"/>
              <a:gd name="connsiteX3" fmla="*/ 5327809 w 5899913"/>
              <a:gd name="connsiteY3" fmla="*/ 11413 h 2178337"/>
              <a:gd name="connsiteX4" fmla="*/ 5739289 w 5899913"/>
              <a:gd name="connsiteY4" fmla="*/ 205723 h 2178337"/>
              <a:gd name="connsiteX5" fmla="*/ 5887879 w 5899913"/>
              <a:gd name="connsiteY5" fmla="*/ 548623 h 2178337"/>
              <a:gd name="connsiteX6" fmla="*/ 5453539 w 5899913"/>
              <a:gd name="connsiteY6" fmla="*/ 1085833 h 2178337"/>
              <a:gd name="connsiteX7" fmla="*/ 5030629 w 5899913"/>
              <a:gd name="connsiteY7" fmla="*/ 1451593 h 2178337"/>
              <a:gd name="connsiteX8" fmla="*/ 4401979 w 5899913"/>
              <a:gd name="connsiteY8" fmla="*/ 1748773 h 2178337"/>
              <a:gd name="connsiteX9" fmla="*/ 3899059 w 5899913"/>
              <a:gd name="connsiteY9" fmla="*/ 1817353 h 2178337"/>
              <a:gd name="connsiteX10" fmla="*/ 3064669 w 5899913"/>
              <a:gd name="connsiteY10" fmla="*/ 1783063 h 2178337"/>
              <a:gd name="connsiteX11" fmla="*/ 2081689 w 5899913"/>
              <a:gd name="connsiteY11" fmla="*/ 1954513 h 2178337"/>
              <a:gd name="connsiteX12" fmla="*/ 1731646 w 5899913"/>
              <a:gd name="connsiteY12" fmla="*/ 2062146 h 2178337"/>
              <a:gd name="connsiteX13" fmla="*/ 1586390 w 5899913"/>
              <a:gd name="connsiteY13" fmla="*/ 2114533 h 2178337"/>
              <a:gd name="connsiteX14" fmla="*/ 1478280 w 5899913"/>
              <a:gd name="connsiteY14" fmla="*/ 2170254 h 2178337"/>
              <a:gd name="connsiteX15" fmla="*/ 804387 w 5899913"/>
              <a:gd name="connsiteY15" fmla="*/ 1925937 h 2178337"/>
              <a:gd name="connsiteX16" fmla="*/ 674371 w 5899913"/>
              <a:gd name="connsiteY16" fmla="*/ 1943083 h 2178337"/>
              <a:gd name="connsiteX17" fmla="*/ 643415 w 5899913"/>
              <a:gd name="connsiteY17" fmla="*/ 2016902 h 2178337"/>
              <a:gd name="connsiteX18" fmla="*/ 602934 w 5899913"/>
              <a:gd name="connsiteY18" fmla="*/ 1974039 h 2178337"/>
              <a:gd name="connsiteX19" fmla="*/ 555309 w 5899913"/>
              <a:gd name="connsiteY19" fmla="*/ 1904983 h 2178337"/>
              <a:gd name="connsiteX20" fmla="*/ 466725 w 5899913"/>
              <a:gd name="connsiteY20" fmla="*/ 1739248 h 2178337"/>
              <a:gd name="connsiteX21" fmla="*/ 567215 w 5899913"/>
              <a:gd name="connsiteY21" fmla="*/ 1652571 h 2178337"/>
              <a:gd name="connsiteX22" fmla="*/ 571978 w 5899913"/>
              <a:gd name="connsiteY22" fmla="*/ 1538271 h 2178337"/>
              <a:gd name="connsiteX23" fmla="*/ 443389 w 5899913"/>
              <a:gd name="connsiteY23" fmla="*/ 1268237 h 2178337"/>
              <a:gd name="connsiteX24" fmla="*/ 405290 w 5899913"/>
              <a:gd name="connsiteY24" fmla="*/ 1190608 h 2178337"/>
              <a:gd name="connsiteX25" fmla="*/ 367190 w 5899913"/>
              <a:gd name="connsiteY25" fmla="*/ 1119171 h 2178337"/>
              <a:gd name="connsiteX26" fmla="*/ 302896 w 5899913"/>
              <a:gd name="connsiteY26" fmla="*/ 995346 h 2178337"/>
              <a:gd name="connsiteX27" fmla="*/ 144780 w 5899913"/>
              <a:gd name="connsiteY27" fmla="*/ 555767 h 2178337"/>
              <a:gd name="connsiteX28" fmla="*/ 0 w 5899913"/>
              <a:gd name="connsiteY28" fmla="*/ 25225 h 2178337"/>
              <a:gd name="connsiteX0" fmla="*/ 0 w 5899913"/>
              <a:gd name="connsiteY0" fmla="*/ 25225 h 2180517"/>
              <a:gd name="connsiteX1" fmla="*/ 4904899 w 5899913"/>
              <a:gd name="connsiteY1" fmla="*/ 22843 h 2180517"/>
              <a:gd name="connsiteX2" fmla="*/ 4904899 w 5899913"/>
              <a:gd name="connsiteY2" fmla="*/ 22843 h 2180517"/>
              <a:gd name="connsiteX3" fmla="*/ 5327809 w 5899913"/>
              <a:gd name="connsiteY3" fmla="*/ 11413 h 2180517"/>
              <a:gd name="connsiteX4" fmla="*/ 5739289 w 5899913"/>
              <a:gd name="connsiteY4" fmla="*/ 205723 h 2180517"/>
              <a:gd name="connsiteX5" fmla="*/ 5887879 w 5899913"/>
              <a:gd name="connsiteY5" fmla="*/ 548623 h 2180517"/>
              <a:gd name="connsiteX6" fmla="*/ 5453539 w 5899913"/>
              <a:gd name="connsiteY6" fmla="*/ 1085833 h 2180517"/>
              <a:gd name="connsiteX7" fmla="*/ 5030629 w 5899913"/>
              <a:gd name="connsiteY7" fmla="*/ 1451593 h 2180517"/>
              <a:gd name="connsiteX8" fmla="*/ 4401979 w 5899913"/>
              <a:gd name="connsiteY8" fmla="*/ 1748773 h 2180517"/>
              <a:gd name="connsiteX9" fmla="*/ 3899059 w 5899913"/>
              <a:gd name="connsiteY9" fmla="*/ 1817353 h 2180517"/>
              <a:gd name="connsiteX10" fmla="*/ 3064669 w 5899913"/>
              <a:gd name="connsiteY10" fmla="*/ 1783063 h 2180517"/>
              <a:gd name="connsiteX11" fmla="*/ 2081689 w 5899913"/>
              <a:gd name="connsiteY11" fmla="*/ 1954513 h 2180517"/>
              <a:gd name="connsiteX12" fmla="*/ 1731646 w 5899913"/>
              <a:gd name="connsiteY12" fmla="*/ 2062146 h 2180517"/>
              <a:gd name="connsiteX13" fmla="*/ 1586390 w 5899913"/>
              <a:gd name="connsiteY13" fmla="*/ 2114533 h 2180517"/>
              <a:gd name="connsiteX14" fmla="*/ 1440180 w 5899913"/>
              <a:gd name="connsiteY14" fmla="*/ 2172635 h 2180517"/>
              <a:gd name="connsiteX15" fmla="*/ 804387 w 5899913"/>
              <a:gd name="connsiteY15" fmla="*/ 1925937 h 2180517"/>
              <a:gd name="connsiteX16" fmla="*/ 674371 w 5899913"/>
              <a:gd name="connsiteY16" fmla="*/ 1943083 h 2180517"/>
              <a:gd name="connsiteX17" fmla="*/ 643415 w 5899913"/>
              <a:gd name="connsiteY17" fmla="*/ 2016902 h 2180517"/>
              <a:gd name="connsiteX18" fmla="*/ 602934 w 5899913"/>
              <a:gd name="connsiteY18" fmla="*/ 1974039 h 2180517"/>
              <a:gd name="connsiteX19" fmla="*/ 555309 w 5899913"/>
              <a:gd name="connsiteY19" fmla="*/ 1904983 h 2180517"/>
              <a:gd name="connsiteX20" fmla="*/ 466725 w 5899913"/>
              <a:gd name="connsiteY20" fmla="*/ 1739248 h 2180517"/>
              <a:gd name="connsiteX21" fmla="*/ 567215 w 5899913"/>
              <a:gd name="connsiteY21" fmla="*/ 1652571 h 2180517"/>
              <a:gd name="connsiteX22" fmla="*/ 571978 w 5899913"/>
              <a:gd name="connsiteY22" fmla="*/ 1538271 h 2180517"/>
              <a:gd name="connsiteX23" fmla="*/ 443389 w 5899913"/>
              <a:gd name="connsiteY23" fmla="*/ 1268237 h 2180517"/>
              <a:gd name="connsiteX24" fmla="*/ 405290 w 5899913"/>
              <a:gd name="connsiteY24" fmla="*/ 1190608 h 2180517"/>
              <a:gd name="connsiteX25" fmla="*/ 367190 w 5899913"/>
              <a:gd name="connsiteY25" fmla="*/ 1119171 h 2180517"/>
              <a:gd name="connsiteX26" fmla="*/ 302896 w 5899913"/>
              <a:gd name="connsiteY26" fmla="*/ 995346 h 2180517"/>
              <a:gd name="connsiteX27" fmla="*/ 144780 w 5899913"/>
              <a:gd name="connsiteY27" fmla="*/ 555767 h 2180517"/>
              <a:gd name="connsiteX28" fmla="*/ 0 w 5899913"/>
              <a:gd name="connsiteY28" fmla="*/ 25225 h 2180517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3899059 w 5899913"/>
              <a:gd name="connsiteY9" fmla="*/ 1817353 h 2185193"/>
              <a:gd name="connsiteX10" fmla="*/ 3064669 w 5899913"/>
              <a:gd name="connsiteY10" fmla="*/ 1783063 h 2185193"/>
              <a:gd name="connsiteX11" fmla="*/ 2081689 w 5899913"/>
              <a:gd name="connsiteY11" fmla="*/ 1954513 h 2185193"/>
              <a:gd name="connsiteX12" fmla="*/ 1731646 w 5899913"/>
              <a:gd name="connsiteY12" fmla="*/ 2062146 h 2185193"/>
              <a:gd name="connsiteX13" fmla="*/ 1586390 w 5899913"/>
              <a:gd name="connsiteY13" fmla="*/ 2114533 h 2185193"/>
              <a:gd name="connsiteX14" fmla="*/ 1541146 w 5899913"/>
              <a:gd name="connsiteY14" fmla="*/ 2145489 h 2185193"/>
              <a:gd name="connsiteX15" fmla="*/ 1440180 w 5899913"/>
              <a:gd name="connsiteY15" fmla="*/ 2172635 h 2185193"/>
              <a:gd name="connsiteX16" fmla="*/ 804387 w 5899913"/>
              <a:gd name="connsiteY16" fmla="*/ 1925937 h 2185193"/>
              <a:gd name="connsiteX17" fmla="*/ 674371 w 5899913"/>
              <a:gd name="connsiteY17" fmla="*/ 1943083 h 2185193"/>
              <a:gd name="connsiteX18" fmla="*/ 643415 w 5899913"/>
              <a:gd name="connsiteY18" fmla="*/ 2016902 h 2185193"/>
              <a:gd name="connsiteX19" fmla="*/ 602934 w 5899913"/>
              <a:gd name="connsiteY19" fmla="*/ 1974039 h 2185193"/>
              <a:gd name="connsiteX20" fmla="*/ 555309 w 5899913"/>
              <a:gd name="connsiteY20" fmla="*/ 1904983 h 2185193"/>
              <a:gd name="connsiteX21" fmla="*/ 466725 w 5899913"/>
              <a:gd name="connsiteY21" fmla="*/ 1739248 h 2185193"/>
              <a:gd name="connsiteX22" fmla="*/ 567215 w 5899913"/>
              <a:gd name="connsiteY22" fmla="*/ 1652571 h 2185193"/>
              <a:gd name="connsiteX23" fmla="*/ 571978 w 5899913"/>
              <a:gd name="connsiteY23" fmla="*/ 1538271 h 2185193"/>
              <a:gd name="connsiteX24" fmla="*/ 443389 w 5899913"/>
              <a:gd name="connsiteY24" fmla="*/ 1268237 h 2185193"/>
              <a:gd name="connsiteX25" fmla="*/ 405290 w 5899913"/>
              <a:gd name="connsiteY25" fmla="*/ 1190608 h 2185193"/>
              <a:gd name="connsiteX26" fmla="*/ 367190 w 5899913"/>
              <a:gd name="connsiteY26" fmla="*/ 1119171 h 2185193"/>
              <a:gd name="connsiteX27" fmla="*/ 302896 w 5899913"/>
              <a:gd name="connsiteY27" fmla="*/ 995346 h 2185193"/>
              <a:gd name="connsiteX28" fmla="*/ 144780 w 5899913"/>
              <a:gd name="connsiteY28" fmla="*/ 555767 h 2185193"/>
              <a:gd name="connsiteX29" fmla="*/ 0 w 5899913"/>
              <a:gd name="connsiteY29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3899059 w 5899913"/>
              <a:gd name="connsiteY9" fmla="*/ 1817353 h 2185193"/>
              <a:gd name="connsiteX10" fmla="*/ 3064669 w 5899913"/>
              <a:gd name="connsiteY10" fmla="*/ 1823544 h 2185193"/>
              <a:gd name="connsiteX11" fmla="*/ 2081689 w 5899913"/>
              <a:gd name="connsiteY11" fmla="*/ 1954513 h 2185193"/>
              <a:gd name="connsiteX12" fmla="*/ 1731646 w 5899913"/>
              <a:gd name="connsiteY12" fmla="*/ 2062146 h 2185193"/>
              <a:gd name="connsiteX13" fmla="*/ 1586390 w 5899913"/>
              <a:gd name="connsiteY13" fmla="*/ 2114533 h 2185193"/>
              <a:gd name="connsiteX14" fmla="*/ 1541146 w 5899913"/>
              <a:gd name="connsiteY14" fmla="*/ 2145489 h 2185193"/>
              <a:gd name="connsiteX15" fmla="*/ 1440180 w 5899913"/>
              <a:gd name="connsiteY15" fmla="*/ 2172635 h 2185193"/>
              <a:gd name="connsiteX16" fmla="*/ 804387 w 5899913"/>
              <a:gd name="connsiteY16" fmla="*/ 1925937 h 2185193"/>
              <a:gd name="connsiteX17" fmla="*/ 674371 w 5899913"/>
              <a:gd name="connsiteY17" fmla="*/ 1943083 h 2185193"/>
              <a:gd name="connsiteX18" fmla="*/ 643415 w 5899913"/>
              <a:gd name="connsiteY18" fmla="*/ 2016902 h 2185193"/>
              <a:gd name="connsiteX19" fmla="*/ 602934 w 5899913"/>
              <a:gd name="connsiteY19" fmla="*/ 1974039 h 2185193"/>
              <a:gd name="connsiteX20" fmla="*/ 555309 w 5899913"/>
              <a:gd name="connsiteY20" fmla="*/ 1904983 h 2185193"/>
              <a:gd name="connsiteX21" fmla="*/ 466725 w 5899913"/>
              <a:gd name="connsiteY21" fmla="*/ 1739248 h 2185193"/>
              <a:gd name="connsiteX22" fmla="*/ 567215 w 5899913"/>
              <a:gd name="connsiteY22" fmla="*/ 1652571 h 2185193"/>
              <a:gd name="connsiteX23" fmla="*/ 571978 w 5899913"/>
              <a:gd name="connsiteY23" fmla="*/ 1538271 h 2185193"/>
              <a:gd name="connsiteX24" fmla="*/ 443389 w 5899913"/>
              <a:gd name="connsiteY24" fmla="*/ 1268237 h 2185193"/>
              <a:gd name="connsiteX25" fmla="*/ 405290 w 5899913"/>
              <a:gd name="connsiteY25" fmla="*/ 1190608 h 2185193"/>
              <a:gd name="connsiteX26" fmla="*/ 367190 w 5899913"/>
              <a:gd name="connsiteY26" fmla="*/ 1119171 h 2185193"/>
              <a:gd name="connsiteX27" fmla="*/ 302896 w 5899913"/>
              <a:gd name="connsiteY27" fmla="*/ 995346 h 2185193"/>
              <a:gd name="connsiteX28" fmla="*/ 144780 w 5899913"/>
              <a:gd name="connsiteY28" fmla="*/ 555767 h 2185193"/>
              <a:gd name="connsiteX29" fmla="*/ 0 w 5899913"/>
              <a:gd name="connsiteY29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3899059 w 5899913"/>
              <a:gd name="connsiteY9" fmla="*/ 1817353 h 2185193"/>
              <a:gd name="connsiteX10" fmla="*/ 3064669 w 5899913"/>
              <a:gd name="connsiteY10" fmla="*/ 1823544 h 2185193"/>
              <a:gd name="connsiteX11" fmla="*/ 2450784 w 5899913"/>
              <a:gd name="connsiteY11" fmla="*/ 1869264 h 2185193"/>
              <a:gd name="connsiteX12" fmla="*/ 2081689 w 5899913"/>
              <a:gd name="connsiteY12" fmla="*/ 1954513 h 2185193"/>
              <a:gd name="connsiteX13" fmla="*/ 1731646 w 5899913"/>
              <a:gd name="connsiteY13" fmla="*/ 2062146 h 2185193"/>
              <a:gd name="connsiteX14" fmla="*/ 1586390 w 5899913"/>
              <a:gd name="connsiteY14" fmla="*/ 2114533 h 2185193"/>
              <a:gd name="connsiteX15" fmla="*/ 1541146 w 5899913"/>
              <a:gd name="connsiteY15" fmla="*/ 2145489 h 2185193"/>
              <a:gd name="connsiteX16" fmla="*/ 1440180 w 5899913"/>
              <a:gd name="connsiteY16" fmla="*/ 2172635 h 2185193"/>
              <a:gd name="connsiteX17" fmla="*/ 804387 w 5899913"/>
              <a:gd name="connsiteY17" fmla="*/ 1925937 h 2185193"/>
              <a:gd name="connsiteX18" fmla="*/ 674371 w 5899913"/>
              <a:gd name="connsiteY18" fmla="*/ 1943083 h 2185193"/>
              <a:gd name="connsiteX19" fmla="*/ 643415 w 5899913"/>
              <a:gd name="connsiteY19" fmla="*/ 2016902 h 2185193"/>
              <a:gd name="connsiteX20" fmla="*/ 602934 w 5899913"/>
              <a:gd name="connsiteY20" fmla="*/ 1974039 h 2185193"/>
              <a:gd name="connsiteX21" fmla="*/ 555309 w 5899913"/>
              <a:gd name="connsiteY21" fmla="*/ 1904983 h 2185193"/>
              <a:gd name="connsiteX22" fmla="*/ 466725 w 5899913"/>
              <a:gd name="connsiteY22" fmla="*/ 1739248 h 2185193"/>
              <a:gd name="connsiteX23" fmla="*/ 567215 w 5899913"/>
              <a:gd name="connsiteY23" fmla="*/ 1652571 h 2185193"/>
              <a:gd name="connsiteX24" fmla="*/ 571978 w 5899913"/>
              <a:gd name="connsiteY24" fmla="*/ 1538271 h 2185193"/>
              <a:gd name="connsiteX25" fmla="*/ 443389 w 5899913"/>
              <a:gd name="connsiteY25" fmla="*/ 1268237 h 2185193"/>
              <a:gd name="connsiteX26" fmla="*/ 405290 w 5899913"/>
              <a:gd name="connsiteY26" fmla="*/ 1190608 h 2185193"/>
              <a:gd name="connsiteX27" fmla="*/ 367190 w 5899913"/>
              <a:gd name="connsiteY27" fmla="*/ 1119171 h 2185193"/>
              <a:gd name="connsiteX28" fmla="*/ 302896 w 5899913"/>
              <a:gd name="connsiteY28" fmla="*/ 995346 h 2185193"/>
              <a:gd name="connsiteX29" fmla="*/ 144780 w 5899913"/>
              <a:gd name="connsiteY29" fmla="*/ 555767 h 2185193"/>
              <a:gd name="connsiteX30" fmla="*/ 0 w 5899913"/>
              <a:gd name="connsiteY30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3903821 w 5899913"/>
              <a:gd name="connsiteY9" fmla="*/ 1781634 h 2185193"/>
              <a:gd name="connsiteX10" fmla="*/ 3064669 w 5899913"/>
              <a:gd name="connsiteY10" fmla="*/ 1823544 h 2185193"/>
              <a:gd name="connsiteX11" fmla="*/ 2450784 w 5899913"/>
              <a:gd name="connsiteY11" fmla="*/ 1869264 h 2185193"/>
              <a:gd name="connsiteX12" fmla="*/ 2081689 w 5899913"/>
              <a:gd name="connsiteY12" fmla="*/ 1954513 h 2185193"/>
              <a:gd name="connsiteX13" fmla="*/ 1731646 w 5899913"/>
              <a:gd name="connsiteY13" fmla="*/ 2062146 h 2185193"/>
              <a:gd name="connsiteX14" fmla="*/ 1586390 w 5899913"/>
              <a:gd name="connsiteY14" fmla="*/ 2114533 h 2185193"/>
              <a:gd name="connsiteX15" fmla="*/ 1541146 w 5899913"/>
              <a:gd name="connsiteY15" fmla="*/ 2145489 h 2185193"/>
              <a:gd name="connsiteX16" fmla="*/ 1440180 w 5899913"/>
              <a:gd name="connsiteY16" fmla="*/ 2172635 h 2185193"/>
              <a:gd name="connsiteX17" fmla="*/ 804387 w 5899913"/>
              <a:gd name="connsiteY17" fmla="*/ 1925937 h 2185193"/>
              <a:gd name="connsiteX18" fmla="*/ 674371 w 5899913"/>
              <a:gd name="connsiteY18" fmla="*/ 1943083 h 2185193"/>
              <a:gd name="connsiteX19" fmla="*/ 643415 w 5899913"/>
              <a:gd name="connsiteY19" fmla="*/ 2016902 h 2185193"/>
              <a:gd name="connsiteX20" fmla="*/ 602934 w 5899913"/>
              <a:gd name="connsiteY20" fmla="*/ 1974039 h 2185193"/>
              <a:gd name="connsiteX21" fmla="*/ 555309 w 5899913"/>
              <a:gd name="connsiteY21" fmla="*/ 1904983 h 2185193"/>
              <a:gd name="connsiteX22" fmla="*/ 466725 w 5899913"/>
              <a:gd name="connsiteY22" fmla="*/ 1739248 h 2185193"/>
              <a:gd name="connsiteX23" fmla="*/ 567215 w 5899913"/>
              <a:gd name="connsiteY23" fmla="*/ 1652571 h 2185193"/>
              <a:gd name="connsiteX24" fmla="*/ 571978 w 5899913"/>
              <a:gd name="connsiteY24" fmla="*/ 1538271 h 2185193"/>
              <a:gd name="connsiteX25" fmla="*/ 443389 w 5899913"/>
              <a:gd name="connsiteY25" fmla="*/ 1268237 h 2185193"/>
              <a:gd name="connsiteX26" fmla="*/ 405290 w 5899913"/>
              <a:gd name="connsiteY26" fmla="*/ 1190608 h 2185193"/>
              <a:gd name="connsiteX27" fmla="*/ 367190 w 5899913"/>
              <a:gd name="connsiteY27" fmla="*/ 1119171 h 2185193"/>
              <a:gd name="connsiteX28" fmla="*/ 302896 w 5899913"/>
              <a:gd name="connsiteY28" fmla="*/ 995346 h 2185193"/>
              <a:gd name="connsiteX29" fmla="*/ 144780 w 5899913"/>
              <a:gd name="connsiteY29" fmla="*/ 555767 h 2185193"/>
              <a:gd name="connsiteX30" fmla="*/ 0 w 5899913"/>
              <a:gd name="connsiteY30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4167665 w 5899913"/>
              <a:gd name="connsiteY9" fmla="*/ 1833546 h 2185193"/>
              <a:gd name="connsiteX10" fmla="*/ 3903821 w 5899913"/>
              <a:gd name="connsiteY10" fmla="*/ 1781634 h 2185193"/>
              <a:gd name="connsiteX11" fmla="*/ 3064669 w 5899913"/>
              <a:gd name="connsiteY11" fmla="*/ 1823544 h 2185193"/>
              <a:gd name="connsiteX12" fmla="*/ 2450784 w 5899913"/>
              <a:gd name="connsiteY12" fmla="*/ 1869264 h 2185193"/>
              <a:gd name="connsiteX13" fmla="*/ 2081689 w 5899913"/>
              <a:gd name="connsiteY13" fmla="*/ 1954513 h 2185193"/>
              <a:gd name="connsiteX14" fmla="*/ 1731646 w 5899913"/>
              <a:gd name="connsiteY14" fmla="*/ 2062146 h 2185193"/>
              <a:gd name="connsiteX15" fmla="*/ 1586390 w 5899913"/>
              <a:gd name="connsiteY15" fmla="*/ 2114533 h 2185193"/>
              <a:gd name="connsiteX16" fmla="*/ 1541146 w 5899913"/>
              <a:gd name="connsiteY16" fmla="*/ 2145489 h 2185193"/>
              <a:gd name="connsiteX17" fmla="*/ 1440180 w 5899913"/>
              <a:gd name="connsiteY17" fmla="*/ 2172635 h 2185193"/>
              <a:gd name="connsiteX18" fmla="*/ 804387 w 5899913"/>
              <a:gd name="connsiteY18" fmla="*/ 1925937 h 2185193"/>
              <a:gd name="connsiteX19" fmla="*/ 674371 w 5899913"/>
              <a:gd name="connsiteY19" fmla="*/ 1943083 h 2185193"/>
              <a:gd name="connsiteX20" fmla="*/ 643415 w 5899913"/>
              <a:gd name="connsiteY20" fmla="*/ 2016902 h 2185193"/>
              <a:gd name="connsiteX21" fmla="*/ 602934 w 5899913"/>
              <a:gd name="connsiteY21" fmla="*/ 1974039 h 2185193"/>
              <a:gd name="connsiteX22" fmla="*/ 555309 w 5899913"/>
              <a:gd name="connsiteY22" fmla="*/ 1904983 h 2185193"/>
              <a:gd name="connsiteX23" fmla="*/ 466725 w 5899913"/>
              <a:gd name="connsiteY23" fmla="*/ 1739248 h 2185193"/>
              <a:gd name="connsiteX24" fmla="*/ 567215 w 5899913"/>
              <a:gd name="connsiteY24" fmla="*/ 1652571 h 2185193"/>
              <a:gd name="connsiteX25" fmla="*/ 571978 w 5899913"/>
              <a:gd name="connsiteY25" fmla="*/ 1538271 h 2185193"/>
              <a:gd name="connsiteX26" fmla="*/ 443389 w 5899913"/>
              <a:gd name="connsiteY26" fmla="*/ 1268237 h 2185193"/>
              <a:gd name="connsiteX27" fmla="*/ 405290 w 5899913"/>
              <a:gd name="connsiteY27" fmla="*/ 1190608 h 2185193"/>
              <a:gd name="connsiteX28" fmla="*/ 367190 w 5899913"/>
              <a:gd name="connsiteY28" fmla="*/ 1119171 h 2185193"/>
              <a:gd name="connsiteX29" fmla="*/ 302896 w 5899913"/>
              <a:gd name="connsiteY29" fmla="*/ 995346 h 2185193"/>
              <a:gd name="connsiteX30" fmla="*/ 144780 w 5899913"/>
              <a:gd name="connsiteY30" fmla="*/ 555767 h 2185193"/>
              <a:gd name="connsiteX31" fmla="*/ 0 w 5899913"/>
              <a:gd name="connsiteY31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01979 w 5899913"/>
              <a:gd name="connsiteY8" fmla="*/ 1748773 h 2185193"/>
              <a:gd name="connsiteX9" fmla="*/ 4167665 w 5899913"/>
              <a:gd name="connsiteY9" fmla="*/ 1833546 h 2185193"/>
              <a:gd name="connsiteX10" fmla="*/ 3834764 w 5899913"/>
              <a:gd name="connsiteY10" fmla="*/ 1786397 h 2185193"/>
              <a:gd name="connsiteX11" fmla="*/ 3064669 w 5899913"/>
              <a:gd name="connsiteY11" fmla="*/ 1823544 h 2185193"/>
              <a:gd name="connsiteX12" fmla="*/ 2450784 w 5899913"/>
              <a:gd name="connsiteY12" fmla="*/ 1869264 h 2185193"/>
              <a:gd name="connsiteX13" fmla="*/ 2081689 w 5899913"/>
              <a:gd name="connsiteY13" fmla="*/ 1954513 h 2185193"/>
              <a:gd name="connsiteX14" fmla="*/ 1731646 w 5899913"/>
              <a:gd name="connsiteY14" fmla="*/ 2062146 h 2185193"/>
              <a:gd name="connsiteX15" fmla="*/ 1586390 w 5899913"/>
              <a:gd name="connsiteY15" fmla="*/ 2114533 h 2185193"/>
              <a:gd name="connsiteX16" fmla="*/ 1541146 w 5899913"/>
              <a:gd name="connsiteY16" fmla="*/ 2145489 h 2185193"/>
              <a:gd name="connsiteX17" fmla="*/ 1440180 w 5899913"/>
              <a:gd name="connsiteY17" fmla="*/ 2172635 h 2185193"/>
              <a:gd name="connsiteX18" fmla="*/ 804387 w 5899913"/>
              <a:gd name="connsiteY18" fmla="*/ 1925937 h 2185193"/>
              <a:gd name="connsiteX19" fmla="*/ 674371 w 5899913"/>
              <a:gd name="connsiteY19" fmla="*/ 1943083 h 2185193"/>
              <a:gd name="connsiteX20" fmla="*/ 643415 w 5899913"/>
              <a:gd name="connsiteY20" fmla="*/ 2016902 h 2185193"/>
              <a:gd name="connsiteX21" fmla="*/ 602934 w 5899913"/>
              <a:gd name="connsiteY21" fmla="*/ 1974039 h 2185193"/>
              <a:gd name="connsiteX22" fmla="*/ 555309 w 5899913"/>
              <a:gd name="connsiteY22" fmla="*/ 1904983 h 2185193"/>
              <a:gd name="connsiteX23" fmla="*/ 466725 w 5899913"/>
              <a:gd name="connsiteY23" fmla="*/ 1739248 h 2185193"/>
              <a:gd name="connsiteX24" fmla="*/ 567215 w 5899913"/>
              <a:gd name="connsiteY24" fmla="*/ 1652571 h 2185193"/>
              <a:gd name="connsiteX25" fmla="*/ 571978 w 5899913"/>
              <a:gd name="connsiteY25" fmla="*/ 1538271 h 2185193"/>
              <a:gd name="connsiteX26" fmla="*/ 443389 w 5899913"/>
              <a:gd name="connsiteY26" fmla="*/ 1268237 h 2185193"/>
              <a:gd name="connsiteX27" fmla="*/ 405290 w 5899913"/>
              <a:gd name="connsiteY27" fmla="*/ 1190608 h 2185193"/>
              <a:gd name="connsiteX28" fmla="*/ 367190 w 5899913"/>
              <a:gd name="connsiteY28" fmla="*/ 1119171 h 2185193"/>
              <a:gd name="connsiteX29" fmla="*/ 302896 w 5899913"/>
              <a:gd name="connsiteY29" fmla="*/ 995346 h 2185193"/>
              <a:gd name="connsiteX30" fmla="*/ 144780 w 5899913"/>
              <a:gd name="connsiteY30" fmla="*/ 555767 h 2185193"/>
              <a:gd name="connsiteX31" fmla="*/ 0 w 5899913"/>
              <a:gd name="connsiteY31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18648 w 5899913"/>
              <a:gd name="connsiteY8" fmla="*/ 1701148 h 2185193"/>
              <a:gd name="connsiteX9" fmla="*/ 4167665 w 5899913"/>
              <a:gd name="connsiteY9" fmla="*/ 1833546 h 2185193"/>
              <a:gd name="connsiteX10" fmla="*/ 3834764 w 5899913"/>
              <a:gd name="connsiteY10" fmla="*/ 1786397 h 2185193"/>
              <a:gd name="connsiteX11" fmla="*/ 3064669 w 5899913"/>
              <a:gd name="connsiteY11" fmla="*/ 1823544 h 2185193"/>
              <a:gd name="connsiteX12" fmla="*/ 2450784 w 5899913"/>
              <a:gd name="connsiteY12" fmla="*/ 1869264 h 2185193"/>
              <a:gd name="connsiteX13" fmla="*/ 2081689 w 5899913"/>
              <a:gd name="connsiteY13" fmla="*/ 1954513 h 2185193"/>
              <a:gd name="connsiteX14" fmla="*/ 1731646 w 5899913"/>
              <a:gd name="connsiteY14" fmla="*/ 2062146 h 2185193"/>
              <a:gd name="connsiteX15" fmla="*/ 1586390 w 5899913"/>
              <a:gd name="connsiteY15" fmla="*/ 2114533 h 2185193"/>
              <a:gd name="connsiteX16" fmla="*/ 1541146 w 5899913"/>
              <a:gd name="connsiteY16" fmla="*/ 2145489 h 2185193"/>
              <a:gd name="connsiteX17" fmla="*/ 1440180 w 5899913"/>
              <a:gd name="connsiteY17" fmla="*/ 2172635 h 2185193"/>
              <a:gd name="connsiteX18" fmla="*/ 804387 w 5899913"/>
              <a:gd name="connsiteY18" fmla="*/ 1925937 h 2185193"/>
              <a:gd name="connsiteX19" fmla="*/ 674371 w 5899913"/>
              <a:gd name="connsiteY19" fmla="*/ 1943083 h 2185193"/>
              <a:gd name="connsiteX20" fmla="*/ 643415 w 5899913"/>
              <a:gd name="connsiteY20" fmla="*/ 2016902 h 2185193"/>
              <a:gd name="connsiteX21" fmla="*/ 602934 w 5899913"/>
              <a:gd name="connsiteY21" fmla="*/ 1974039 h 2185193"/>
              <a:gd name="connsiteX22" fmla="*/ 555309 w 5899913"/>
              <a:gd name="connsiteY22" fmla="*/ 1904983 h 2185193"/>
              <a:gd name="connsiteX23" fmla="*/ 466725 w 5899913"/>
              <a:gd name="connsiteY23" fmla="*/ 1739248 h 2185193"/>
              <a:gd name="connsiteX24" fmla="*/ 567215 w 5899913"/>
              <a:gd name="connsiteY24" fmla="*/ 1652571 h 2185193"/>
              <a:gd name="connsiteX25" fmla="*/ 571978 w 5899913"/>
              <a:gd name="connsiteY25" fmla="*/ 1538271 h 2185193"/>
              <a:gd name="connsiteX26" fmla="*/ 443389 w 5899913"/>
              <a:gd name="connsiteY26" fmla="*/ 1268237 h 2185193"/>
              <a:gd name="connsiteX27" fmla="*/ 405290 w 5899913"/>
              <a:gd name="connsiteY27" fmla="*/ 1190608 h 2185193"/>
              <a:gd name="connsiteX28" fmla="*/ 367190 w 5899913"/>
              <a:gd name="connsiteY28" fmla="*/ 1119171 h 2185193"/>
              <a:gd name="connsiteX29" fmla="*/ 302896 w 5899913"/>
              <a:gd name="connsiteY29" fmla="*/ 995346 h 2185193"/>
              <a:gd name="connsiteX30" fmla="*/ 144780 w 5899913"/>
              <a:gd name="connsiteY30" fmla="*/ 555767 h 2185193"/>
              <a:gd name="connsiteX31" fmla="*/ 0 w 5899913"/>
              <a:gd name="connsiteY31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18648 w 5899913"/>
              <a:gd name="connsiteY8" fmla="*/ 1701148 h 2185193"/>
              <a:gd name="connsiteX9" fmla="*/ 4355784 w 5899913"/>
              <a:gd name="connsiteY9" fmla="*/ 1840689 h 2185193"/>
              <a:gd name="connsiteX10" fmla="*/ 4167665 w 5899913"/>
              <a:gd name="connsiteY10" fmla="*/ 1833546 h 2185193"/>
              <a:gd name="connsiteX11" fmla="*/ 3834764 w 5899913"/>
              <a:gd name="connsiteY11" fmla="*/ 1786397 h 2185193"/>
              <a:gd name="connsiteX12" fmla="*/ 3064669 w 5899913"/>
              <a:gd name="connsiteY12" fmla="*/ 1823544 h 2185193"/>
              <a:gd name="connsiteX13" fmla="*/ 2450784 w 5899913"/>
              <a:gd name="connsiteY13" fmla="*/ 1869264 h 2185193"/>
              <a:gd name="connsiteX14" fmla="*/ 2081689 w 5899913"/>
              <a:gd name="connsiteY14" fmla="*/ 1954513 h 2185193"/>
              <a:gd name="connsiteX15" fmla="*/ 1731646 w 5899913"/>
              <a:gd name="connsiteY15" fmla="*/ 2062146 h 2185193"/>
              <a:gd name="connsiteX16" fmla="*/ 1586390 w 5899913"/>
              <a:gd name="connsiteY16" fmla="*/ 2114533 h 2185193"/>
              <a:gd name="connsiteX17" fmla="*/ 1541146 w 5899913"/>
              <a:gd name="connsiteY17" fmla="*/ 2145489 h 2185193"/>
              <a:gd name="connsiteX18" fmla="*/ 1440180 w 5899913"/>
              <a:gd name="connsiteY18" fmla="*/ 2172635 h 2185193"/>
              <a:gd name="connsiteX19" fmla="*/ 804387 w 5899913"/>
              <a:gd name="connsiteY19" fmla="*/ 1925937 h 2185193"/>
              <a:gd name="connsiteX20" fmla="*/ 674371 w 5899913"/>
              <a:gd name="connsiteY20" fmla="*/ 1943083 h 2185193"/>
              <a:gd name="connsiteX21" fmla="*/ 643415 w 5899913"/>
              <a:gd name="connsiteY21" fmla="*/ 2016902 h 2185193"/>
              <a:gd name="connsiteX22" fmla="*/ 602934 w 5899913"/>
              <a:gd name="connsiteY22" fmla="*/ 1974039 h 2185193"/>
              <a:gd name="connsiteX23" fmla="*/ 555309 w 5899913"/>
              <a:gd name="connsiteY23" fmla="*/ 1904983 h 2185193"/>
              <a:gd name="connsiteX24" fmla="*/ 466725 w 5899913"/>
              <a:gd name="connsiteY24" fmla="*/ 1739248 h 2185193"/>
              <a:gd name="connsiteX25" fmla="*/ 567215 w 5899913"/>
              <a:gd name="connsiteY25" fmla="*/ 1652571 h 2185193"/>
              <a:gd name="connsiteX26" fmla="*/ 571978 w 5899913"/>
              <a:gd name="connsiteY26" fmla="*/ 1538271 h 2185193"/>
              <a:gd name="connsiteX27" fmla="*/ 443389 w 5899913"/>
              <a:gd name="connsiteY27" fmla="*/ 1268237 h 2185193"/>
              <a:gd name="connsiteX28" fmla="*/ 405290 w 5899913"/>
              <a:gd name="connsiteY28" fmla="*/ 1190608 h 2185193"/>
              <a:gd name="connsiteX29" fmla="*/ 367190 w 5899913"/>
              <a:gd name="connsiteY29" fmla="*/ 1119171 h 2185193"/>
              <a:gd name="connsiteX30" fmla="*/ 302896 w 5899913"/>
              <a:gd name="connsiteY30" fmla="*/ 995346 h 2185193"/>
              <a:gd name="connsiteX31" fmla="*/ 144780 w 5899913"/>
              <a:gd name="connsiteY31" fmla="*/ 555767 h 2185193"/>
              <a:gd name="connsiteX32" fmla="*/ 0 w 5899913"/>
              <a:gd name="connsiteY32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30629 w 5899913"/>
              <a:gd name="connsiteY7" fmla="*/ 1451593 h 2185193"/>
              <a:gd name="connsiteX8" fmla="*/ 4418648 w 5899913"/>
              <a:gd name="connsiteY8" fmla="*/ 1701148 h 2185193"/>
              <a:gd name="connsiteX9" fmla="*/ 4322446 w 5899913"/>
              <a:gd name="connsiteY9" fmla="*/ 1754964 h 2185193"/>
              <a:gd name="connsiteX10" fmla="*/ 4355784 w 5899913"/>
              <a:gd name="connsiteY10" fmla="*/ 1840689 h 2185193"/>
              <a:gd name="connsiteX11" fmla="*/ 4167665 w 5899913"/>
              <a:gd name="connsiteY11" fmla="*/ 1833546 h 2185193"/>
              <a:gd name="connsiteX12" fmla="*/ 3834764 w 5899913"/>
              <a:gd name="connsiteY12" fmla="*/ 1786397 h 2185193"/>
              <a:gd name="connsiteX13" fmla="*/ 3064669 w 5899913"/>
              <a:gd name="connsiteY13" fmla="*/ 1823544 h 2185193"/>
              <a:gd name="connsiteX14" fmla="*/ 2450784 w 5899913"/>
              <a:gd name="connsiteY14" fmla="*/ 1869264 h 2185193"/>
              <a:gd name="connsiteX15" fmla="*/ 2081689 w 5899913"/>
              <a:gd name="connsiteY15" fmla="*/ 1954513 h 2185193"/>
              <a:gd name="connsiteX16" fmla="*/ 1731646 w 5899913"/>
              <a:gd name="connsiteY16" fmla="*/ 2062146 h 2185193"/>
              <a:gd name="connsiteX17" fmla="*/ 1586390 w 5899913"/>
              <a:gd name="connsiteY17" fmla="*/ 2114533 h 2185193"/>
              <a:gd name="connsiteX18" fmla="*/ 1541146 w 5899913"/>
              <a:gd name="connsiteY18" fmla="*/ 2145489 h 2185193"/>
              <a:gd name="connsiteX19" fmla="*/ 1440180 w 5899913"/>
              <a:gd name="connsiteY19" fmla="*/ 2172635 h 2185193"/>
              <a:gd name="connsiteX20" fmla="*/ 804387 w 5899913"/>
              <a:gd name="connsiteY20" fmla="*/ 1925937 h 2185193"/>
              <a:gd name="connsiteX21" fmla="*/ 674371 w 5899913"/>
              <a:gd name="connsiteY21" fmla="*/ 1943083 h 2185193"/>
              <a:gd name="connsiteX22" fmla="*/ 643415 w 5899913"/>
              <a:gd name="connsiteY22" fmla="*/ 2016902 h 2185193"/>
              <a:gd name="connsiteX23" fmla="*/ 602934 w 5899913"/>
              <a:gd name="connsiteY23" fmla="*/ 1974039 h 2185193"/>
              <a:gd name="connsiteX24" fmla="*/ 555309 w 5899913"/>
              <a:gd name="connsiteY24" fmla="*/ 1904983 h 2185193"/>
              <a:gd name="connsiteX25" fmla="*/ 466725 w 5899913"/>
              <a:gd name="connsiteY25" fmla="*/ 1739248 h 2185193"/>
              <a:gd name="connsiteX26" fmla="*/ 567215 w 5899913"/>
              <a:gd name="connsiteY26" fmla="*/ 1652571 h 2185193"/>
              <a:gd name="connsiteX27" fmla="*/ 571978 w 5899913"/>
              <a:gd name="connsiteY27" fmla="*/ 1538271 h 2185193"/>
              <a:gd name="connsiteX28" fmla="*/ 443389 w 5899913"/>
              <a:gd name="connsiteY28" fmla="*/ 1268237 h 2185193"/>
              <a:gd name="connsiteX29" fmla="*/ 405290 w 5899913"/>
              <a:gd name="connsiteY29" fmla="*/ 1190608 h 2185193"/>
              <a:gd name="connsiteX30" fmla="*/ 367190 w 5899913"/>
              <a:gd name="connsiteY30" fmla="*/ 1119171 h 2185193"/>
              <a:gd name="connsiteX31" fmla="*/ 302896 w 5899913"/>
              <a:gd name="connsiteY31" fmla="*/ 995346 h 2185193"/>
              <a:gd name="connsiteX32" fmla="*/ 144780 w 5899913"/>
              <a:gd name="connsiteY32" fmla="*/ 555767 h 2185193"/>
              <a:gd name="connsiteX33" fmla="*/ 0 w 5899913"/>
              <a:gd name="connsiteY33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075873 w 5899913"/>
              <a:gd name="connsiteY7" fmla="*/ 1418255 h 2185193"/>
              <a:gd name="connsiteX8" fmla="*/ 4418648 w 5899913"/>
              <a:gd name="connsiteY8" fmla="*/ 1701148 h 2185193"/>
              <a:gd name="connsiteX9" fmla="*/ 4322446 w 5899913"/>
              <a:gd name="connsiteY9" fmla="*/ 1754964 h 2185193"/>
              <a:gd name="connsiteX10" fmla="*/ 4355784 w 5899913"/>
              <a:gd name="connsiteY10" fmla="*/ 1840689 h 2185193"/>
              <a:gd name="connsiteX11" fmla="*/ 4167665 w 5899913"/>
              <a:gd name="connsiteY11" fmla="*/ 1833546 h 2185193"/>
              <a:gd name="connsiteX12" fmla="*/ 3834764 w 5899913"/>
              <a:gd name="connsiteY12" fmla="*/ 1786397 h 2185193"/>
              <a:gd name="connsiteX13" fmla="*/ 3064669 w 5899913"/>
              <a:gd name="connsiteY13" fmla="*/ 1823544 h 2185193"/>
              <a:gd name="connsiteX14" fmla="*/ 2450784 w 5899913"/>
              <a:gd name="connsiteY14" fmla="*/ 1869264 h 2185193"/>
              <a:gd name="connsiteX15" fmla="*/ 2081689 w 5899913"/>
              <a:gd name="connsiteY15" fmla="*/ 1954513 h 2185193"/>
              <a:gd name="connsiteX16" fmla="*/ 1731646 w 5899913"/>
              <a:gd name="connsiteY16" fmla="*/ 2062146 h 2185193"/>
              <a:gd name="connsiteX17" fmla="*/ 1586390 w 5899913"/>
              <a:gd name="connsiteY17" fmla="*/ 2114533 h 2185193"/>
              <a:gd name="connsiteX18" fmla="*/ 1541146 w 5899913"/>
              <a:gd name="connsiteY18" fmla="*/ 2145489 h 2185193"/>
              <a:gd name="connsiteX19" fmla="*/ 1440180 w 5899913"/>
              <a:gd name="connsiteY19" fmla="*/ 2172635 h 2185193"/>
              <a:gd name="connsiteX20" fmla="*/ 804387 w 5899913"/>
              <a:gd name="connsiteY20" fmla="*/ 1925937 h 2185193"/>
              <a:gd name="connsiteX21" fmla="*/ 674371 w 5899913"/>
              <a:gd name="connsiteY21" fmla="*/ 1943083 h 2185193"/>
              <a:gd name="connsiteX22" fmla="*/ 643415 w 5899913"/>
              <a:gd name="connsiteY22" fmla="*/ 2016902 h 2185193"/>
              <a:gd name="connsiteX23" fmla="*/ 602934 w 5899913"/>
              <a:gd name="connsiteY23" fmla="*/ 1974039 h 2185193"/>
              <a:gd name="connsiteX24" fmla="*/ 555309 w 5899913"/>
              <a:gd name="connsiteY24" fmla="*/ 1904983 h 2185193"/>
              <a:gd name="connsiteX25" fmla="*/ 466725 w 5899913"/>
              <a:gd name="connsiteY25" fmla="*/ 1739248 h 2185193"/>
              <a:gd name="connsiteX26" fmla="*/ 567215 w 5899913"/>
              <a:gd name="connsiteY26" fmla="*/ 1652571 h 2185193"/>
              <a:gd name="connsiteX27" fmla="*/ 571978 w 5899913"/>
              <a:gd name="connsiteY27" fmla="*/ 1538271 h 2185193"/>
              <a:gd name="connsiteX28" fmla="*/ 443389 w 5899913"/>
              <a:gd name="connsiteY28" fmla="*/ 1268237 h 2185193"/>
              <a:gd name="connsiteX29" fmla="*/ 405290 w 5899913"/>
              <a:gd name="connsiteY29" fmla="*/ 1190608 h 2185193"/>
              <a:gd name="connsiteX30" fmla="*/ 367190 w 5899913"/>
              <a:gd name="connsiteY30" fmla="*/ 1119171 h 2185193"/>
              <a:gd name="connsiteX31" fmla="*/ 302896 w 5899913"/>
              <a:gd name="connsiteY31" fmla="*/ 995346 h 2185193"/>
              <a:gd name="connsiteX32" fmla="*/ 144780 w 5899913"/>
              <a:gd name="connsiteY32" fmla="*/ 555767 h 2185193"/>
              <a:gd name="connsiteX33" fmla="*/ 0 w 5899913"/>
              <a:gd name="connsiteY33" fmla="*/ 25225 h 2185193"/>
              <a:gd name="connsiteX0" fmla="*/ 0 w 5899913"/>
              <a:gd name="connsiteY0" fmla="*/ 25225 h 2185193"/>
              <a:gd name="connsiteX1" fmla="*/ 4904899 w 5899913"/>
              <a:gd name="connsiteY1" fmla="*/ 22843 h 2185193"/>
              <a:gd name="connsiteX2" fmla="*/ 4904899 w 5899913"/>
              <a:gd name="connsiteY2" fmla="*/ 22843 h 2185193"/>
              <a:gd name="connsiteX3" fmla="*/ 5327809 w 5899913"/>
              <a:gd name="connsiteY3" fmla="*/ 11413 h 2185193"/>
              <a:gd name="connsiteX4" fmla="*/ 5739289 w 5899913"/>
              <a:gd name="connsiteY4" fmla="*/ 205723 h 2185193"/>
              <a:gd name="connsiteX5" fmla="*/ 5887879 w 5899913"/>
              <a:gd name="connsiteY5" fmla="*/ 548623 h 2185193"/>
              <a:gd name="connsiteX6" fmla="*/ 5453539 w 5899913"/>
              <a:gd name="connsiteY6" fmla="*/ 1085833 h 2185193"/>
              <a:gd name="connsiteX7" fmla="*/ 5301140 w 5899913"/>
              <a:gd name="connsiteY7" fmla="*/ 1281096 h 2185193"/>
              <a:gd name="connsiteX8" fmla="*/ 5075873 w 5899913"/>
              <a:gd name="connsiteY8" fmla="*/ 1418255 h 2185193"/>
              <a:gd name="connsiteX9" fmla="*/ 4418648 w 5899913"/>
              <a:gd name="connsiteY9" fmla="*/ 1701148 h 2185193"/>
              <a:gd name="connsiteX10" fmla="*/ 4322446 w 5899913"/>
              <a:gd name="connsiteY10" fmla="*/ 1754964 h 2185193"/>
              <a:gd name="connsiteX11" fmla="*/ 4355784 w 5899913"/>
              <a:gd name="connsiteY11" fmla="*/ 1840689 h 2185193"/>
              <a:gd name="connsiteX12" fmla="*/ 4167665 w 5899913"/>
              <a:gd name="connsiteY12" fmla="*/ 1833546 h 2185193"/>
              <a:gd name="connsiteX13" fmla="*/ 3834764 w 5899913"/>
              <a:gd name="connsiteY13" fmla="*/ 1786397 h 2185193"/>
              <a:gd name="connsiteX14" fmla="*/ 3064669 w 5899913"/>
              <a:gd name="connsiteY14" fmla="*/ 1823544 h 2185193"/>
              <a:gd name="connsiteX15" fmla="*/ 2450784 w 5899913"/>
              <a:gd name="connsiteY15" fmla="*/ 1869264 h 2185193"/>
              <a:gd name="connsiteX16" fmla="*/ 2081689 w 5899913"/>
              <a:gd name="connsiteY16" fmla="*/ 1954513 h 2185193"/>
              <a:gd name="connsiteX17" fmla="*/ 1731646 w 5899913"/>
              <a:gd name="connsiteY17" fmla="*/ 2062146 h 2185193"/>
              <a:gd name="connsiteX18" fmla="*/ 1586390 w 5899913"/>
              <a:gd name="connsiteY18" fmla="*/ 2114533 h 2185193"/>
              <a:gd name="connsiteX19" fmla="*/ 1541146 w 5899913"/>
              <a:gd name="connsiteY19" fmla="*/ 2145489 h 2185193"/>
              <a:gd name="connsiteX20" fmla="*/ 1440180 w 5899913"/>
              <a:gd name="connsiteY20" fmla="*/ 2172635 h 2185193"/>
              <a:gd name="connsiteX21" fmla="*/ 804387 w 5899913"/>
              <a:gd name="connsiteY21" fmla="*/ 1925937 h 2185193"/>
              <a:gd name="connsiteX22" fmla="*/ 674371 w 5899913"/>
              <a:gd name="connsiteY22" fmla="*/ 1943083 h 2185193"/>
              <a:gd name="connsiteX23" fmla="*/ 643415 w 5899913"/>
              <a:gd name="connsiteY23" fmla="*/ 2016902 h 2185193"/>
              <a:gd name="connsiteX24" fmla="*/ 602934 w 5899913"/>
              <a:gd name="connsiteY24" fmla="*/ 1974039 h 2185193"/>
              <a:gd name="connsiteX25" fmla="*/ 555309 w 5899913"/>
              <a:gd name="connsiteY25" fmla="*/ 1904983 h 2185193"/>
              <a:gd name="connsiteX26" fmla="*/ 466725 w 5899913"/>
              <a:gd name="connsiteY26" fmla="*/ 1739248 h 2185193"/>
              <a:gd name="connsiteX27" fmla="*/ 567215 w 5899913"/>
              <a:gd name="connsiteY27" fmla="*/ 1652571 h 2185193"/>
              <a:gd name="connsiteX28" fmla="*/ 571978 w 5899913"/>
              <a:gd name="connsiteY28" fmla="*/ 1538271 h 2185193"/>
              <a:gd name="connsiteX29" fmla="*/ 443389 w 5899913"/>
              <a:gd name="connsiteY29" fmla="*/ 1268237 h 2185193"/>
              <a:gd name="connsiteX30" fmla="*/ 405290 w 5899913"/>
              <a:gd name="connsiteY30" fmla="*/ 1190608 h 2185193"/>
              <a:gd name="connsiteX31" fmla="*/ 367190 w 5899913"/>
              <a:gd name="connsiteY31" fmla="*/ 1119171 h 2185193"/>
              <a:gd name="connsiteX32" fmla="*/ 302896 w 5899913"/>
              <a:gd name="connsiteY32" fmla="*/ 995346 h 2185193"/>
              <a:gd name="connsiteX33" fmla="*/ 144780 w 5899913"/>
              <a:gd name="connsiteY33" fmla="*/ 555767 h 2185193"/>
              <a:gd name="connsiteX34" fmla="*/ 0 w 5899913"/>
              <a:gd name="connsiteY34" fmla="*/ 25225 h 2185193"/>
              <a:gd name="connsiteX0" fmla="*/ 0 w 5899069"/>
              <a:gd name="connsiteY0" fmla="*/ 25225 h 2185193"/>
              <a:gd name="connsiteX1" fmla="*/ 4904899 w 5899069"/>
              <a:gd name="connsiteY1" fmla="*/ 22843 h 2185193"/>
              <a:gd name="connsiteX2" fmla="*/ 4904899 w 5899069"/>
              <a:gd name="connsiteY2" fmla="*/ 22843 h 2185193"/>
              <a:gd name="connsiteX3" fmla="*/ 5327809 w 5899069"/>
              <a:gd name="connsiteY3" fmla="*/ 11413 h 2185193"/>
              <a:gd name="connsiteX4" fmla="*/ 5739289 w 5899069"/>
              <a:gd name="connsiteY4" fmla="*/ 205723 h 2185193"/>
              <a:gd name="connsiteX5" fmla="*/ 5887879 w 5899069"/>
              <a:gd name="connsiteY5" fmla="*/ 548623 h 2185193"/>
              <a:gd name="connsiteX6" fmla="*/ 5467826 w 5899069"/>
              <a:gd name="connsiteY6" fmla="*/ 1033446 h 2185193"/>
              <a:gd name="connsiteX7" fmla="*/ 5301140 w 5899069"/>
              <a:gd name="connsiteY7" fmla="*/ 1281096 h 2185193"/>
              <a:gd name="connsiteX8" fmla="*/ 5075873 w 5899069"/>
              <a:gd name="connsiteY8" fmla="*/ 1418255 h 2185193"/>
              <a:gd name="connsiteX9" fmla="*/ 4418648 w 5899069"/>
              <a:gd name="connsiteY9" fmla="*/ 1701148 h 2185193"/>
              <a:gd name="connsiteX10" fmla="*/ 4322446 w 5899069"/>
              <a:gd name="connsiteY10" fmla="*/ 1754964 h 2185193"/>
              <a:gd name="connsiteX11" fmla="*/ 4355784 w 5899069"/>
              <a:gd name="connsiteY11" fmla="*/ 1840689 h 2185193"/>
              <a:gd name="connsiteX12" fmla="*/ 4167665 w 5899069"/>
              <a:gd name="connsiteY12" fmla="*/ 1833546 h 2185193"/>
              <a:gd name="connsiteX13" fmla="*/ 3834764 w 5899069"/>
              <a:gd name="connsiteY13" fmla="*/ 1786397 h 2185193"/>
              <a:gd name="connsiteX14" fmla="*/ 3064669 w 5899069"/>
              <a:gd name="connsiteY14" fmla="*/ 1823544 h 2185193"/>
              <a:gd name="connsiteX15" fmla="*/ 2450784 w 5899069"/>
              <a:gd name="connsiteY15" fmla="*/ 1869264 h 2185193"/>
              <a:gd name="connsiteX16" fmla="*/ 2081689 w 5899069"/>
              <a:gd name="connsiteY16" fmla="*/ 1954513 h 2185193"/>
              <a:gd name="connsiteX17" fmla="*/ 1731646 w 5899069"/>
              <a:gd name="connsiteY17" fmla="*/ 2062146 h 2185193"/>
              <a:gd name="connsiteX18" fmla="*/ 1586390 w 5899069"/>
              <a:gd name="connsiteY18" fmla="*/ 2114533 h 2185193"/>
              <a:gd name="connsiteX19" fmla="*/ 1541146 w 5899069"/>
              <a:gd name="connsiteY19" fmla="*/ 2145489 h 2185193"/>
              <a:gd name="connsiteX20" fmla="*/ 1440180 w 5899069"/>
              <a:gd name="connsiteY20" fmla="*/ 2172635 h 2185193"/>
              <a:gd name="connsiteX21" fmla="*/ 804387 w 5899069"/>
              <a:gd name="connsiteY21" fmla="*/ 1925937 h 2185193"/>
              <a:gd name="connsiteX22" fmla="*/ 674371 w 5899069"/>
              <a:gd name="connsiteY22" fmla="*/ 1943083 h 2185193"/>
              <a:gd name="connsiteX23" fmla="*/ 643415 w 5899069"/>
              <a:gd name="connsiteY23" fmla="*/ 2016902 h 2185193"/>
              <a:gd name="connsiteX24" fmla="*/ 602934 w 5899069"/>
              <a:gd name="connsiteY24" fmla="*/ 1974039 h 2185193"/>
              <a:gd name="connsiteX25" fmla="*/ 555309 w 5899069"/>
              <a:gd name="connsiteY25" fmla="*/ 1904983 h 2185193"/>
              <a:gd name="connsiteX26" fmla="*/ 466725 w 5899069"/>
              <a:gd name="connsiteY26" fmla="*/ 1739248 h 2185193"/>
              <a:gd name="connsiteX27" fmla="*/ 567215 w 5899069"/>
              <a:gd name="connsiteY27" fmla="*/ 1652571 h 2185193"/>
              <a:gd name="connsiteX28" fmla="*/ 571978 w 5899069"/>
              <a:gd name="connsiteY28" fmla="*/ 1538271 h 2185193"/>
              <a:gd name="connsiteX29" fmla="*/ 443389 w 5899069"/>
              <a:gd name="connsiteY29" fmla="*/ 1268237 h 2185193"/>
              <a:gd name="connsiteX30" fmla="*/ 405290 w 5899069"/>
              <a:gd name="connsiteY30" fmla="*/ 1190608 h 2185193"/>
              <a:gd name="connsiteX31" fmla="*/ 367190 w 5899069"/>
              <a:gd name="connsiteY31" fmla="*/ 1119171 h 2185193"/>
              <a:gd name="connsiteX32" fmla="*/ 302896 w 5899069"/>
              <a:gd name="connsiteY32" fmla="*/ 995346 h 2185193"/>
              <a:gd name="connsiteX33" fmla="*/ 144780 w 5899069"/>
              <a:gd name="connsiteY33" fmla="*/ 555767 h 2185193"/>
              <a:gd name="connsiteX34" fmla="*/ 0 w 5899069"/>
              <a:gd name="connsiteY34" fmla="*/ 25225 h 2185193"/>
              <a:gd name="connsiteX0" fmla="*/ 0 w 5941959"/>
              <a:gd name="connsiteY0" fmla="*/ 25225 h 2185193"/>
              <a:gd name="connsiteX1" fmla="*/ 4904899 w 5941959"/>
              <a:gd name="connsiteY1" fmla="*/ 22843 h 2185193"/>
              <a:gd name="connsiteX2" fmla="*/ 4904899 w 5941959"/>
              <a:gd name="connsiteY2" fmla="*/ 22843 h 2185193"/>
              <a:gd name="connsiteX3" fmla="*/ 5327809 w 5941959"/>
              <a:gd name="connsiteY3" fmla="*/ 11413 h 2185193"/>
              <a:gd name="connsiteX4" fmla="*/ 5739289 w 5941959"/>
              <a:gd name="connsiteY4" fmla="*/ 205723 h 2185193"/>
              <a:gd name="connsiteX5" fmla="*/ 5933122 w 5941959"/>
              <a:gd name="connsiteY5" fmla="*/ 474805 h 2185193"/>
              <a:gd name="connsiteX6" fmla="*/ 5467826 w 5941959"/>
              <a:gd name="connsiteY6" fmla="*/ 1033446 h 2185193"/>
              <a:gd name="connsiteX7" fmla="*/ 5301140 w 5941959"/>
              <a:gd name="connsiteY7" fmla="*/ 1281096 h 2185193"/>
              <a:gd name="connsiteX8" fmla="*/ 5075873 w 5941959"/>
              <a:gd name="connsiteY8" fmla="*/ 1418255 h 2185193"/>
              <a:gd name="connsiteX9" fmla="*/ 4418648 w 5941959"/>
              <a:gd name="connsiteY9" fmla="*/ 1701148 h 2185193"/>
              <a:gd name="connsiteX10" fmla="*/ 4322446 w 5941959"/>
              <a:gd name="connsiteY10" fmla="*/ 1754964 h 2185193"/>
              <a:gd name="connsiteX11" fmla="*/ 4355784 w 5941959"/>
              <a:gd name="connsiteY11" fmla="*/ 1840689 h 2185193"/>
              <a:gd name="connsiteX12" fmla="*/ 4167665 w 5941959"/>
              <a:gd name="connsiteY12" fmla="*/ 1833546 h 2185193"/>
              <a:gd name="connsiteX13" fmla="*/ 3834764 w 5941959"/>
              <a:gd name="connsiteY13" fmla="*/ 1786397 h 2185193"/>
              <a:gd name="connsiteX14" fmla="*/ 3064669 w 5941959"/>
              <a:gd name="connsiteY14" fmla="*/ 1823544 h 2185193"/>
              <a:gd name="connsiteX15" fmla="*/ 2450784 w 5941959"/>
              <a:gd name="connsiteY15" fmla="*/ 1869264 h 2185193"/>
              <a:gd name="connsiteX16" fmla="*/ 2081689 w 5941959"/>
              <a:gd name="connsiteY16" fmla="*/ 1954513 h 2185193"/>
              <a:gd name="connsiteX17" fmla="*/ 1731646 w 5941959"/>
              <a:gd name="connsiteY17" fmla="*/ 2062146 h 2185193"/>
              <a:gd name="connsiteX18" fmla="*/ 1586390 w 5941959"/>
              <a:gd name="connsiteY18" fmla="*/ 2114533 h 2185193"/>
              <a:gd name="connsiteX19" fmla="*/ 1541146 w 5941959"/>
              <a:gd name="connsiteY19" fmla="*/ 2145489 h 2185193"/>
              <a:gd name="connsiteX20" fmla="*/ 1440180 w 5941959"/>
              <a:gd name="connsiteY20" fmla="*/ 2172635 h 2185193"/>
              <a:gd name="connsiteX21" fmla="*/ 804387 w 5941959"/>
              <a:gd name="connsiteY21" fmla="*/ 1925937 h 2185193"/>
              <a:gd name="connsiteX22" fmla="*/ 674371 w 5941959"/>
              <a:gd name="connsiteY22" fmla="*/ 1943083 h 2185193"/>
              <a:gd name="connsiteX23" fmla="*/ 643415 w 5941959"/>
              <a:gd name="connsiteY23" fmla="*/ 2016902 h 2185193"/>
              <a:gd name="connsiteX24" fmla="*/ 602934 w 5941959"/>
              <a:gd name="connsiteY24" fmla="*/ 1974039 h 2185193"/>
              <a:gd name="connsiteX25" fmla="*/ 555309 w 5941959"/>
              <a:gd name="connsiteY25" fmla="*/ 1904983 h 2185193"/>
              <a:gd name="connsiteX26" fmla="*/ 466725 w 5941959"/>
              <a:gd name="connsiteY26" fmla="*/ 1739248 h 2185193"/>
              <a:gd name="connsiteX27" fmla="*/ 567215 w 5941959"/>
              <a:gd name="connsiteY27" fmla="*/ 1652571 h 2185193"/>
              <a:gd name="connsiteX28" fmla="*/ 571978 w 5941959"/>
              <a:gd name="connsiteY28" fmla="*/ 1538271 h 2185193"/>
              <a:gd name="connsiteX29" fmla="*/ 443389 w 5941959"/>
              <a:gd name="connsiteY29" fmla="*/ 1268237 h 2185193"/>
              <a:gd name="connsiteX30" fmla="*/ 405290 w 5941959"/>
              <a:gd name="connsiteY30" fmla="*/ 1190608 h 2185193"/>
              <a:gd name="connsiteX31" fmla="*/ 367190 w 5941959"/>
              <a:gd name="connsiteY31" fmla="*/ 1119171 h 2185193"/>
              <a:gd name="connsiteX32" fmla="*/ 302896 w 5941959"/>
              <a:gd name="connsiteY32" fmla="*/ 995346 h 2185193"/>
              <a:gd name="connsiteX33" fmla="*/ 144780 w 5941959"/>
              <a:gd name="connsiteY33" fmla="*/ 555767 h 2185193"/>
              <a:gd name="connsiteX34" fmla="*/ 0 w 5941959"/>
              <a:gd name="connsiteY34" fmla="*/ 25225 h 2185193"/>
              <a:gd name="connsiteX0" fmla="*/ 0 w 5995646"/>
              <a:gd name="connsiteY0" fmla="*/ 25225 h 2185193"/>
              <a:gd name="connsiteX1" fmla="*/ 4904899 w 5995646"/>
              <a:gd name="connsiteY1" fmla="*/ 22843 h 2185193"/>
              <a:gd name="connsiteX2" fmla="*/ 4904899 w 5995646"/>
              <a:gd name="connsiteY2" fmla="*/ 22843 h 2185193"/>
              <a:gd name="connsiteX3" fmla="*/ 5327809 w 5995646"/>
              <a:gd name="connsiteY3" fmla="*/ 11413 h 2185193"/>
              <a:gd name="connsiteX4" fmla="*/ 5739289 w 5995646"/>
              <a:gd name="connsiteY4" fmla="*/ 205723 h 2185193"/>
              <a:gd name="connsiteX5" fmla="*/ 5970271 w 5995646"/>
              <a:gd name="connsiteY5" fmla="*/ 300021 h 2185193"/>
              <a:gd name="connsiteX6" fmla="*/ 5933122 w 5995646"/>
              <a:gd name="connsiteY6" fmla="*/ 474805 h 2185193"/>
              <a:gd name="connsiteX7" fmla="*/ 5467826 w 5995646"/>
              <a:gd name="connsiteY7" fmla="*/ 1033446 h 2185193"/>
              <a:gd name="connsiteX8" fmla="*/ 5301140 w 5995646"/>
              <a:gd name="connsiteY8" fmla="*/ 1281096 h 2185193"/>
              <a:gd name="connsiteX9" fmla="*/ 5075873 w 5995646"/>
              <a:gd name="connsiteY9" fmla="*/ 1418255 h 2185193"/>
              <a:gd name="connsiteX10" fmla="*/ 4418648 w 5995646"/>
              <a:gd name="connsiteY10" fmla="*/ 1701148 h 2185193"/>
              <a:gd name="connsiteX11" fmla="*/ 4322446 w 5995646"/>
              <a:gd name="connsiteY11" fmla="*/ 1754964 h 2185193"/>
              <a:gd name="connsiteX12" fmla="*/ 4355784 w 5995646"/>
              <a:gd name="connsiteY12" fmla="*/ 1840689 h 2185193"/>
              <a:gd name="connsiteX13" fmla="*/ 4167665 w 5995646"/>
              <a:gd name="connsiteY13" fmla="*/ 1833546 h 2185193"/>
              <a:gd name="connsiteX14" fmla="*/ 3834764 w 5995646"/>
              <a:gd name="connsiteY14" fmla="*/ 1786397 h 2185193"/>
              <a:gd name="connsiteX15" fmla="*/ 3064669 w 5995646"/>
              <a:gd name="connsiteY15" fmla="*/ 1823544 h 2185193"/>
              <a:gd name="connsiteX16" fmla="*/ 2450784 w 5995646"/>
              <a:gd name="connsiteY16" fmla="*/ 1869264 h 2185193"/>
              <a:gd name="connsiteX17" fmla="*/ 2081689 w 5995646"/>
              <a:gd name="connsiteY17" fmla="*/ 1954513 h 2185193"/>
              <a:gd name="connsiteX18" fmla="*/ 1731646 w 5995646"/>
              <a:gd name="connsiteY18" fmla="*/ 2062146 h 2185193"/>
              <a:gd name="connsiteX19" fmla="*/ 1586390 w 5995646"/>
              <a:gd name="connsiteY19" fmla="*/ 2114533 h 2185193"/>
              <a:gd name="connsiteX20" fmla="*/ 1541146 w 5995646"/>
              <a:gd name="connsiteY20" fmla="*/ 2145489 h 2185193"/>
              <a:gd name="connsiteX21" fmla="*/ 1440180 w 5995646"/>
              <a:gd name="connsiteY21" fmla="*/ 2172635 h 2185193"/>
              <a:gd name="connsiteX22" fmla="*/ 804387 w 5995646"/>
              <a:gd name="connsiteY22" fmla="*/ 1925937 h 2185193"/>
              <a:gd name="connsiteX23" fmla="*/ 674371 w 5995646"/>
              <a:gd name="connsiteY23" fmla="*/ 1943083 h 2185193"/>
              <a:gd name="connsiteX24" fmla="*/ 643415 w 5995646"/>
              <a:gd name="connsiteY24" fmla="*/ 2016902 h 2185193"/>
              <a:gd name="connsiteX25" fmla="*/ 602934 w 5995646"/>
              <a:gd name="connsiteY25" fmla="*/ 1974039 h 2185193"/>
              <a:gd name="connsiteX26" fmla="*/ 555309 w 5995646"/>
              <a:gd name="connsiteY26" fmla="*/ 1904983 h 2185193"/>
              <a:gd name="connsiteX27" fmla="*/ 466725 w 5995646"/>
              <a:gd name="connsiteY27" fmla="*/ 1739248 h 2185193"/>
              <a:gd name="connsiteX28" fmla="*/ 567215 w 5995646"/>
              <a:gd name="connsiteY28" fmla="*/ 1652571 h 2185193"/>
              <a:gd name="connsiteX29" fmla="*/ 571978 w 5995646"/>
              <a:gd name="connsiteY29" fmla="*/ 1538271 h 2185193"/>
              <a:gd name="connsiteX30" fmla="*/ 443389 w 5995646"/>
              <a:gd name="connsiteY30" fmla="*/ 1268237 h 2185193"/>
              <a:gd name="connsiteX31" fmla="*/ 405290 w 5995646"/>
              <a:gd name="connsiteY31" fmla="*/ 1190608 h 2185193"/>
              <a:gd name="connsiteX32" fmla="*/ 367190 w 5995646"/>
              <a:gd name="connsiteY32" fmla="*/ 1119171 h 2185193"/>
              <a:gd name="connsiteX33" fmla="*/ 302896 w 5995646"/>
              <a:gd name="connsiteY33" fmla="*/ 995346 h 2185193"/>
              <a:gd name="connsiteX34" fmla="*/ 144780 w 5995646"/>
              <a:gd name="connsiteY34" fmla="*/ 555767 h 2185193"/>
              <a:gd name="connsiteX35" fmla="*/ 0 w 5995646"/>
              <a:gd name="connsiteY35" fmla="*/ 25225 h 2185193"/>
              <a:gd name="connsiteX0" fmla="*/ 0 w 5995646"/>
              <a:gd name="connsiteY0" fmla="*/ 19303 h 2179271"/>
              <a:gd name="connsiteX1" fmla="*/ 4904899 w 5995646"/>
              <a:gd name="connsiteY1" fmla="*/ 16921 h 2179271"/>
              <a:gd name="connsiteX2" fmla="*/ 4904899 w 5995646"/>
              <a:gd name="connsiteY2" fmla="*/ 16921 h 2179271"/>
              <a:gd name="connsiteX3" fmla="*/ 5327809 w 5995646"/>
              <a:gd name="connsiteY3" fmla="*/ 5491 h 2179271"/>
              <a:gd name="connsiteX4" fmla="*/ 5805964 w 5995646"/>
              <a:gd name="connsiteY4" fmla="*/ 116458 h 2179271"/>
              <a:gd name="connsiteX5" fmla="*/ 5970271 w 5995646"/>
              <a:gd name="connsiteY5" fmla="*/ 294099 h 2179271"/>
              <a:gd name="connsiteX6" fmla="*/ 5933122 w 5995646"/>
              <a:gd name="connsiteY6" fmla="*/ 468883 h 2179271"/>
              <a:gd name="connsiteX7" fmla="*/ 5467826 w 5995646"/>
              <a:gd name="connsiteY7" fmla="*/ 1027524 h 2179271"/>
              <a:gd name="connsiteX8" fmla="*/ 5301140 w 5995646"/>
              <a:gd name="connsiteY8" fmla="*/ 1275174 h 2179271"/>
              <a:gd name="connsiteX9" fmla="*/ 5075873 w 5995646"/>
              <a:gd name="connsiteY9" fmla="*/ 1412333 h 2179271"/>
              <a:gd name="connsiteX10" fmla="*/ 4418648 w 5995646"/>
              <a:gd name="connsiteY10" fmla="*/ 1695226 h 2179271"/>
              <a:gd name="connsiteX11" fmla="*/ 4322446 w 5995646"/>
              <a:gd name="connsiteY11" fmla="*/ 1749042 h 2179271"/>
              <a:gd name="connsiteX12" fmla="*/ 4355784 w 5995646"/>
              <a:gd name="connsiteY12" fmla="*/ 1834767 h 2179271"/>
              <a:gd name="connsiteX13" fmla="*/ 4167665 w 5995646"/>
              <a:gd name="connsiteY13" fmla="*/ 1827624 h 2179271"/>
              <a:gd name="connsiteX14" fmla="*/ 3834764 w 5995646"/>
              <a:gd name="connsiteY14" fmla="*/ 1780475 h 2179271"/>
              <a:gd name="connsiteX15" fmla="*/ 3064669 w 5995646"/>
              <a:gd name="connsiteY15" fmla="*/ 1817622 h 2179271"/>
              <a:gd name="connsiteX16" fmla="*/ 2450784 w 5995646"/>
              <a:gd name="connsiteY16" fmla="*/ 1863342 h 2179271"/>
              <a:gd name="connsiteX17" fmla="*/ 2081689 w 5995646"/>
              <a:gd name="connsiteY17" fmla="*/ 1948591 h 2179271"/>
              <a:gd name="connsiteX18" fmla="*/ 1731646 w 5995646"/>
              <a:gd name="connsiteY18" fmla="*/ 2056224 h 2179271"/>
              <a:gd name="connsiteX19" fmla="*/ 1586390 w 5995646"/>
              <a:gd name="connsiteY19" fmla="*/ 2108611 h 2179271"/>
              <a:gd name="connsiteX20" fmla="*/ 1541146 w 5995646"/>
              <a:gd name="connsiteY20" fmla="*/ 2139567 h 2179271"/>
              <a:gd name="connsiteX21" fmla="*/ 1440180 w 5995646"/>
              <a:gd name="connsiteY21" fmla="*/ 2166713 h 2179271"/>
              <a:gd name="connsiteX22" fmla="*/ 804387 w 5995646"/>
              <a:gd name="connsiteY22" fmla="*/ 1920015 h 2179271"/>
              <a:gd name="connsiteX23" fmla="*/ 674371 w 5995646"/>
              <a:gd name="connsiteY23" fmla="*/ 1937161 h 2179271"/>
              <a:gd name="connsiteX24" fmla="*/ 643415 w 5995646"/>
              <a:gd name="connsiteY24" fmla="*/ 2010980 h 2179271"/>
              <a:gd name="connsiteX25" fmla="*/ 602934 w 5995646"/>
              <a:gd name="connsiteY25" fmla="*/ 1968117 h 2179271"/>
              <a:gd name="connsiteX26" fmla="*/ 555309 w 5995646"/>
              <a:gd name="connsiteY26" fmla="*/ 1899061 h 2179271"/>
              <a:gd name="connsiteX27" fmla="*/ 466725 w 5995646"/>
              <a:gd name="connsiteY27" fmla="*/ 1733326 h 2179271"/>
              <a:gd name="connsiteX28" fmla="*/ 567215 w 5995646"/>
              <a:gd name="connsiteY28" fmla="*/ 1646649 h 2179271"/>
              <a:gd name="connsiteX29" fmla="*/ 571978 w 5995646"/>
              <a:gd name="connsiteY29" fmla="*/ 1532349 h 2179271"/>
              <a:gd name="connsiteX30" fmla="*/ 443389 w 5995646"/>
              <a:gd name="connsiteY30" fmla="*/ 1262315 h 2179271"/>
              <a:gd name="connsiteX31" fmla="*/ 405290 w 5995646"/>
              <a:gd name="connsiteY31" fmla="*/ 1184686 h 2179271"/>
              <a:gd name="connsiteX32" fmla="*/ 367190 w 5995646"/>
              <a:gd name="connsiteY32" fmla="*/ 1113249 h 2179271"/>
              <a:gd name="connsiteX33" fmla="*/ 302896 w 5995646"/>
              <a:gd name="connsiteY33" fmla="*/ 989424 h 2179271"/>
              <a:gd name="connsiteX34" fmla="*/ 144780 w 5995646"/>
              <a:gd name="connsiteY34" fmla="*/ 549845 h 2179271"/>
              <a:gd name="connsiteX35" fmla="*/ 0 w 5995646"/>
              <a:gd name="connsiteY35" fmla="*/ 19303 h 2179271"/>
              <a:gd name="connsiteX0" fmla="*/ 0 w 5995646"/>
              <a:gd name="connsiteY0" fmla="*/ 4357 h 2164325"/>
              <a:gd name="connsiteX1" fmla="*/ 4904899 w 5995646"/>
              <a:gd name="connsiteY1" fmla="*/ 1975 h 2164325"/>
              <a:gd name="connsiteX2" fmla="*/ 4904899 w 5995646"/>
              <a:gd name="connsiteY2" fmla="*/ 1975 h 2164325"/>
              <a:gd name="connsiteX3" fmla="*/ 5330190 w 5995646"/>
              <a:gd name="connsiteY3" fmla="*/ 9595 h 2164325"/>
              <a:gd name="connsiteX4" fmla="*/ 5805964 w 5995646"/>
              <a:gd name="connsiteY4" fmla="*/ 101512 h 2164325"/>
              <a:gd name="connsiteX5" fmla="*/ 5970271 w 5995646"/>
              <a:gd name="connsiteY5" fmla="*/ 279153 h 2164325"/>
              <a:gd name="connsiteX6" fmla="*/ 5933122 w 5995646"/>
              <a:gd name="connsiteY6" fmla="*/ 453937 h 2164325"/>
              <a:gd name="connsiteX7" fmla="*/ 5467826 w 5995646"/>
              <a:gd name="connsiteY7" fmla="*/ 1012578 h 2164325"/>
              <a:gd name="connsiteX8" fmla="*/ 5301140 w 5995646"/>
              <a:gd name="connsiteY8" fmla="*/ 1260228 h 2164325"/>
              <a:gd name="connsiteX9" fmla="*/ 5075873 w 5995646"/>
              <a:gd name="connsiteY9" fmla="*/ 1397387 h 2164325"/>
              <a:gd name="connsiteX10" fmla="*/ 4418648 w 5995646"/>
              <a:gd name="connsiteY10" fmla="*/ 1680280 h 2164325"/>
              <a:gd name="connsiteX11" fmla="*/ 4322446 w 5995646"/>
              <a:gd name="connsiteY11" fmla="*/ 1734096 h 2164325"/>
              <a:gd name="connsiteX12" fmla="*/ 4355784 w 5995646"/>
              <a:gd name="connsiteY12" fmla="*/ 1819821 h 2164325"/>
              <a:gd name="connsiteX13" fmla="*/ 4167665 w 5995646"/>
              <a:gd name="connsiteY13" fmla="*/ 1812678 h 2164325"/>
              <a:gd name="connsiteX14" fmla="*/ 3834764 w 5995646"/>
              <a:gd name="connsiteY14" fmla="*/ 1765529 h 2164325"/>
              <a:gd name="connsiteX15" fmla="*/ 3064669 w 5995646"/>
              <a:gd name="connsiteY15" fmla="*/ 1802676 h 2164325"/>
              <a:gd name="connsiteX16" fmla="*/ 2450784 w 5995646"/>
              <a:gd name="connsiteY16" fmla="*/ 1848396 h 2164325"/>
              <a:gd name="connsiteX17" fmla="*/ 2081689 w 5995646"/>
              <a:gd name="connsiteY17" fmla="*/ 1933645 h 2164325"/>
              <a:gd name="connsiteX18" fmla="*/ 1731646 w 5995646"/>
              <a:gd name="connsiteY18" fmla="*/ 2041278 h 2164325"/>
              <a:gd name="connsiteX19" fmla="*/ 1586390 w 5995646"/>
              <a:gd name="connsiteY19" fmla="*/ 2093665 h 2164325"/>
              <a:gd name="connsiteX20" fmla="*/ 1541146 w 5995646"/>
              <a:gd name="connsiteY20" fmla="*/ 2124621 h 2164325"/>
              <a:gd name="connsiteX21" fmla="*/ 1440180 w 5995646"/>
              <a:gd name="connsiteY21" fmla="*/ 2151767 h 2164325"/>
              <a:gd name="connsiteX22" fmla="*/ 804387 w 5995646"/>
              <a:gd name="connsiteY22" fmla="*/ 1905069 h 2164325"/>
              <a:gd name="connsiteX23" fmla="*/ 674371 w 5995646"/>
              <a:gd name="connsiteY23" fmla="*/ 1922215 h 2164325"/>
              <a:gd name="connsiteX24" fmla="*/ 643415 w 5995646"/>
              <a:gd name="connsiteY24" fmla="*/ 1996034 h 2164325"/>
              <a:gd name="connsiteX25" fmla="*/ 602934 w 5995646"/>
              <a:gd name="connsiteY25" fmla="*/ 1953171 h 2164325"/>
              <a:gd name="connsiteX26" fmla="*/ 555309 w 5995646"/>
              <a:gd name="connsiteY26" fmla="*/ 1884115 h 2164325"/>
              <a:gd name="connsiteX27" fmla="*/ 466725 w 5995646"/>
              <a:gd name="connsiteY27" fmla="*/ 1718380 h 2164325"/>
              <a:gd name="connsiteX28" fmla="*/ 567215 w 5995646"/>
              <a:gd name="connsiteY28" fmla="*/ 1631703 h 2164325"/>
              <a:gd name="connsiteX29" fmla="*/ 571978 w 5995646"/>
              <a:gd name="connsiteY29" fmla="*/ 1517403 h 2164325"/>
              <a:gd name="connsiteX30" fmla="*/ 443389 w 5995646"/>
              <a:gd name="connsiteY30" fmla="*/ 1247369 h 2164325"/>
              <a:gd name="connsiteX31" fmla="*/ 405290 w 5995646"/>
              <a:gd name="connsiteY31" fmla="*/ 1169740 h 2164325"/>
              <a:gd name="connsiteX32" fmla="*/ 367190 w 5995646"/>
              <a:gd name="connsiteY32" fmla="*/ 1098303 h 2164325"/>
              <a:gd name="connsiteX33" fmla="*/ 302896 w 5995646"/>
              <a:gd name="connsiteY33" fmla="*/ 974478 h 2164325"/>
              <a:gd name="connsiteX34" fmla="*/ 144780 w 5995646"/>
              <a:gd name="connsiteY34" fmla="*/ 534899 h 2164325"/>
              <a:gd name="connsiteX35" fmla="*/ 0 w 5995646"/>
              <a:gd name="connsiteY35" fmla="*/ 4357 h 2164325"/>
              <a:gd name="connsiteX0" fmla="*/ 0 w 5981780"/>
              <a:gd name="connsiteY0" fmla="*/ 4357 h 2164325"/>
              <a:gd name="connsiteX1" fmla="*/ 4904899 w 5981780"/>
              <a:gd name="connsiteY1" fmla="*/ 1975 h 2164325"/>
              <a:gd name="connsiteX2" fmla="*/ 4904899 w 5981780"/>
              <a:gd name="connsiteY2" fmla="*/ 1975 h 2164325"/>
              <a:gd name="connsiteX3" fmla="*/ 5330190 w 5981780"/>
              <a:gd name="connsiteY3" fmla="*/ 9595 h 2164325"/>
              <a:gd name="connsiteX4" fmla="*/ 5805964 w 5981780"/>
              <a:gd name="connsiteY4" fmla="*/ 101512 h 2164325"/>
              <a:gd name="connsiteX5" fmla="*/ 5970271 w 5981780"/>
              <a:gd name="connsiteY5" fmla="*/ 279153 h 2164325"/>
              <a:gd name="connsiteX6" fmla="*/ 5933122 w 5981780"/>
              <a:gd name="connsiteY6" fmla="*/ 453937 h 2164325"/>
              <a:gd name="connsiteX7" fmla="*/ 5813108 w 5981780"/>
              <a:gd name="connsiteY7" fmla="*/ 660153 h 2164325"/>
              <a:gd name="connsiteX8" fmla="*/ 5467826 w 5981780"/>
              <a:gd name="connsiteY8" fmla="*/ 1012578 h 2164325"/>
              <a:gd name="connsiteX9" fmla="*/ 5301140 w 5981780"/>
              <a:gd name="connsiteY9" fmla="*/ 1260228 h 2164325"/>
              <a:gd name="connsiteX10" fmla="*/ 5075873 w 5981780"/>
              <a:gd name="connsiteY10" fmla="*/ 1397387 h 2164325"/>
              <a:gd name="connsiteX11" fmla="*/ 4418648 w 5981780"/>
              <a:gd name="connsiteY11" fmla="*/ 1680280 h 2164325"/>
              <a:gd name="connsiteX12" fmla="*/ 4322446 w 5981780"/>
              <a:gd name="connsiteY12" fmla="*/ 1734096 h 2164325"/>
              <a:gd name="connsiteX13" fmla="*/ 4355784 w 5981780"/>
              <a:gd name="connsiteY13" fmla="*/ 1819821 h 2164325"/>
              <a:gd name="connsiteX14" fmla="*/ 4167665 w 5981780"/>
              <a:gd name="connsiteY14" fmla="*/ 1812678 h 2164325"/>
              <a:gd name="connsiteX15" fmla="*/ 3834764 w 5981780"/>
              <a:gd name="connsiteY15" fmla="*/ 1765529 h 2164325"/>
              <a:gd name="connsiteX16" fmla="*/ 3064669 w 5981780"/>
              <a:gd name="connsiteY16" fmla="*/ 1802676 h 2164325"/>
              <a:gd name="connsiteX17" fmla="*/ 2450784 w 5981780"/>
              <a:gd name="connsiteY17" fmla="*/ 1848396 h 2164325"/>
              <a:gd name="connsiteX18" fmla="*/ 2081689 w 5981780"/>
              <a:gd name="connsiteY18" fmla="*/ 1933645 h 2164325"/>
              <a:gd name="connsiteX19" fmla="*/ 1731646 w 5981780"/>
              <a:gd name="connsiteY19" fmla="*/ 2041278 h 2164325"/>
              <a:gd name="connsiteX20" fmla="*/ 1586390 w 5981780"/>
              <a:gd name="connsiteY20" fmla="*/ 2093665 h 2164325"/>
              <a:gd name="connsiteX21" fmla="*/ 1541146 w 5981780"/>
              <a:gd name="connsiteY21" fmla="*/ 2124621 h 2164325"/>
              <a:gd name="connsiteX22" fmla="*/ 1440180 w 5981780"/>
              <a:gd name="connsiteY22" fmla="*/ 2151767 h 2164325"/>
              <a:gd name="connsiteX23" fmla="*/ 804387 w 5981780"/>
              <a:gd name="connsiteY23" fmla="*/ 1905069 h 2164325"/>
              <a:gd name="connsiteX24" fmla="*/ 674371 w 5981780"/>
              <a:gd name="connsiteY24" fmla="*/ 1922215 h 2164325"/>
              <a:gd name="connsiteX25" fmla="*/ 643415 w 5981780"/>
              <a:gd name="connsiteY25" fmla="*/ 1996034 h 2164325"/>
              <a:gd name="connsiteX26" fmla="*/ 602934 w 5981780"/>
              <a:gd name="connsiteY26" fmla="*/ 1953171 h 2164325"/>
              <a:gd name="connsiteX27" fmla="*/ 555309 w 5981780"/>
              <a:gd name="connsiteY27" fmla="*/ 1884115 h 2164325"/>
              <a:gd name="connsiteX28" fmla="*/ 466725 w 5981780"/>
              <a:gd name="connsiteY28" fmla="*/ 1718380 h 2164325"/>
              <a:gd name="connsiteX29" fmla="*/ 567215 w 5981780"/>
              <a:gd name="connsiteY29" fmla="*/ 1631703 h 2164325"/>
              <a:gd name="connsiteX30" fmla="*/ 571978 w 5981780"/>
              <a:gd name="connsiteY30" fmla="*/ 1517403 h 2164325"/>
              <a:gd name="connsiteX31" fmla="*/ 443389 w 5981780"/>
              <a:gd name="connsiteY31" fmla="*/ 1247369 h 2164325"/>
              <a:gd name="connsiteX32" fmla="*/ 405290 w 5981780"/>
              <a:gd name="connsiteY32" fmla="*/ 1169740 h 2164325"/>
              <a:gd name="connsiteX33" fmla="*/ 367190 w 5981780"/>
              <a:gd name="connsiteY33" fmla="*/ 1098303 h 2164325"/>
              <a:gd name="connsiteX34" fmla="*/ 302896 w 5981780"/>
              <a:gd name="connsiteY34" fmla="*/ 974478 h 2164325"/>
              <a:gd name="connsiteX35" fmla="*/ 144780 w 5981780"/>
              <a:gd name="connsiteY35" fmla="*/ 534899 h 2164325"/>
              <a:gd name="connsiteX36" fmla="*/ 0 w 5981780"/>
              <a:gd name="connsiteY36" fmla="*/ 4357 h 216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81780" h="2164325">
                <a:moveTo>
                  <a:pt x="0" y="4357"/>
                </a:moveTo>
                <a:lnTo>
                  <a:pt x="4904899" y="1975"/>
                </a:lnTo>
                <a:lnTo>
                  <a:pt x="4904899" y="1975"/>
                </a:lnTo>
                <a:cubicBezTo>
                  <a:pt x="4975781" y="3245"/>
                  <a:pt x="5180013" y="-6994"/>
                  <a:pt x="5330190" y="9595"/>
                </a:cubicBezTo>
                <a:cubicBezTo>
                  <a:pt x="5480367" y="26184"/>
                  <a:pt x="5699284" y="56586"/>
                  <a:pt x="5805964" y="101512"/>
                </a:cubicBezTo>
                <a:cubicBezTo>
                  <a:pt x="5912644" y="146438"/>
                  <a:pt x="5937966" y="234306"/>
                  <a:pt x="5970271" y="279153"/>
                </a:cubicBezTo>
                <a:cubicBezTo>
                  <a:pt x="6002576" y="324000"/>
                  <a:pt x="5959316" y="390437"/>
                  <a:pt x="5933122" y="453937"/>
                </a:cubicBezTo>
                <a:cubicBezTo>
                  <a:pt x="5906928" y="517437"/>
                  <a:pt x="5890657" y="567046"/>
                  <a:pt x="5813108" y="660153"/>
                </a:cubicBezTo>
                <a:cubicBezTo>
                  <a:pt x="5735559" y="753260"/>
                  <a:pt x="5553154" y="912566"/>
                  <a:pt x="5467826" y="1012578"/>
                </a:cubicBezTo>
                <a:cubicBezTo>
                  <a:pt x="5382498" y="1112591"/>
                  <a:pt x="5364084" y="1204824"/>
                  <a:pt x="5301140" y="1260228"/>
                </a:cubicBezTo>
                <a:cubicBezTo>
                  <a:pt x="5238196" y="1315632"/>
                  <a:pt x="5222955" y="1327378"/>
                  <a:pt x="5075873" y="1397387"/>
                </a:cubicBezTo>
                <a:cubicBezTo>
                  <a:pt x="4928791" y="1467396"/>
                  <a:pt x="4544219" y="1624162"/>
                  <a:pt x="4418648" y="1680280"/>
                </a:cubicBezTo>
                <a:cubicBezTo>
                  <a:pt x="4293077" y="1736398"/>
                  <a:pt x="4332923" y="1710839"/>
                  <a:pt x="4322446" y="1734096"/>
                </a:cubicBezTo>
                <a:cubicBezTo>
                  <a:pt x="4311969" y="1757353"/>
                  <a:pt x="4387931" y="1808312"/>
                  <a:pt x="4355784" y="1819821"/>
                </a:cubicBezTo>
                <a:cubicBezTo>
                  <a:pt x="4323637" y="1831330"/>
                  <a:pt x="4239023" y="1813392"/>
                  <a:pt x="4167665" y="1812678"/>
                </a:cubicBezTo>
                <a:cubicBezTo>
                  <a:pt x="4096307" y="1811964"/>
                  <a:pt x="4018597" y="1767196"/>
                  <a:pt x="3834764" y="1765529"/>
                </a:cubicBezTo>
                <a:cubicBezTo>
                  <a:pt x="3650931" y="1763862"/>
                  <a:pt x="3295332" y="1788865"/>
                  <a:pt x="3064669" y="1802676"/>
                </a:cubicBezTo>
                <a:cubicBezTo>
                  <a:pt x="2834006" y="1816487"/>
                  <a:pt x="2614614" y="1826568"/>
                  <a:pt x="2450784" y="1848396"/>
                </a:cubicBezTo>
                <a:cubicBezTo>
                  <a:pt x="2286954" y="1870224"/>
                  <a:pt x="2201545" y="1901498"/>
                  <a:pt x="2081689" y="1933645"/>
                </a:cubicBezTo>
                <a:cubicBezTo>
                  <a:pt x="1961833" y="1965792"/>
                  <a:pt x="1811021" y="2008655"/>
                  <a:pt x="1731646" y="2041278"/>
                </a:cubicBezTo>
                <a:cubicBezTo>
                  <a:pt x="1652271" y="2073901"/>
                  <a:pt x="1617743" y="2076203"/>
                  <a:pt x="1586390" y="2093665"/>
                </a:cubicBezTo>
                <a:cubicBezTo>
                  <a:pt x="1555037" y="2111128"/>
                  <a:pt x="1565514" y="2114937"/>
                  <a:pt x="1541146" y="2124621"/>
                </a:cubicBezTo>
                <a:cubicBezTo>
                  <a:pt x="1516778" y="2134305"/>
                  <a:pt x="1562973" y="2188359"/>
                  <a:pt x="1440180" y="2151767"/>
                </a:cubicBezTo>
                <a:cubicBezTo>
                  <a:pt x="1317387" y="2115175"/>
                  <a:pt x="932022" y="1943328"/>
                  <a:pt x="804387" y="1905069"/>
                </a:cubicBezTo>
                <a:cubicBezTo>
                  <a:pt x="676752" y="1866810"/>
                  <a:pt x="691675" y="1905070"/>
                  <a:pt x="674371" y="1922215"/>
                </a:cubicBezTo>
                <a:cubicBezTo>
                  <a:pt x="657067" y="1939360"/>
                  <a:pt x="654528" y="1987700"/>
                  <a:pt x="643415" y="1996034"/>
                </a:cubicBezTo>
                <a:cubicBezTo>
                  <a:pt x="632303" y="2004368"/>
                  <a:pt x="616825" y="1956346"/>
                  <a:pt x="602934" y="1953171"/>
                </a:cubicBezTo>
                <a:cubicBezTo>
                  <a:pt x="589043" y="1949996"/>
                  <a:pt x="572057" y="1924040"/>
                  <a:pt x="555309" y="1884115"/>
                </a:cubicBezTo>
                <a:cubicBezTo>
                  <a:pt x="538561" y="1844190"/>
                  <a:pt x="464741" y="1760448"/>
                  <a:pt x="466725" y="1718380"/>
                </a:cubicBezTo>
                <a:cubicBezTo>
                  <a:pt x="468709" y="1676312"/>
                  <a:pt x="554039" y="1657261"/>
                  <a:pt x="567215" y="1631703"/>
                </a:cubicBezTo>
                <a:cubicBezTo>
                  <a:pt x="580391" y="1606145"/>
                  <a:pt x="586266" y="1574712"/>
                  <a:pt x="571978" y="1517403"/>
                </a:cubicBezTo>
                <a:cubicBezTo>
                  <a:pt x="557690" y="1460094"/>
                  <a:pt x="453311" y="1302932"/>
                  <a:pt x="443389" y="1247369"/>
                </a:cubicBezTo>
                <a:cubicBezTo>
                  <a:pt x="433467" y="1191807"/>
                  <a:pt x="416005" y="1188631"/>
                  <a:pt x="405290" y="1169740"/>
                </a:cubicBezTo>
                <a:cubicBezTo>
                  <a:pt x="394575" y="1150849"/>
                  <a:pt x="386240" y="1128862"/>
                  <a:pt x="367190" y="1098303"/>
                </a:cubicBezTo>
                <a:cubicBezTo>
                  <a:pt x="348140" y="1067744"/>
                  <a:pt x="345521" y="1066394"/>
                  <a:pt x="302896" y="974478"/>
                </a:cubicBezTo>
                <a:cubicBezTo>
                  <a:pt x="260271" y="882562"/>
                  <a:pt x="195263" y="696586"/>
                  <a:pt x="144780" y="534899"/>
                </a:cubicBezTo>
                <a:cubicBezTo>
                  <a:pt x="94297" y="373212"/>
                  <a:pt x="45720" y="108179"/>
                  <a:pt x="0" y="435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16" y="22860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ZA" dirty="0"/>
          </a:p>
        </p:txBody>
      </p:sp>
      <p:sp>
        <p:nvSpPr>
          <p:cNvPr id="4" name="Freeform 3"/>
          <p:cNvSpPr/>
          <p:nvPr/>
        </p:nvSpPr>
        <p:spPr>
          <a:xfrm>
            <a:off x="2080260" y="2354580"/>
            <a:ext cx="5749290" cy="1652218"/>
          </a:xfrm>
          <a:custGeom>
            <a:avLst/>
            <a:gdLst>
              <a:gd name="connsiteX0" fmla="*/ 0 w 5749290"/>
              <a:gd name="connsiteY0" fmla="*/ 91440 h 1652218"/>
              <a:gd name="connsiteX1" fmla="*/ 148590 w 5749290"/>
              <a:gd name="connsiteY1" fmla="*/ 480060 h 1652218"/>
              <a:gd name="connsiteX2" fmla="*/ 388620 w 5749290"/>
              <a:gd name="connsiteY2" fmla="*/ 948690 h 1652218"/>
              <a:gd name="connsiteX3" fmla="*/ 411480 w 5749290"/>
              <a:gd name="connsiteY3" fmla="*/ 1120140 h 1652218"/>
              <a:gd name="connsiteX4" fmla="*/ 297180 w 5749290"/>
              <a:gd name="connsiteY4" fmla="*/ 1223010 h 1652218"/>
              <a:gd name="connsiteX5" fmla="*/ 411480 w 5749290"/>
              <a:gd name="connsiteY5" fmla="*/ 1405890 h 1652218"/>
              <a:gd name="connsiteX6" fmla="*/ 480060 w 5749290"/>
              <a:gd name="connsiteY6" fmla="*/ 1497330 h 1652218"/>
              <a:gd name="connsiteX7" fmla="*/ 537210 w 5749290"/>
              <a:gd name="connsiteY7" fmla="*/ 1394460 h 1652218"/>
              <a:gd name="connsiteX8" fmla="*/ 708660 w 5749290"/>
              <a:gd name="connsiteY8" fmla="*/ 1417320 h 1652218"/>
              <a:gd name="connsiteX9" fmla="*/ 1268730 w 5749290"/>
              <a:gd name="connsiteY9" fmla="*/ 1645920 h 1652218"/>
              <a:gd name="connsiteX10" fmla="*/ 1428750 w 5749290"/>
              <a:gd name="connsiteY10" fmla="*/ 1577340 h 1652218"/>
              <a:gd name="connsiteX11" fmla="*/ 1771650 w 5749290"/>
              <a:gd name="connsiteY11" fmla="*/ 1463040 h 1652218"/>
              <a:gd name="connsiteX12" fmla="*/ 2297430 w 5749290"/>
              <a:gd name="connsiteY12" fmla="*/ 1337310 h 1652218"/>
              <a:gd name="connsiteX13" fmla="*/ 2674620 w 5749290"/>
              <a:gd name="connsiteY13" fmla="*/ 1325880 h 1652218"/>
              <a:gd name="connsiteX14" fmla="*/ 3326130 w 5749290"/>
              <a:gd name="connsiteY14" fmla="*/ 1234440 h 1652218"/>
              <a:gd name="connsiteX15" fmla="*/ 4034790 w 5749290"/>
              <a:gd name="connsiteY15" fmla="*/ 1314450 h 1652218"/>
              <a:gd name="connsiteX16" fmla="*/ 4206240 w 5749290"/>
              <a:gd name="connsiteY16" fmla="*/ 1314450 h 1652218"/>
              <a:gd name="connsiteX17" fmla="*/ 4160520 w 5749290"/>
              <a:gd name="connsiteY17" fmla="*/ 1223010 h 1652218"/>
              <a:gd name="connsiteX18" fmla="*/ 4400550 w 5749290"/>
              <a:gd name="connsiteY18" fmla="*/ 1120140 h 1652218"/>
              <a:gd name="connsiteX19" fmla="*/ 5086350 w 5749290"/>
              <a:gd name="connsiteY19" fmla="*/ 800100 h 1652218"/>
              <a:gd name="connsiteX20" fmla="*/ 5303520 w 5749290"/>
              <a:gd name="connsiteY20" fmla="*/ 502920 h 1652218"/>
              <a:gd name="connsiteX21" fmla="*/ 5600700 w 5749290"/>
              <a:gd name="connsiteY21" fmla="*/ 217170 h 1652218"/>
              <a:gd name="connsiteX22" fmla="*/ 5749290 w 5749290"/>
              <a:gd name="connsiteY22" fmla="*/ 0 h 165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9290" h="1652218">
                <a:moveTo>
                  <a:pt x="0" y="91440"/>
                </a:moveTo>
                <a:cubicBezTo>
                  <a:pt x="41910" y="214312"/>
                  <a:pt x="83820" y="337185"/>
                  <a:pt x="148590" y="480060"/>
                </a:cubicBezTo>
                <a:cubicBezTo>
                  <a:pt x="213360" y="622935"/>
                  <a:pt x="344805" y="842010"/>
                  <a:pt x="388620" y="948690"/>
                </a:cubicBezTo>
                <a:cubicBezTo>
                  <a:pt x="432435" y="1055370"/>
                  <a:pt x="426720" y="1074420"/>
                  <a:pt x="411480" y="1120140"/>
                </a:cubicBezTo>
                <a:cubicBezTo>
                  <a:pt x="396240" y="1165860"/>
                  <a:pt x="297180" y="1175385"/>
                  <a:pt x="297180" y="1223010"/>
                </a:cubicBezTo>
                <a:cubicBezTo>
                  <a:pt x="297180" y="1270635"/>
                  <a:pt x="381000" y="1360170"/>
                  <a:pt x="411480" y="1405890"/>
                </a:cubicBezTo>
                <a:cubicBezTo>
                  <a:pt x="441960" y="1451610"/>
                  <a:pt x="459105" y="1499235"/>
                  <a:pt x="480060" y="1497330"/>
                </a:cubicBezTo>
                <a:cubicBezTo>
                  <a:pt x="501015" y="1495425"/>
                  <a:pt x="499110" y="1407795"/>
                  <a:pt x="537210" y="1394460"/>
                </a:cubicBezTo>
                <a:cubicBezTo>
                  <a:pt x="575310" y="1381125"/>
                  <a:pt x="586740" y="1375410"/>
                  <a:pt x="708660" y="1417320"/>
                </a:cubicBezTo>
                <a:cubicBezTo>
                  <a:pt x="830580" y="1459230"/>
                  <a:pt x="1148715" y="1619250"/>
                  <a:pt x="1268730" y="1645920"/>
                </a:cubicBezTo>
                <a:cubicBezTo>
                  <a:pt x="1388745" y="1672590"/>
                  <a:pt x="1344930" y="1607820"/>
                  <a:pt x="1428750" y="1577340"/>
                </a:cubicBezTo>
                <a:cubicBezTo>
                  <a:pt x="1512570" y="1546860"/>
                  <a:pt x="1626870" y="1503045"/>
                  <a:pt x="1771650" y="1463040"/>
                </a:cubicBezTo>
                <a:cubicBezTo>
                  <a:pt x="1916430" y="1423035"/>
                  <a:pt x="2146935" y="1360170"/>
                  <a:pt x="2297430" y="1337310"/>
                </a:cubicBezTo>
                <a:cubicBezTo>
                  <a:pt x="2447925" y="1314450"/>
                  <a:pt x="2503170" y="1343025"/>
                  <a:pt x="2674620" y="1325880"/>
                </a:cubicBezTo>
                <a:cubicBezTo>
                  <a:pt x="2846070" y="1308735"/>
                  <a:pt x="3099435" y="1236345"/>
                  <a:pt x="3326130" y="1234440"/>
                </a:cubicBezTo>
                <a:cubicBezTo>
                  <a:pt x="3552825" y="1232535"/>
                  <a:pt x="3888105" y="1301115"/>
                  <a:pt x="4034790" y="1314450"/>
                </a:cubicBezTo>
                <a:cubicBezTo>
                  <a:pt x="4181475" y="1327785"/>
                  <a:pt x="4185285" y="1329690"/>
                  <a:pt x="4206240" y="1314450"/>
                </a:cubicBezTo>
                <a:cubicBezTo>
                  <a:pt x="4227195" y="1299210"/>
                  <a:pt x="4128135" y="1255395"/>
                  <a:pt x="4160520" y="1223010"/>
                </a:cubicBezTo>
                <a:cubicBezTo>
                  <a:pt x="4192905" y="1190625"/>
                  <a:pt x="4400550" y="1120140"/>
                  <a:pt x="4400550" y="1120140"/>
                </a:cubicBezTo>
                <a:cubicBezTo>
                  <a:pt x="4554855" y="1049655"/>
                  <a:pt x="4935855" y="902970"/>
                  <a:pt x="5086350" y="800100"/>
                </a:cubicBezTo>
                <a:cubicBezTo>
                  <a:pt x="5236845" y="697230"/>
                  <a:pt x="5217795" y="600075"/>
                  <a:pt x="5303520" y="502920"/>
                </a:cubicBezTo>
                <a:cubicBezTo>
                  <a:pt x="5389245" y="405765"/>
                  <a:pt x="5526405" y="300990"/>
                  <a:pt x="5600700" y="217170"/>
                </a:cubicBezTo>
                <a:cubicBezTo>
                  <a:pt x="5674995" y="133350"/>
                  <a:pt x="5712142" y="66675"/>
                  <a:pt x="574929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Freeform 4"/>
          <p:cNvSpPr/>
          <p:nvPr/>
        </p:nvSpPr>
        <p:spPr>
          <a:xfrm>
            <a:off x="1240001" y="3219599"/>
            <a:ext cx="786213" cy="803801"/>
          </a:xfrm>
          <a:custGeom>
            <a:avLst/>
            <a:gdLst>
              <a:gd name="connsiteX0" fmla="*/ 360199 w 786213"/>
              <a:gd name="connsiteY0" fmla="*/ 37951 h 803801"/>
              <a:gd name="connsiteX1" fmla="*/ 554509 w 786213"/>
              <a:gd name="connsiteY1" fmla="*/ 26521 h 803801"/>
              <a:gd name="connsiteX2" fmla="*/ 783109 w 786213"/>
              <a:gd name="connsiteY2" fmla="*/ 346561 h 803801"/>
              <a:gd name="connsiteX3" fmla="*/ 668809 w 786213"/>
              <a:gd name="connsiteY3" fmla="*/ 655171 h 803801"/>
              <a:gd name="connsiteX4" fmla="*/ 417349 w 786213"/>
              <a:gd name="connsiteY4" fmla="*/ 803761 h 803801"/>
              <a:gd name="connsiteX5" fmla="*/ 40159 w 786213"/>
              <a:gd name="connsiteY5" fmla="*/ 666601 h 803801"/>
              <a:gd name="connsiteX6" fmla="*/ 17299 w 786213"/>
              <a:gd name="connsiteY6" fmla="*/ 357991 h 803801"/>
              <a:gd name="connsiteX7" fmla="*/ 97309 w 786213"/>
              <a:gd name="connsiteY7" fmla="*/ 197971 h 803801"/>
              <a:gd name="connsiteX8" fmla="*/ 360199 w 786213"/>
              <a:gd name="connsiteY8" fmla="*/ 37951 h 80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213" h="803801">
                <a:moveTo>
                  <a:pt x="360199" y="37951"/>
                </a:moveTo>
                <a:cubicBezTo>
                  <a:pt x="436399" y="9376"/>
                  <a:pt x="484024" y="-24914"/>
                  <a:pt x="554509" y="26521"/>
                </a:cubicBezTo>
                <a:cubicBezTo>
                  <a:pt x="624994" y="77956"/>
                  <a:pt x="764059" y="241786"/>
                  <a:pt x="783109" y="346561"/>
                </a:cubicBezTo>
                <a:cubicBezTo>
                  <a:pt x="802159" y="451336"/>
                  <a:pt x="729769" y="578971"/>
                  <a:pt x="668809" y="655171"/>
                </a:cubicBezTo>
                <a:cubicBezTo>
                  <a:pt x="607849" y="731371"/>
                  <a:pt x="522124" y="801856"/>
                  <a:pt x="417349" y="803761"/>
                </a:cubicBezTo>
                <a:cubicBezTo>
                  <a:pt x="312574" y="805666"/>
                  <a:pt x="106834" y="740896"/>
                  <a:pt x="40159" y="666601"/>
                </a:cubicBezTo>
                <a:cubicBezTo>
                  <a:pt x="-26516" y="592306"/>
                  <a:pt x="7774" y="436096"/>
                  <a:pt x="17299" y="357991"/>
                </a:cubicBezTo>
                <a:cubicBezTo>
                  <a:pt x="26824" y="279886"/>
                  <a:pt x="42064" y="253216"/>
                  <a:pt x="97309" y="197971"/>
                </a:cubicBezTo>
                <a:cubicBezTo>
                  <a:pt x="152554" y="142726"/>
                  <a:pt x="283999" y="66526"/>
                  <a:pt x="360199" y="3795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2264990" y="4363484"/>
            <a:ext cx="866157" cy="848704"/>
          </a:xfrm>
          <a:custGeom>
            <a:avLst/>
            <a:gdLst>
              <a:gd name="connsiteX0" fmla="*/ 489640 w 866157"/>
              <a:gd name="connsiteY0" fmla="*/ 48496 h 848704"/>
              <a:gd name="connsiteX1" fmla="*/ 226750 w 866157"/>
              <a:gd name="connsiteY1" fmla="*/ 14206 h 848704"/>
              <a:gd name="connsiteX2" fmla="*/ 21010 w 866157"/>
              <a:gd name="connsiteY2" fmla="*/ 299956 h 848704"/>
              <a:gd name="connsiteX3" fmla="*/ 21010 w 866157"/>
              <a:gd name="connsiteY3" fmla="*/ 448546 h 848704"/>
              <a:gd name="connsiteX4" fmla="*/ 146740 w 866157"/>
              <a:gd name="connsiteY4" fmla="*/ 688576 h 848704"/>
              <a:gd name="connsiteX5" fmla="*/ 501070 w 866157"/>
              <a:gd name="connsiteY5" fmla="*/ 848596 h 848704"/>
              <a:gd name="connsiteX6" fmla="*/ 843970 w 866157"/>
              <a:gd name="connsiteY6" fmla="*/ 665716 h 848704"/>
              <a:gd name="connsiteX7" fmla="*/ 821110 w 866157"/>
              <a:gd name="connsiteY7" fmla="*/ 242806 h 848704"/>
              <a:gd name="connsiteX8" fmla="*/ 729670 w 866157"/>
              <a:gd name="connsiteY8" fmla="*/ 94216 h 848704"/>
              <a:gd name="connsiteX9" fmla="*/ 489640 w 866157"/>
              <a:gd name="connsiteY9" fmla="*/ 48496 h 84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6157" h="848704">
                <a:moveTo>
                  <a:pt x="489640" y="48496"/>
                </a:moveTo>
                <a:cubicBezTo>
                  <a:pt x="405820" y="35161"/>
                  <a:pt x="304855" y="-27704"/>
                  <a:pt x="226750" y="14206"/>
                </a:cubicBezTo>
                <a:cubicBezTo>
                  <a:pt x="148645" y="56116"/>
                  <a:pt x="55300" y="227566"/>
                  <a:pt x="21010" y="299956"/>
                </a:cubicBezTo>
                <a:cubicBezTo>
                  <a:pt x="-13280" y="372346"/>
                  <a:pt x="55" y="383776"/>
                  <a:pt x="21010" y="448546"/>
                </a:cubicBezTo>
                <a:cubicBezTo>
                  <a:pt x="41965" y="513316"/>
                  <a:pt x="66730" y="621901"/>
                  <a:pt x="146740" y="688576"/>
                </a:cubicBezTo>
                <a:cubicBezTo>
                  <a:pt x="226750" y="755251"/>
                  <a:pt x="384865" y="852406"/>
                  <a:pt x="501070" y="848596"/>
                </a:cubicBezTo>
                <a:cubicBezTo>
                  <a:pt x="617275" y="844786"/>
                  <a:pt x="790630" y="766681"/>
                  <a:pt x="843970" y="665716"/>
                </a:cubicBezTo>
                <a:cubicBezTo>
                  <a:pt x="897310" y="564751"/>
                  <a:pt x="840160" y="338056"/>
                  <a:pt x="821110" y="242806"/>
                </a:cubicBezTo>
                <a:cubicBezTo>
                  <a:pt x="802060" y="147556"/>
                  <a:pt x="781105" y="126601"/>
                  <a:pt x="729670" y="94216"/>
                </a:cubicBezTo>
                <a:cubicBezTo>
                  <a:pt x="678235" y="61831"/>
                  <a:pt x="573460" y="61831"/>
                  <a:pt x="489640" y="4849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Freeform 6"/>
          <p:cNvSpPr/>
          <p:nvPr/>
        </p:nvSpPr>
        <p:spPr>
          <a:xfrm>
            <a:off x="2468880" y="2903220"/>
            <a:ext cx="217170" cy="388620"/>
          </a:xfrm>
          <a:custGeom>
            <a:avLst/>
            <a:gdLst>
              <a:gd name="connsiteX0" fmla="*/ 0 w 217170"/>
              <a:gd name="connsiteY0" fmla="*/ 0 h 388620"/>
              <a:gd name="connsiteX1" fmla="*/ 217170 w 217170"/>
              <a:gd name="connsiteY1" fmla="*/ 388620 h 388620"/>
              <a:gd name="connsiteX2" fmla="*/ 217170 w 217170"/>
              <a:gd name="connsiteY2" fmla="*/ 38862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" h="388620">
                <a:moveTo>
                  <a:pt x="0" y="0"/>
                </a:moveTo>
                <a:lnTo>
                  <a:pt x="217170" y="388620"/>
                </a:lnTo>
                <a:lnTo>
                  <a:pt x="217170" y="388620"/>
                </a:ln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 7"/>
          <p:cNvSpPr/>
          <p:nvPr/>
        </p:nvSpPr>
        <p:spPr>
          <a:xfrm>
            <a:off x="2537460" y="3234690"/>
            <a:ext cx="137160" cy="45720"/>
          </a:xfrm>
          <a:custGeom>
            <a:avLst/>
            <a:gdLst>
              <a:gd name="connsiteX0" fmla="*/ 0 w 137160"/>
              <a:gd name="connsiteY0" fmla="*/ 0 h 45720"/>
              <a:gd name="connsiteX1" fmla="*/ 137160 w 137160"/>
              <a:gd name="connsiteY1" fmla="*/ 45720 h 45720"/>
              <a:gd name="connsiteX2" fmla="*/ 137160 w 137160"/>
              <a:gd name="connsiteY2" fmla="*/ 45720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45720">
                <a:moveTo>
                  <a:pt x="0" y="0"/>
                </a:moveTo>
                <a:lnTo>
                  <a:pt x="137160" y="45720"/>
                </a:lnTo>
                <a:lnTo>
                  <a:pt x="137160" y="4572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Freeform 8"/>
          <p:cNvSpPr/>
          <p:nvPr/>
        </p:nvSpPr>
        <p:spPr>
          <a:xfrm>
            <a:off x="2628900" y="2834640"/>
            <a:ext cx="194310" cy="377190"/>
          </a:xfrm>
          <a:custGeom>
            <a:avLst/>
            <a:gdLst>
              <a:gd name="connsiteX0" fmla="*/ 0 w 194310"/>
              <a:gd name="connsiteY0" fmla="*/ 0 h 377190"/>
              <a:gd name="connsiteX1" fmla="*/ 194310 w 194310"/>
              <a:gd name="connsiteY1" fmla="*/ 377190 h 377190"/>
              <a:gd name="connsiteX2" fmla="*/ 194310 w 194310"/>
              <a:gd name="connsiteY2" fmla="*/ 377190 h 37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10" h="377190">
                <a:moveTo>
                  <a:pt x="0" y="0"/>
                </a:moveTo>
                <a:lnTo>
                  <a:pt x="194310" y="377190"/>
                </a:lnTo>
                <a:lnTo>
                  <a:pt x="194310" y="37719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Freeform 9"/>
          <p:cNvSpPr/>
          <p:nvPr/>
        </p:nvSpPr>
        <p:spPr>
          <a:xfrm>
            <a:off x="2640330" y="2846070"/>
            <a:ext cx="148590" cy="57150"/>
          </a:xfrm>
          <a:custGeom>
            <a:avLst/>
            <a:gdLst>
              <a:gd name="connsiteX0" fmla="*/ 0 w 148590"/>
              <a:gd name="connsiteY0" fmla="*/ 0 h 57150"/>
              <a:gd name="connsiteX1" fmla="*/ 148590 w 148590"/>
              <a:gd name="connsiteY1" fmla="*/ 5715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8590" h="57150">
                <a:moveTo>
                  <a:pt x="0" y="0"/>
                </a:moveTo>
                <a:lnTo>
                  <a:pt x="148590" y="5715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Freeform 10"/>
          <p:cNvSpPr/>
          <p:nvPr/>
        </p:nvSpPr>
        <p:spPr>
          <a:xfrm>
            <a:off x="2457450" y="2697480"/>
            <a:ext cx="388620" cy="742950"/>
          </a:xfrm>
          <a:custGeom>
            <a:avLst/>
            <a:gdLst>
              <a:gd name="connsiteX0" fmla="*/ 0 w 388620"/>
              <a:gd name="connsiteY0" fmla="*/ 0 h 742950"/>
              <a:gd name="connsiteX1" fmla="*/ 388620 w 388620"/>
              <a:gd name="connsiteY1" fmla="*/ 742950 h 742950"/>
              <a:gd name="connsiteX2" fmla="*/ 388620 w 388620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8620" h="742950">
                <a:moveTo>
                  <a:pt x="0" y="0"/>
                </a:moveTo>
                <a:lnTo>
                  <a:pt x="388620" y="742950"/>
                </a:lnTo>
                <a:lnTo>
                  <a:pt x="388620" y="742950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2788920" y="2377440"/>
            <a:ext cx="317149" cy="1062990"/>
          </a:xfrm>
          <a:custGeom>
            <a:avLst/>
            <a:gdLst>
              <a:gd name="connsiteX0" fmla="*/ 0 w 351439"/>
              <a:gd name="connsiteY0" fmla="*/ 0 h 971550"/>
              <a:gd name="connsiteX1" fmla="*/ 194310 w 351439"/>
              <a:gd name="connsiteY1" fmla="*/ 251460 h 971550"/>
              <a:gd name="connsiteX2" fmla="*/ 320040 w 351439"/>
              <a:gd name="connsiteY2" fmla="*/ 480060 h 971550"/>
              <a:gd name="connsiteX3" fmla="*/ 342900 w 351439"/>
              <a:gd name="connsiteY3" fmla="*/ 662940 h 971550"/>
              <a:gd name="connsiteX4" fmla="*/ 342900 w 351439"/>
              <a:gd name="connsiteY4" fmla="*/ 822960 h 971550"/>
              <a:gd name="connsiteX5" fmla="*/ 240030 w 351439"/>
              <a:gd name="connsiteY5" fmla="*/ 971550 h 971550"/>
              <a:gd name="connsiteX0" fmla="*/ 0 w 351439"/>
              <a:gd name="connsiteY0" fmla="*/ 0 h 971550"/>
              <a:gd name="connsiteX1" fmla="*/ 205740 w 351439"/>
              <a:gd name="connsiteY1" fmla="*/ 205740 h 971550"/>
              <a:gd name="connsiteX2" fmla="*/ 320040 w 351439"/>
              <a:gd name="connsiteY2" fmla="*/ 480060 h 971550"/>
              <a:gd name="connsiteX3" fmla="*/ 342900 w 351439"/>
              <a:gd name="connsiteY3" fmla="*/ 662940 h 971550"/>
              <a:gd name="connsiteX4" fmla="*/ 342900 w 351439"/>
              <a:gd name="connsiteY4" fmla="*/ 822960 h 971550"/>
              <a:gd name="connsiteX5" fmla="*/ 240030 w 351439"/>
              <a:gd name="connsiteY5" fmla="*/ 971550 h 971550"/>
              <a:gd name="connsiteX0" fmla="*/ 0 w 317149"/>
              <a:gd name="connsiteY0" fmla="*/ 0 h 1062990"/>
              <a:gd name="connsiteX1" fmla="*/ 171450 w 317149"/>
              <a:gd name="connsiteY1" fmla="*/ 297180 h 1062990"/>
              <a:gd name="connsiteX2" fmla="*/ 285750 w 317149"/>
              <a:gd name="connsiteY2" fmla="*/ 571500 h 1062990"/>
              <a:gd name="connsiteX3" fmla="*/ 308610 w 317149"/>
              <a:gd name="connsiteY3" fmla="*/ 754380 h 1062990"/>
              <a:gd name="connsiteX4" fmla="*/ 308610 w 317149"/>
              <a:gd name="connsiteY4" fmla="*/ 914400 h 1062990"/>
              <a:gd name="connsiteX5" fmla="*/ 205740 w 317149"/>
              <a:gd name="connsiteY5" fmla="*/ 1062990 h 106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149" h="1062990">
                <a:moveTo>
                  <a:pt x="0" y="0"/>
                </a:moveTo>
                <a:cubicBezTo>
                  <a:pt x="70485" y="85725"/>
                  <a:pt x="123825" y="201930"/>
                  <a:pt x="171450" y="297180"/>
                </a:cubicBezTo>
                <a:cubicBezTo>
                  <a:pt x="219075" y="392430"/>
                  <a:pt x="262890" y="495300"/>
                  <a:pt x="285750" y="571500"/>
                </a:cubicBezTo>
                <a:cubicBezTo>
                  <a:pt x="308610" y="647700"/>
                  <a:pt x="304800" y="697230"/>
                  <a:pt x="308610" y="754380"/>
                </a:cubicBezTo>
                <a:cubicBezTo>
                  <a:pt x="312420" y="811530"/>
                  <a:pt x="325755" y="862965"/>
                  <a:pt x="308610" y="914400"/>
                </a:cubicBezTo>
                <a:cubicBezTo>
                  <a:pt x="291465" y="965835"/>
                  <a:pt x="248602" y="1014412"/>
                  <a:pt x="205740" y="1062990"/>
                </a:cubicBezTo>
              </a:path>
            </a:pathLst>
          </a:cu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Freeform 12"/>
          <p:cNvSpPr/>
          <p:nvPr/>
        </p:nvSpPr>
        <p:spPr>
          <a:xfrm>
            <a:off x="3074670" y="3164141"/>
            <a:ext cx="3406140" cy="344869"/>
          </a:xfrm>
          <a:custGeom>
            <a:avLst/>
            <a:gdLst>
              <a:gd name="connsiteX0" fmla="*/ 0 w 3360420"/>
              <a:gd name="connsiteY0" fmla="*/ 240030 h 240030"/>
              <a:gd name="connsiteX1" fmla="*/ 194310 w 3360420"/>
              <a:gd name="connsiteY1" fmla="*/ 91440 h 240030"/>
              <a:gd name="connsiteX2" fmla="*/ 537210 w 3360420"/>
              <a:gd name="connsiteY2" fmla="*/ 45720 h 240030"/>
              <a:gd name="connsiteX3" fmla="*/ 1085850 w 3360420"/>
              <a:gd name="connsiteY3" fmla="*/ 0 h 240030"/>
              <a:gd name="connsiteX4" fmla="*/ 1965960 w 3360420"/>
              <a:gd name="connsiteY4" fmla="*/ 45720 h 240030"/>
              <a:gd name="connsiteX5" fmla="*/ 2606040 w 3360420"/>
              <a:gd name="connsiteY5" fmla="*/ 91440 h 240030"/>
              <a:gd name="connsiteX6" fmla="*/ 3028950 w 3360420"/>
              <a:gd name="connsiteY6" fmla="*/ 160020 h 240030"/>
              <a:gd name="connsiteX7" fmla="*/ 3360420 w 3360420"/>
              <a:gd name="connsiteY7" fmla="*/ 205740 h 240030"/>
              <a:gd name="connsiteX0" fmla="*/ 0 w 3360420"/>
              <a:gd name="connsiteY0" fmla="*/ 257524 h 257524"/>
              <a:gd name="connsiteX1" fmla="*/ 194310 w 3360420"/>
              <a:gd name="connsiteY1" fmla="*/ 108934 h 257524"/>
              <a:gd name="connsiteX2" fmla="*/ 537210 w 3360420"/>
              <a:gd name="connsiteY2" fmla="*/ 63214 h 257524"/>
              <a:gd name="connsiteX3" fmla="*/ 1085850 w 3360420"/>
              <a:gd name="connsiteY3" fmla="*/ 17494 h 257524"/>
              <a:gd name="connsiteX4" fmla="*/ 1977390 w 3360420"/>
              <a:gd name="connsiteY4" fmla="*/ 6064 h 257524"/>
              <a:gd name="connsiteX5" fmla="*/ 2606040 w 3360420"/>
              <a:gd name="connsiteY5" fmla="*/ 108934 h 257524"/>
              <a:gd name="connsiteX6" fmla="*/ 3028950 w 3360420"/>
              <a:gd name="connsiteY6" fmla="*/ 177514 h 257524"/>
              <a:gd name="connsiteX7" fmla="*/ 3360420 w 3360420"/>
              <a:gd name="connsiteY7" fmla="*/ 223234 h 257524"/>
              <a:gd name="connsiteX0" fmla="*/ 0 w 3360420"/>
              <a:gd name="connsiteY0" fmla="*/ 253429 h 253429"/>
              <a:gd name="connsiteX1" fmla="*/ 194310 w 3360420"/>
              <a:gd name="connsiteY1" fmla="*/ 104839 h 253429"/>
              <a:gd name="connsiteX2" fmla="*/ 537210 w 3360420"/>
              <a:gd name="connsiteY2" fmla="*/ 59119 h 253429"/>
              <a:gd name="connsiteX3" fmla="*/ 1085850 w 3360420"/>
              <a:gd name="connsiteY3" fmla="*/ 13399 h 253429"/>
              <a:gd name="connsiteX4" fmla="*/ 1977390 w 3360420"/>
              <a:gd name="connsiteY4" fmla="*/ 1969 h 253429"/>
              <a:gd name="connsiteX5" fmla="*/ 2663190 w 3360420"/>
              <a:gd name="connsiteY5" fmla="*/ 47689 h 253429"/>
              <a:gd name="connsiteX6" fmla="*/ 3028950 w 3360420"/>
              <a:gd name="connsiteY6" fmla="*/ 173419 h 253429"/>
              <a:gd name="connsiteX7" fmla="*/ 3360420 w 3360420"/>
              <a:gd name="connsiteY7" fmla="*/ 219139 h 253429"/>
              <a:gd name="connsiteX0" fmla="*/ 0 w 3360420"/>
              <a:gd name="connsiteY0" fmla="*/ 253429 h 253429"/>
              <a:gd name="connsiteX1" fmla="*/ 194310 w 3360420"/>
              <a:gd name="connsiteY1" fmla="*/ 104839 h 253429"/>
              <a:gd name="connsiteX2" fmla="*/ 537210 w 3360420"/>
              <a:gd name="connsiteY2" fmla="*/ 59119 h 253429"/>
              <a:gd name="connsiteX3" fmla="*/ 1085850 w 3360420"/>
              <a:gd name="connsiteY3" fmla="*/ 13399 h 253429"/>
              <a:gd name="connsiteX4" fmla="*/ 1977390 w 3360420"/>
              <a:gd name="connsiteY4" fmla="*/ 1969 h 253429"/>
              <a:gd name="connsiteX5" fmla="*/ 2663190 w 3360420"/>
              <a:gd name="connsiteY5" fmla="*/ 47689 h 253429"/>
              <a:gd name="connsiteX6" fmla="*/ 3074670 w 3360420"/>
              <a:gd name="connsiteY6" fmla="*/ 127699 h 253429"/>
              <a:gd name="connsiteX7" fmla="*/ 3360420 w 3360420"/>
              <a:gd name="connsiteY7" fmla="*/ 219139 h 253429"/>
              <a:gd name="connsiteX0" fmla="*/ 0 w 3360420"/>
              <a:gd name="connsiteY0" fmla="*/ 253429 h 253429"/>
              <a:gd name="connsiteX1" fmla="*/ 194310 w 3360420"/>
              <a:gd name="connsiteY1" fmla="*/ 150559 h 253429"/>
              <a:gd name="connsiteX2" fmla="*/ 537210 w 3360420"/>
              <a:gd name="connsiteY2" fmla="*/ 59119 h 253429"/>
              <a:gd name="connsiteX3" fmla="*/ 1085850 w 3360420"/>
              <a:gd name="connsiteY3" fmla="*/ 13399 h 253429"/>
              <a:gd name="connsiteX4" fmla="*/ 1977390 w 3360420"/>
              <a:gd name="connsiteY4" fmla="*/ 1969 h 253429"/>
              <a:gd name="connsiteX5" fmla="*/ 2663190 w 3360420"/>
              <a:gd name="connsiteY5" fmla="*/ 47689 h 253429"/>
              <a:gd name="connsiteX6" fmla="*/ 3074670 w 3360420"/>
              <a:gd name="connsiteY6" fmla="*/ 127699 h 253429"/>
              <a:gd name="connsiteX7" fmla="*/ 3360420 w 3360420"/>
              <a:gd name="connsiteY7" fmla="*/ 219139 h 253429"/>
              <a:gd name="connsiteX0" fmla="*/ 0 w 3406140"/>
              <a:gd name="connsiteY0" fmla="*/ 344869 h 344869"/>
              <a:gd name="connsiteX1" fmla="*/ 240030 w 3406140"/>
              <a:gd name="connsiteY1" fmla="*/ 150559 h 344869"/>
              <a:gd name="connsiteX2" fmla="*/ 582930 w 3406140"/>
              <a:gd name="connsiteY2" fmla="*/ 59119 h 344869"/>
              <a:gd name="connsiteX3" fmla="*/ 1131570 w 3406140"/>
              <a:gd name="connsiteY3" fmla="*/ 13399 h 344869"/>
              <a:gd name="connsiteX4" fmla="*/ 2023110 w 3406140"/>
              <a:gd name="connsiteY4" fmla="*/ 1969 h 344869"/>
              <a:gd name="connsiteX5" fmla="*/ 2708910 w 3406140"/>
              <a:gd name="connsiteY5" fmla="*/ 47689 h 344869"/>
              <a:gd name="connsiteX6" fmla="*/ 3120390 w 3406140"/>
              <a:gd name="connsiteY6" fmla="*/ 127699 h 344869"/>
              <a:gd name="connsiteX7" fmla="*/ 3406140 w 3406140"/>
              <a:gd name="connsiteY7" fmla="*/ 219139 h 34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140" h="344869">
                <a:moveTo>
                  <a:pt x="0" y="344869"/>
                </a:moveTo>
                <a:cubicBezTo>
                  <a:pt x="52387" y="286766"/>
                  <a:pt x="142875" y="198184"/>
                  <a:pt x="240030" y="150559"/>
                </a:cubicBezTo>
                <a:cubicBezTo>
                  <a:pt x="337185" y="102934"/>
                  <a:pt x="434340" y="81979"/>
                  <a:pt x="582930" y="59119"/>
                </a:cubicBezTo>
                <a:cubicBezTo>
                  <a:pt x="731520" y="36259"/>
                  <a:pt x="891540" y="22924"/>
                  <a:pt x="1131570" y="13399"/>
                </a:cubicBezTo>
                <a:cubicBezTo>
                  <a:pt x="1371600" y="3874"/>
                  <a:pt x="1760220" y="-3746"/>
                  <a:pt x="2023110" y="1969"/>
                </a:cubicBezTo>
                <a:cubicBezTo>
                  <a:pt x="2286000" y="7684"/>
                  <a:pt x="2526030" y="26734"/>
                  <a:pt x="2708910" y="47689"/>
                </a:cubicBezTo>
                <a:cubicBezTo>
                  <a:pt x="2891790" y="68644"/>
                  <a:pt x="3004185" y="99124"/>
                  <a:pt x="3120390" y="127699"/>
                </a:cubicBezTo>
                <a:cubicBezTo>
                  <a:pt x="3236595" y="156274"/>
                  <a:pt x="3303270" y="205804"/>
                  <a:pt x="3406140" y="219139"/>
                </a:cubicBezTo>
              </a:path>
            </a:pathLst>
          </a:cu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Curved Left Arrow 13"/>
          <p:cNvSpPr/>
          <p:nvPr/>
        </p:nvSpPr>
        <p:spPr>
          <a:xfrm>
            <a:off x="1633107" y="2903220"/>
            <a:ext cx="631883" cy="146026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rot="5246514">
            <a:off x="1583409" y="4494507"/>
            <a:ext cx="1541738" cy="652533"/>
          </a:xfrm>
          <a:prstGeom prst="curvedUpArrow">
            <a:avLst>
              <a:gd name="adj1" fmla="val 25000"/>
              <a:gd name="adj2" fmla="val 42746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4191000" y="3621499"/>
            <a:ext cx="789432" cy="950501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Left Arrow 16"/>
          <p:cNvSpPr/>
          <p:nvPr/>
        </p:nvSpPr>
        <p:spPr>
          <a:xfrm rot="1168719">
            <a:off x="5107123" y="3488577"/>
            <a:ext cx="1022560" cy="570096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Oval 18"/>
          <p:cNvSpPr/>
          <p:nvPr/>
        </p:nvSpPr>
        <p:spPr>
          <a:xfrm>
            <a:off x="990600" y="2133600"/>
            <a:ext cx="642507" cy="7010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TextBox 19"/>
          <p:cNvSpPr txBox="1"/>
          <p:nvPr/>
        </p:nvSpPr>
        <p:spPr>
          <a:xfrm>
            <a:off x="990600" y="212461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1</a:t>
            </a:r>
            <a:endParaRPr lang="en-ZA" sz="3600" b="1" dirty="0"/>
          </a:p>
        </p:txBody>
      </p:sp>
      <p:sp>
        <p:nvSpPr>
          <p:cNvPr id="21" name="Oval 20"/>
          <p:cNvSpPr/>
          <p:nvPr/>
        </p:nvSpPr>
        <p:spPr>
          <a:xfrm>
            <a:off x="4191000" y="4820774"/>
            <a:ext cx="763905" cy="7846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Oval 21"/>
          <p:cNvSpPr/>
          <p:nvPr/>
        </p:nvSpPr>
        <p:spPr>
          <a:xfrm>
            <a:off x="6195472" y="3773625"/>
            <a:ext cx="738728" cy="7983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4191000" y="4820774"/>
            <a:ext cx="158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2</a:t>
            </a:r>
            <a:endParaRPr lang="en-ZA" sz="4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195472" y="3773625"/>
            <a:ext cx="1792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 3</a:t>
            </a:r>
            <a:endParaRPr lang="en-ZA" sz="4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95472" y="3440430"/>
            <a:ext cx="81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PE</a:t>
            </a:r>
            <a:endParaRPr lang="en-ZA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264990" y="3773625"/>
            <a:ext cx="125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T</a:t>
            </a:r>
            <a:endParaRPr lang="en-ZA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76600" y="2697480"/>
            <a:ext cx="150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CFB</a:t>
            </a:r>
            <a:endParaRPr lang="en-ZA" sz="3200" b="1" dirty="0"/>
          </a:p>
        </p:txBody>
      </p:sp>
    </p:spTree>
    <p:extLst>
      <p:ext uri="{BB962C8B-B14F-4D97-AF65-F5344CB8AC3E}">
        <p14:creationId xmlns:p14="http://schemas.microsoft.com/office/powerpoint/2010/main" val="2524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388" y="373063"/>
            <a:ext cx="8964612" cy="6334125"/>
            <a:chOff x="179388" y="373063"/>
            <a:chExt cx="8964612" cy="6334125"/>
          </a:xfrm>
        </p:grpSpPr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179388" y="373063"/>
              <a:ext cx="8964612" cy="6008687"/>
              <a:chOff x="113" y="235"/>
              <a:chExt cx="5647" cy="3785"/>
            </a:xfrm>
          </p:grpSpPr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325" y="235"/>
                <a:ext cx="3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ZA" sz="2800" b="1">
                    <a:solidFill>
                      <a:srgbClr val="800000"/>
                    </a:solidFill>
                  </a:rPr>
                  <a:t>STRATIGRAPHIC SEQUENCES</a:t>
                </a:r>
                <a:endParaRPr lang="en-GB" sz="2800" b="1">
                  <a:solidFill>
                    <a:srgbClr val="800000"/>
                  </a:solidFill>
                </a:endParaRPr>
              </a:p>
            </p:txBody>
          </p:sp>
          <p:sp>
            <p:nvSpPr>
              <p:cNvPr id="13" name="Rectangle 5" descr="5%"/>
              <p:cNvSpPr>
                <a:spLocks noChangeArrowheads="1"/>
              </p:cNvSpPr>
              <p:nvPr/>
            </p:nvSpPr>
            <p:spPr bwMode="auto">
              <a:xfrm>
                <a:off x="612" y="754"/>
                <a:ext cx="454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4" name="Rectangle 6" descr="Large confetti"/>
              <p:cNvSpPr>
                <a:spLocks noChangeArrowheads="1"/>
              </p:cNvSpPr>
              <p:nvPr/>
            </p:nvSpPr>
            <p:spPr bwMode="auto">
              <a:xfrm>
                <a:off x="612" y="981"/>
                <a:ext cx="454" cy="226"/>
              </a:xfrm>
              <a:prstGeom prst="rect">
                <a:avLst/>
              </a:prstGeom>
              <a:pattFill prst="lgConfetti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5" name="Rectangle 7" descr="Solid diamond"/>
              <p:cNvSpPr>
                <a:spLocks noChangeArrowheads="1"/>
              </p:cNvSpPr>
              <p:nvPr/>
            </p:nvSpPr>
            <p:spPr bwMode="auto">
              <a:xfrm>
                <a:off x="612" y="1207"/>
                <a:ext cx="454" cy="227"/>
              </a:xfrm>
              <a:prstGeom prst="rect">
                <a:avLst/>
              </a:prstGeom>
              <a:pattFill prst="solidDmnd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612" y="1570"/>
                <a:ext cx="454" cy="22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612" y="1797"/>
                <a:ext cx="454" cy="227"/>
              </a:xfrm>
              <a:prstGeom prst="rect">
                <a:avLst/>
              </a:prstGeom>
              <a:solidFill>
                <a:srgbClr val="CC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612" y="2024"/>
                <a:ext cx="454" cy="227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19" name="Rectangle 11" descr="90%"/>
              <p:cNvSpPr>
                <a:spLocks noChangeArrowheads="1"/>
              </p:cNvSpPr>
              <p:nvPr/>
            </p:nvSpPr>
            <p:spPr bwMode="auto">
              <a:xfrm>
                <a:off x="612" y="2387"/>
                <a:ext cx="454" cy="272"/>
              </a:xfrm>
              <a:prstGeom prst="rect">
                <a:avLst/>
              </a:prstGeom>
              <a:pattFill prst="pct90">
                <a:fgClr>
                  <a:srgbClr val="FF66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0" name="Rectangle 12" descr="Horizontal brick"/>
              <p:cNvSpPr>
                <a:spLocks noChangeArrowheads="1"/>
              </p:cNvSpPr>
              <p:nvPr/>
            </p:nvSpPr>
            <p:spPr bwMode="auto">
              <a:xfrm>
                <a:off x="612" y="2795"/>
                <a:ext cx="454" cy="272"/>
              </a:xfrm>
              <a:prstGeom prst="rect">
                <a:avLst/>
              </a:prstGeom>
              <a:pattFill prst="horzBrick">
                <a:fgClr>
                  <a:schemeClr val="folHlink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1" name="Rectangle 13" descr="Horizontal brick"/>
              <p:cNvSpPr>
                <a:spLocks noChangeArrowheads="1"/>
              </p:cNvSpPr>
              <p:nvPr/>
            </p:nvSpPr>
            <p:spPr bwMode="auto">
              <a:xfrm>
                <a:off x="612" y="3113"/>
                <a:ext cx="454" cy="272"/>
              </a:xfrm>
              <a:prstGeom prst="rect">
                <a:avLst/>
              </a:prstGeom>
              <a:pattFill prst="horzBrick">
                <a:fgClr>
                  <a:srgbClr val="3399FF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2" name="Rectangle 14" descr="Horizontal brick"/>
              <p:cNvSpPr>
                <a:spLocks noChangeArrowheads="1"/>
              </p:cNvSpPr>
              <p:nvPr/>
            </p:nvSpPr>
            <p:spPr bwMode="auto">
              <a:xfrm>
                <a:off x="612" y="3430"/>
                <a:ext cx="454" cy="272"/>
              </a:xfrm>
              <a:prstGeom prst="rect">
                <a:avLst/>
              </a:prstGeom>
              <a:pattFill prst="horzBrick">
                <a:fgClr>
                  <a:schemeClr val="accent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3" name="Rectangle 15" descr="Horizontal brick"/>
              <p:cNvSpPr>
                <a:spLocks noChangeArrowheads="1"/>
              </p:cNvSpPr>
              <p:nvPr/>
            </p:nvSpPr>
            <p:spPr bwMode="auto">
              <a:xfrm>
                <a:off x="612" y="3748"/>
                <a:ext cx="454" cy="272"/>
              </a:xfrm>
              <a:prstGeom prst="rect">
                <a:avLst/>
              </a:prstGeom>
              <a:pattFill prst="horzBrick">
                <a:fgClr>
                  <a:srgbClr val="FF00FF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ZA"/>
              </a:p>
            </p:txBody>
          </p: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113" y="676"/>
                <a:ext cx="36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22O</a:t>
                </a:r>
                <a:endParaRPr lang="en-GB" sz="1600" b="1"/>
              </a:p>
            </p:txBody>
          </p:sp>
          <p:sp>
            <p:nvSpPr>
              <p:cNvPr id="25" name="Text Box 17"/>
              <p:cNvSpPr txBox="1">
                <a:spLocks noChangeArrowheads="1"/>
              </p:cNvSpPr>
              <p:nvPr/>
            </p:nvSpPr>
            <p:spPr bwMode="auto">
              <a:xfrm>
                <a:off x="113" y="1220"/>
                <a:ext cx="4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250</a:t>
                </a:r>
                <a:endParaRPr lang="en-GB" sz="1600" b="1"/>
              </a:p>
            </p:txBody>
          </p:sp>
          <p:sp>
            <p:nvSpPr>
              <p:cNvPr id="26" name="Text Box 18"/>
              <p:cNvSpPr txBox="1">
                <a:spLocks noChangeArrowheads="1"/>
              </p:cNvSpPr>
              <p:nvPr/>
            </p:nvSpPr>
            <p:spPr bwMode="auto">
              <a:xfrm>
                <a:off x="113" y="1507"/>
                <a:ext cx="36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300</a:t>
                </a:r>
                <a:endParaRPr lang="en-GB" sz="1600" b="1"/>
              </a:p>
            </p:txBody>
          </p:sp>
          <p:sp>
            <p:nvSpPr>
              <p:cNvPr id="27" name="Text Box 19"/>
              <p:cNvSpPr txBox="1">
                <a:spLocks noChangeArrowheads="1"/>
              </p:cNvSpPr>
              <p:nvPr/>
            </p:nvSpPr>
            <p:spPr bwMode="auto">
              <a:xfrm>
                <a:off x="146" y="2069"/>
                <a:ext cx="32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470</a:t>
                </a:r>
                <a:endParaRPr lang="en-GB" sz="1600" b="1"/>
              </a:p>
            </p:txBody>
          </p:sp>
          <p:sp>
            <p:nvSpPr>
              <p:cNvPr id="28" name="Text Box 20"/>
              <p:cNvSpPr txBox="1">
                <a:spLocks noChangeArrowheads="1"/>
              </p:cNvSpPr>
              <p:nvPr/>
            </p:nvSpPr>
            <p:spPr bwMode="auto">
              <a:xfrm>
                <a:off x="146" y="2387"/>
                <a:ext cx="32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550</a:t>
                </a:r>
                <a:endParaRPr lang="en-GB" sz="1600" b="1"/>
              </a:p>
            </p:txBody>
          </p:sp>
          <p:sp>
            <p:nvSpPr>
              <p:cNvPr id="29" name="Text Box 21"/>
              <p:cNvSpPr txBox="1">
                <a:spLocks noChangeArrowheads="1"/>
              </p:cNvSpPr>
              <p:nvPr/>
            </p:nvSpPr>
            <p:spPr bwMode="auto">
              <a:xfrm>
                <a:off x="113" y="3185"/>
                <a:ext cx="54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sz="1600" b="1"/>
                  <a:t>1100 ?</a:t>
                </a:r>
                <a:endParaRPr lang="en-GB" sz="1600" b="1"/>
              </a:p>
            </p:txBody>
          </p:sp>
          <p:sp>
            <p:nvSpPr>
              <p:cNvPr id="30" name="Text Box 22"/>
              <p:cNvSpPr txBox="1">
                <a:spLocks noChangeArrowheads="1"/>
              </p:cNvSpPr>
              <p:nvPr/>
            </p:nvSpPr>
            <p:spPr bwMode="auto">
              <a:xfrm>
                <a:off x="1280" y="754"/>
                <a:ext cx="432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Beaufort Group – sand/silt/mudstones (fluvial)</a:t>
                </a:r>
                <a:endParaRPr lang="en-GB" b="1"/>
              </a:p>
            </p:txBody>
          </p:sp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1280" y="981"/>
                <a:ext cx="327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Ecca Group – sandstones/shales (turbidites)</a:t>
                </a:r>
                <a:endParaRPr lang="en-GB" b="1"/>
              </a:p>
            </p:txBody>
          </p:sp>
          <p:sp>
            <p:nvSpPr>
              <p:cNvPr id="32" name="Text Box 24"/>
              <p:cNvSpPr txBox="1">
                <a:spLocks noChangeArrowheads="1"/>
              </p:cNvSpPr>
              <p:nvPr/>
            </p:nvSpPr>
            <p:spPr bwMode="auto">
              <a:xfrm>
                <a:off x="1292" y="1207"/>
                <a:ext cx="39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Dwyka Group – tillites/shales (glacial)</a:t>
                </a:r>
                <a:endParaRPr lang="en-GB" b="1"/>
              </a:p>
            </p:txBody>
          </p:sp>
          <p:sp>
            <p:nvSpPr>
              <p:cNvPr id="33" name="Text Box 25"/>
              <p:cNvSpPr txBox="1">
                <a:spLocks noChangeArrowheads="1"/>
              </p:cNvSpPr>
              <p:nvPr/>
            </p:nvSpPr>
            <p:spPr bwMode="auto">
              <a:xfrm>
                <a:off x="1292" y="1570"/>
                <a:ext cx="294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Witteberg Group – quartzites/shales</a:t>
                </a:r>
                <a:endParaRPr lang="en-GB" b="1"/>
              </a:p>
            </p:txBody>
          </p:sp>
          <p:sp>
            <p:nvSpPr>
              <p:cNvPr id="34" name="Text Box 26"/>
              <p:cNvSpPr txBox="1">
                <a:spLocks noChangeArrowheads="1"/>
              </p:cNvSpPr>
              <p:nvPr/>
            </p:nvSpPr>
            <p:spPr bwMode="auto">
              <a:xfrm>
                <a:off x="1292" y="1797"/>
                <a:ext cx="29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Bokkeveld Group – shales/quartzites</a:t>
                </a:r>
                <a:endParaRPr lang="en-GB" b="1"/>
              </a:p>
            </p:txBody>
          </p: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1292" y="2024"/>
                <a:ext cx="313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Table Mountain Group – quartzites/shales</a:t>
                </a:r>
                <a:endParaRPr lang="en-GB" b="1"/>
              </a:p>
            </p:txBody>
          </p:sp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1292" y="2387"/>
                <a:ext cx="149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Cape Granite Suite</a:t>
                </a:r>
                <a:endParaRPr lang="en-GB" b="1"/>
              </a:p>
            </p:txBody>
          </p:sp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1156" y="2795"/>
                <a:ext cx="46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Malmesbury/Klipheuwel –graywacke/shales/siltst/qtzite/limestone</a:t>
                </a:r>
                <a:endParaRPr lang="en-GB" b="1"/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1156" y="3113"/>
                <a:ext cx="408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Cango Caves/Kansa – shale/graywacke/congl/limestone</a:t>
                </a:r>
                <a:endParaRPr lang="en-GB" b="1"/>
              </a:p>
            </p:txBody>
          </p:sp>
          <p:sp>
            <p:nvSpPr>
              <p:cNvPr id="39" name="Text Box 31"/>
              <p:cNvSpPr txBox="1">
                <a:spLocks noChangeArrowheads="1"/>
              </p:cNvSpPr>
              <p:nvPr/>
            </p:nvSpPr>
            <p:spPr bwMode="auto">
              <a:xfrm>
                <a:off x="1156" y="3430"/>
                <a:ext cx="291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Kaaimans – quartzite/schist/calc silicate</a:t>
                </a:r>
                <a:endParaRPr lang="en-GB" b="1"/>
              </a:p>
            </p:txBody>
          </p:sp>
          <p:sp>
            <p:nvSpPr>
              <p:cNvPr id="40" name="Text Box 32"/>
              <p:cNvSpPr txBox="1">
                <a:spLocks noChangeArrowheads="1"/>
              </p:cNvSpPr>
              <p:nvPr/>
            </p:nvSpPr>
            <p:spPr bwMode="auto">
              <a:xfrm>
                <a:off x="1156" y="3760"/>
                <a:ext cx="403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/>
                  <a:t>Gamtoos – graywacke/quartzite/grit/arkose/limestone</a:t>
                </a:r>
                <a:endParaRPr lang="en-GB" b="1"/>
              </a:p>
            </p:txBody>
          </p:sp>
          <p:sp>
            <p:nvSpPr>
              <p:cNvPr id="41" name="Text Box 33"/>
              <p:cNvSpPr txBox="1">
                <a:spLocks noChangeArrowheads="1"/>
              </p:cNvSpPr>
              <p:nvPr/>
            </p:nvSpPr>
            <p:spPr bwMode="auto">
              <a:xfrm>
                <a:off x="146" y="482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ZA" b="1" dirty="0"/>
                  <a:t>Ma</a:t>
                </a:r>
                <a:endParaRPr lang="en-GB" b="1" dirty="0"/>
              </a:p>
            </p:txBody>
          </p:sp>
        </p:grpSp>
        <p:sp>
          <p:nvSpPr>
            <p:cNvPr id="6" name="Text Box 35"/>
            <p:cNvSpPr txBox="1">
              <a:spLocks noChangeArrowheads="1"/>
            </p:cNvSpPr>
            <p:nvPr/>
          </p:nvSpPr>
          <p:spPr bwMode="auto">
            <a:xfrm>
              <a:off x="7432675" y="1479550"/>
              <a:ext cx="11303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ZA" sz="2000" b="1" dirty="0"/>
                <a:t>KAROO</a:t>
              </a:r>
              <a:endParaRPr lang="en-GB" sz="2000" b="1" dirty="0"/>
            </a:p>
          </p:txBody>
        </p:sp>
        <p:sp>
          <p:nvSpPr>
            <p:cNvPr id="7" name="AutoShape 36"/>
            <p:cNvSpPr>
              <a:spLocks/>
            </p:cNvSpPr>
            <p:nvPr/>
          </p:nvSpPr>
          <p:spPr bwMode="auto">
            <a:xfrm>
              <a:off x="7308850" y="1268413"/>
              <a:ext cx="152400" cy="792162"/>
            </a:xfrm>
            <a:prstGeom prst="rightBrace">
              <a:avLst>
                <a:gd name="adj1" fmla="val 4331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8" name="Text Box 37"/>
            <p:cNvSpPr txBox="1">
              <a:spLocks noChangeArrowheads="1"/>
            </p:cNvSpPr>
            <p:nvPr/>
          </p:nvSpPr>
          <p:spPr bwMode="auto">
            <a:xfrm>
              <a:off x="7216775" y="2847975"/>
              <a:ext cx="8921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ZA" sz="2000" b="1" dirty="0"/>
                <a:t>CAPE</a:t>
              </a:r>
              <a:endParaRPr lang="en-GB" sz="2000" b="1" dirty="0"/>
            </a:p>
          </p:txBody>
        </p:sp>
        <p:sp>
          <p:nvSpPr>
            <p:cNvPr id="9" name="AutoShape 38"/>
            <p:cNvSpPr>
              <a:spLocks/>
            </p:cNvSpPr>
            <p:nvPr/>
          </p:nvSpPr>
          <p:spPr bwMode="auto">
            <a:xfrm>
              <a:off x="6948488" y="2565400"/>
              <a:ext cx="223837" cy="935038"/>
            </a:xfrm>
            <a:prstGeom prst="rightBrace">
              <a:avLst>
                <a:gd name="adj1" fmla="val 3481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6948488" y="6310313"/>
              <a:ext cx="1871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ZA" sz="2000" b="1"/>
                <a:t>‘BASEMENT’</a:t>
              </a:r>
              <a:endParaRPr lang="en-GB" sz="2000" b="1"/>
            </a:p>
          </p:txBody>
        </p:sp>
        <p:sp>
          <p:nvSpPr>
            <p:cNvPr id="11" name="AutoShape 41"/>
            <p:cNvSpPr>
              <a:spLocks/>
            </p:cNvSpPr>
            <p:nvPr/>
          </p:nvSpPr>
          <p:spPr bwMode="auto">
            <a:xfrm>
              <a:off x="1835150" y="4437063"/>
              <a:ext cx="149225" cy="1944687"/>
            </a:xfrm>
            <a:prstGeom prst="leftBracket">
              <a:avLst>
                <a:gd name="adj" fmla="val 10859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16123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6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116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North</a:t>
            </a:r>
            <a:endParaRPr lang="en-ZA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1" y="228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South</a:t>
            </a:r>
            <a:endParaRPr lang="en-ZA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8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85338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3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566</Words>
  <Application>Microsoft Office PowerPoint</Application>
  <PresentationFormat>On-screen Show (4:3)</PresentationFormat>
  <Paragraphs>267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Default Design</vt:lpstr>
      <vt:lpstr>2_Default Design</vt:lpstr>
      <vt:lpstr>THE CAPE FOLD BELT – SOME STRATIGRAPHIC AND STRUCTURAL INSIGHTS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Juan Grey</cp:lastModifiedBy>
  <cp:revision>126</cp:revision>
  <dcterms:created xsi:type="dcterms:W3CDTF">2014-07-17T10:49:32Z</dcterms:created>
  <dcterms:modified xsi:type="dcterms:W3CDTF">2014-10-02T16:00:29Z</dcterms:modified>
</cp:coreProperties>
</file>