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4" r:id="rId4"/>
    <p:sldId id="258" r:id="rId5"/>
    <p:sldId id="282" r:id="rId6"/>
    <p:sldId id="281" r:id="rId7"/>
    <p:sldId id="257" r:id="rId8"/>
    <p:sldId id="283" r:id="rId9"/>
    <p:sldId id="279" r:id="rId10"/>
    <p:sldId id="280" r:id="rId11"/>
    <p:sldId id="259" r:id="rId12"/>
    <p:sldId id="265" r:id="rId13"/>
    <p:sldId id="272" r:id="rId14"/>
    <p:sldId id="271" r:id="rId15"/>
    <p:sldId id="270" r:id="rId16"/>
    <p:sldId id="277" r:id="rId17"/>
    <p:sldId id="275" r:id="rId18"/>
    <p:sldId id="276" r:id="rId19"/>
    <p:sldId id="278" r:id="rId20"/>
    <p:sldId id="28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1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307D-FDB8-4CA8-9363-093EE1600B27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B3C9-6044-4590-89AE-94B89778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04622"/>
            <a:ext cx="8121450" cy="1752600"/>
          </a:xfrm>
        </p:spPr>
        <p:txBody>
          <a:bodyPr/>
          <a:lstStyle/>
          <a:p>
            <a:r>
              <a:rPr lang="en-US" dirty="0" smtClean="0"/>
              <a:t>Preliminary results from a field reconnaissance in the Karoo of Tanzania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7650" y="304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Shale gas across Africa</a:t>
            </a:r>
          </a:p>
        </p:txBody>
      </p:sp>
      <p:pic>
        <p:nvPicPr>
          <p:cNvPr id="5" name="Picture 4" descr="AEON LOGO 15 c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21149"/>
            <a:ext cx="3955367" cy="8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743043" cy="8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2274" y="3233721"/>
            <a:ext cx="35665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Bastien</a:t>
            </a:r>
            <a:r>
              <a:rPr lang="en-US" sz="2000" dirty="0" smtClean="0"/>
              <a:t> </a:t>
            </a:r>
            <a:r>
              <a:rPr lang="en-US" sz="2000" dirty="0" err="1" smtClean="0"/>
              <a:t>Linol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Taufeeq</a:t>
            </a:r>
            <a:r>
              <a:rPr lang="en-US" sz="2000" dirty="0" smtClean="0"/>
              <a:t> </a:t>
            </a:r>
            <a:r>
              <a:rPr lang="en-US" sz="2000" dirty="0" err="1" smtClean="0"/>
              <a:t>Dhansay</a:t>
            </a:r>
            <a:endParaRPr lang="en-US" sz="2000" dirty="0" smtClean="0"/>
          </a:p>
          <a:p>
            <a:r>
              <a:rPr lang="en-US" sz="1400" dirty="0" smtClean="0"/>
              <a:t>AEON-ESSRI </a:t>
            </a:r>
            <a:r>
              <a:rPr lang="en-US" sz="1400" dirty="0"/>
              <a:t>(Africa earth </a:t>
            </a:r>
            <a:r>
              <a:rPr lang="en-US" sz="1400" dirty="0" smtClean="0"/>
              <a:t>Observatory</a:t>
            </a:r>
          </a:p>
          <a:p>
            <a:r>
              <a:rPr lang="en-US" sz="1400" dirty="0" smtClean="0"/>
              <a:t>Network-Earth </a:t>
            </a:r>
            <a:r>
              <a:rPr lang="en-US" sz="1400" dirty="0"/>
              <a:t>Stewardship </a:t>
            </a:r>
            <a:r>
              <a:rPr lang="en-US" sz="1400" dirty="0" smtClean="0"/>
              <a:t>Science</a:t>
            </a:r>
          </a:p>
          <a:p>
            <a:r>
              <a:rPr lang="en-US" sz="1400" dirty="0" smtClean="0"/>
              <a:t>Research Institute), NMMU,</a:t>
            </a:r>
          </a:p>
          <a:p>
            <a:r>
              <a:rPr lang="en-US" sz="1400" dirty="0" smtClean="0"/>
              <a:t>South Africa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4648" y="4699337"/>
            <a:ext cx="167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Maarten de Wit</a:t>
            </a:r>
          </a:p>
          <a:p>
            <a:r>
              <a:rPr lang="en-US" sz="1400" dirty="0" smtClean="0">
                <a:latin typeface="+mj-lt"/>
              </a:rPr>
              <a:t>AEON-ESSRI,</a:t>
            </a:r>
          </a:p>
          <a:p>
            <a:r>
              <a:rPr lang="en-US" sz="1400" dirty="0" smtClean="0">
                <a:latin typeface="+mj-lt"/>
              </a:rPr>
              <a:t>NMMU,</a:t>
            </a:r>
          </a:p>
          <a:p>
            <a:r>
              <a:rPr lang="en-US" sz="1400" dirty="0" smtClean="0">
                <a:latin typeface="+mj-lt"/>
              </a:rPr>
              <a:t>South Africa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2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Pictures\Tanzania_Nokia\2014-08-21-4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64" y="0"/>
            <a:ext cx="9168063" cy="68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257185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Fault-contact?, </a:t>
            </a:r>
            <a:r>
              <a:rPr lang="en-ZA" sz="2000" b="1" i="1" dirty="0" err="1" smtClean="0"/>
              <a:t>Mvuha</a:t>
            </a:r>
            <a:endParaRPr lang="en-ZA" sz="2000" b="1" i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24000" y="2819400"/>
            <a:ext cx="7239000" cy="22860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4383374"/>
            <a:ext cx="6858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Fault?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24600" y="3048000"/>
            <a:ext cx="2286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4166" y="1349358"/>
            <a:ext cx="1571125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Basement gneiss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94583" y="1828800"/>
            <a:ext cx="1301417" cy="685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24258" y="4587664"/>
            <a:ext cx="87869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Karoo?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133600" y="5034169"/>
            <a:ext cx="990600" cy="106183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Tanzania_TD\DSCF36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7112"/>
            <a:ext cx="410561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Running of the buffalos, </a:t>
            </a:r>
            <a:r>
              <a:rPr lang="en-ZA" sz="2000" b="1" i="1" dirty="0" err="1" smtClean="0"/>
              <a:t>Selous</a:t>
            </a:r>
            <a:r>
              <a:rPr lang="en-ZA" sz="2000" b="1" i="1" dirty="0" smtClean="0"/>
              <a:t> Basin</a:t>
            </a:r>
            <a:endParaRPr lang="en-Z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98477" y="4724400"/>
            <a:ext cx="6096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Baby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00654" y="5106228"/>
            <a:ext cx="685800" cy="74363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2895600"/>
            <a:ext cx="7620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Karoo?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55377" y="3277428"/>
            <a:ext cx="93023" cy="1828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Tanzania_TD\DSCF36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6920" y="-1447800"/>
            <a:ext cx="15316201" cy="114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7112"/>
            <a:ext cx="149752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Selous</a:t>
            </a:r>
            <a:r>
              <a:rPr lang="en-ZA" sz="2000" b="1" i="1" dirty="0" smtClean="0"/>
              <a:t> Basin</a:t>
            </a:r>
            <a:endParaRPr lang="en-Z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276600"/>
            <a:ext cx="7620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BABY…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64977" y="3658428"/>
            <a:ext cx="702623" cy="106597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7112"/>
            <a:ext cx="222298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Kisaki</a:t>
            </a:r>
            <a:r>
              <a:rPr lang="en-ZA" sz="2000" b="1" i="1" dirty="0" smtClean="0"/>
              <a:t> Train Station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35099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176458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… 9 hours later</a:t>
            </a:r>
            <a:endParaRPr lang="en-ZA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526698"/>
            <a:ext cx="6096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Train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248400" y="3733800"/>
            <a:ext cx="685800" cy="1676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910" y="-10682"/>
            <a:ext cx="9173910" cy="6880433"/>
          </a:xfrm>
        </p:spPr>
      </p:pic>
      <p:sp>
        <p:nvSpPr>
          <p:cNvPr id="10" name="TextBox 9"/>
          <p:cNvSpPr txBox="1"/>
          <p:nvPr/>
        </p:nvSpPr>
        <p:spPr>
          <a:xfrm>
            <a:off x="152400" y="227112"/>
            <a:ext cx="227305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Tanga</a:t>
            </a:r>
            <a:r>
              <a:rPr lang="en-ZA" sz="2000" b="1" i="1" dirty="0" smtClean="0"/>
              <a:t> Investigation</a:t>
            </a:r>
            <a:endParaRPr lang="en-ZA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1219200"/>
            <a:ext cx="11430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Black Shale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24400" y="1676400"/>
            <a:ext cx="1676400" cy="1295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7112"/>
            <a:ext cx="191783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Sigi</a:t>
            </a:r>
            <a:r>
              <a:rPr lang="en-ZA" sz="2000" b="1" i="1" dirty="0" smtClean="0"/>
              <a:t> River, </a:t>
            </a:r>
            <a:r>
              <a:rPr lang="en-ZA" sz="2000" b="1" i="1" dirty="0" err="1" smtClean="0"/>
              <a:t>Tanga</a:t>
            </a:r>
            <a:endParaRPr lang="en-ZA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000934"/>
            <a:ext cx="11430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Black Shale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76300" y="2324099"/>
            <a:ext cx="952500" cy="64770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8200" y="3267417"/>
            <a:ext cx="137160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Fine-grained gritty material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953000" y="3962400"/>
            <a:ext cx="266700" cy="838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7112"/>
            <a:ext cx="191783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Sigi</a:t>
            </a:r>
            <a:r>
              <a:rPr lang="en-ZA" sz="2000" b="1" i="1" dirty="0" smtClean="0"/>
              <a:t> River, </a:t>
            </a:r>
            <a:r>
              <a:rPr lang="en-ZA" sz="2000" b="1" i="1" dirty="0" err="1" smtClean="0"/>
              <a:t>Tanga</a:t>
            </a:r>
            <a:endParaRPr lang="en-Z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1981999"/>
            <a:ext cx="2971801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Carbonaceous shale, and sample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515" y="2438400"/>
            <a:ext cx="3384485" cy="108584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12900" y="-444500"/>
            <a:ext cx="12293600" cy="922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7112"/>
            <a:ext cx="191783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Sigi</a:t>
            </a:r>
            <a:r>
              <a:rPr lang="en-ZA" sz="2000" b="1" i="1" dirty="0" smtClean="0"/>
              <a:t> River, </a:t>
            </a:r>
            <a:r>
              <a:rPr lang="en-ZA" sz="2000" b="1" i="1" dirty="0" err="1" smtClean="0"/>
              <a:t>Tanga</a:t>
            </a:r>
            <a:endParaRPr lang="en-ZA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1981999"/>
            <a:ext cx="1765433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White-weathering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6300" y="2324099"/>
            <a:ext cx="2781300" cy="240030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7112"/>
            <a:ext cx="191783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Sigi</a:t>
            </a:r>
            <a:r>
              <a:rPr lang="en-ZA" sz="2000" b="1" i="1" dirty="0" smtClean="0"/>
              <a:t> River, </a:t>
            </a:r>
            <a:r>
              <a:rPr lang="en-ZA" sz="2000" b="1" i="1" dirty="0" err="1" smtClean="0"/>
              <a:t>Tanga</a:t>
            </a:r>
            <a:endParaRPr lang="en-ZA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066801"/>
            <a:ext cx="37338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Soft-sediment deformation: Glacial origin?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1600200"/>
            <a:ext cx="1143000" cy="1371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/>
          <p:nvPr/>
        </p:nvPicPr>
        <p:blipFill>
          <a:blip r:embed="rId2"/>
          <a:stretch>
            <a:fillRect/>
          </a:stretch>
        </p:blipFill>
        <p:spPr>
          <a:xfrm>
            <a:off x="4060512" y="0"/>
            <a:ext cx="5083487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1600200"/>
            <a:ext cx="3733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000" b="1" i="1" dirty="0" smtClean="0"/>
              <a:t>The Modus Operandi: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Find and investigate the Karoo rocks of Tanzania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Compare these to the Karoo rocks of South Africa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Establish their shale gas potential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Stay alive</a:t>
            </a:r>
          </a:p>
          <a:p>
            <a:pPr marL="457200" indent="-457200">
              <a:buAutoNum type="arabicPeriod"/>
            </a:pPr>
            <a:endParaRPr lang="en-ZA" sz="2000" i="1" dirty="0"/>
          </a:p>
        </p:txBody>
      </p:sp>
    </p:spTree>
    <p:extLst>
      <p:ext uri="{BB962C8B-B14F-4D97-AF65-F5344CB8AC3E}">
        <p14:creationId xmlns:p14="http://schemas.microsoft.com/office/powerpoint/2010/main" val="9153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1600200"/>
            <a:ext cx="3733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000" b="1" i="1" dirty="0" smtClean="0"/>
              <a:t>Results:</a:t>
            </a:r>
          </a:p>
          <a:p>
            <a:pPr marL="457200" indent="-457200">
              <a:buAutoNum type="arabicPeriod"/>
            </a:pPr>
            <a:r>
              <a:rPr lang="en-ZA" sz="2000" i="1" dirty="0" err="1" smtClean="0"/>
              <a:t>Tanga</a:t>
            </a:r>
            <a:r>
              <a:rPr lang="en-ZA" sz="2000" i="1" dirty="0" smtClean="0"/>
              <a:t> had the best exposure of Karoo rocks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These were similar to Karoo rocks of South Africa</a:t>
            </a:r>
          </a:p>
          <a:p>
            <a:pPr marL="457200" indent="-457200">
              <a:buAutoNum type="arabicPeriod"/>
            </a:pPr>
            <a:r>
              <a:rPr lang="en-ZA" sz="2000" i="1" dirty="0" smtClean="0"/>
              <a:t>Logistical support is vital in a project of this nature</a:t>
            </a:r>
          </a:p>
          <a:p>
            <a:pPr marL="457200" indent="-457200">
              <a:buAutoNum type="arabicPeriod"/>
            </a:pPr>
            <a:endParaRPr lang="en-ZA" sz="2000" i="1" dirty="0"/>
          </a:p>
        </p:txBody>
      </p:sp>
      <p:pic>
        <p:nvPicPr>
          <p:cNvPr id="1026" name="Picture 2" descr="C:\Users\Administrator\Pictures\Tanzania_Nokia\2014-08-21-4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3999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16630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THANK YOU…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9717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9200" y="-5523186"/>
            <a:ext cx="15163800" cy="163190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228600"/>
            <a:ext cx="1066800" cy="9906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715000" y="3124200"/>
            <a:ext cx="533400" cy="5334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600700" y="3810000"/>
            <a:ext cx="533400" cy="5334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3962400" y="323790"/>
            <a:ext cx="8307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Tanga</a:t>
            </a:r>
            <a:endParaRPr lang="en-ZA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632879"/>
            <a:ext cx="94503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i="1" dirty="0" err="1" smtClean="0"/>
              <a:t>Mvuha</a:t>
            </a:r>
            <a:endParaRPr lang="en-ZA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53061" y="5120515"/>
            <a:ext cx="94503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i="1" dirty="0" err="1" smtClean="0"/>
              <a:t>Selous</a:t>
            </a:r>
            <a:endParaRPr lang="en-ZA" sz="2000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76800" y="523845"/>
            <a:ext cx="17526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2832934"/>
            <a:ext cx="2552700" cy="55796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05400" y="4490355"/>
            <a:ext cx="647700" cy="61504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Pictures\Tanzania_Nokia\2014-08-21-4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255069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Buda-</a:t>
            </a:r>
            <a:r>
              <a:rPr lang="en-ZA" sz="2000" b="1" i="1" dirty="0" err="1" smtClean="0"/>
              <a:t>buda</a:t>
            </a:r>
            <a:r>
              <a:rPr lang="en-ZA" sz="2000" b="1" i="1" dirty="0" smtClean="0"/>
              <a:t>, </a:t>
            </a:r>
            <a:r>
              <a:rPr lang="en-ZA" sz="2000" b="1" i="1" dirty="0" err="1" smtClean="0"/>
              <a:t>Morogoro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588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Tanzania_Nokia\2014-08-20-4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4951"/>
            <a:ext cx="344459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Uluguru</a:t>
            </a:r>
            <a:r>
              <a:rPr lang="en-ZA" sz="2000" b="1" i="1" dirty="0" smtClean="0"/>
              <a:t> Mountains, </a:t>
            </a:r>
            <a:r>
              <a:rPr lang="en-ZA" sz="2000" b="1" i="1" dirty="0" err="1" smtClean="0"/>
              <a:t>Morogoro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27916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471924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Pan-African basement, </a:t>
            </a:r>
            <a:r>
              <a:rPr lang="en-ZA" sz="2000" b="1" i="1" dirty="0" err="1" smtClean="0"/>
              <a:t>Uluguru</a:t>
            </a:r>
            <a:r>
              <a:rPr lang="en-ZA" sz="2000" b="1" i="1" dirty="0" smtClean="0"/>
              <a:t> Mountains</a:t>
            </a:r>
            <a:endParaRPr lang="en-ZA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5562600"/>
            <a:ext cx="19812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Pan-African </a:t>
            </a:r>
            <a:r>
              <a:rPr lang="en-ZA" sz="1500" b="1" i="1" dirty="0" err="1" smtClean="0"/>
              <a:t>tonalitic</a:t>
            </a:r>
            <a:r>
              <a:rPr lang="en-ZA" sz="1500" b="1" i="1" dirty="0" smtClean="0"/>
              <a:t> </a:t>
            </a:r>
            <a:r>
              <a:rPr lang="en-ZA" sz="1500" b="1" i="1" dirty="0" err="1" smtClean="0"/>
              <a:t>orthogneisses</a:t>
            </a:r>
            <a:r>
              <a:rPr lang="en-ZA" sz="1500" b="1" i="1" dirty="0" smtClean="0"/>
              <a:t>, part of the East African </a:t>
            </a:r>
            <a:r>
              <a:rPr lang="en-ZA" sz="1500" b="1" i="1" dirty="0" err="1" smtClean="0"/>
              <a:t>Orogen</a:t>
            </a:r>
            <a:endParaRPr lang="en-ZA" sz="1500" b="1" i="1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86400" y="3733800"/>
            <a:ext cx="1752600" cy="1752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Pictures\Tanzania_Nokia\2014-08-22-4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27112"/>
            <a:ext cx="218579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smtClean="0"/>
              <a:t>City centre, </a:t>
            </a:r>
            <a:r>
              <a:rPr lang="en-ZA" sz="2000" b="1" i="1" dirty="0" err="1" smtClean="0"/>
              <a:t>Mvuha</a:t>
            </a:r>
            <a:endParaRPr lang="en-ZA" sz="2000" b="1" i="1" dirty="0"/>
          </a:p>
        </p:txBody>
      </p:sp>
    </p:spTree>
    <p:extLst>
      <p:ext uri="{BB962C8B-B14F-4D97-AF65-F5344CB8AC3E}">
        <p14:creationId xmlns:p14="http://schemas.microsoft.com/office/powerpoint/2010/main" val="3550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7112"/>
            <a:ext cx="93326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sz="2000" b="1" i="1" dirty="0" err="1" smtClean="0"/>
              <a:t>Mvuha</a:t>
            </a:r>
            <a:endParaRPr lang="en-ZA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1905000"/>
            <a:ext cx="6096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500" b="1" i="1" dirty="0" smtClean="0"/>
              <a:t>Baby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755577" y="2286828"/>
            <a:ext cx="685800" cy="74363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203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Metropolitan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Linol, Bastien (Dr) (s212466674)</dc:creator>
  <cp:lastModifiedBy>Administrator</cp:lastModifiedBy>
  <cp:revision>30</cp:revision>
  <dcterms:created xsi:type="dcterms:W3CDTF">2014-09-17T06:38:34Z</dcterms:created>
  <dcterms:modified xsi:type="dcterms:W3CDTF">2014-09-23T20:04:24Z</dcterms:modified>
</cp:coreProperties>
</file>