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56" r:id="rId2"/>
    <p:sldId id="257" r:id="rId3"/>
    <p:sldId id="258" r:id="rId4"/>
    <p:sldId id="269" r:id="rId5"/>
    <p:sldId id="272" r:id="rId6"/>
    <p:sldId id="265" r:id="rId7"/>
    <p:sldId id="264" r:id="rId8"/>
    <p:sldId id="271" r:id="rId9"/>
    <p:sldId id="263" r:id="rId10"/>
    <p:sldId id="270" r:id="rId11"/>
    <p:sldId id="262" r:id="rId12"/>
    <p:sldId id="261" r:id="rId13"/>
    <p:sldId id="260" r:id="rId14"/>
    <p:sldId id="259" r:id="rId15"/>
    <p:sldId id="266" r:id="rId16"/>
    <p:sldId id="268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27" autoAdjust="0"/>
  </p:normalViewPr>
  <p:slideViewPr>
    <p:cSldViewPr snapToGrid="0">
      <p:cViewPr>
        <p:scale>
          <a:sx n="106" d="100"/>
          <a:sy n="106" d="100"/>
        </p:scale>
        <p:origin x="306" y="-19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71468106956245"/>
          <c:y val="0.10863989341441173"/>
          <c:w val="0.6338034222893727"/>
          <c:h val="0.72702870605499836"/>
        </c:manualLayout>
      </c:layout>
      <c:scatterChart>
        <c:scatterStyle val="lineMarker"/>
        <c:varyColors val="0"/>
        <c:ser>
          <c:idx val="0"/>
          <c:order val="0"/>
          <c:tx>
            <c:v>Data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RhFe3C!$B$31:$B$286</c:f>
              <c:numCache>
                <c:formatCode>General</c:formatCode>
                <c:ptCount val="256"/>
                <c:pt idx="0">
                  <c:v>-11.187364098351804</c:v>
                </c:pt>
                <c:pt idx="1">
                  <c:v>-11.099316019734845</c:v>
                </c:pt>
                <c:pt idx="2">
                  <c:v>-11.011267941117884</c:v>
                </c:pt>
                <c:pt idx="3">
                  <c:v>-10.923219862500925</c:v>
                </c:pt>
                <c:pt idx="4">
                  <c:v>-10.835171783883967</c:v>
                </c:pt>
                <c:pt idx="5">
                  <c:v>-10.747123705267008</c:v>
                </c:pt>
                <c:pt idx="6">
                  <c:v>-10.659075626650047</c:v>
                </c:pt>
                <c:pt idx="7">
                  <c:v>-10.571027548033088</c:v>
                </c:pt>
                <c:pt idx="8">
                  <c:v>-10.482979469416129</c:v>
                </c:pt>
                <c:pt idx="9">
                  <c:v>-10.394931390799169</c:v>
                </c:pt>
                <c:pt idx="10">
                  <c:v>-10.30688331218221</c:v>
                </c:pt>
                <c:pt idx="11">
                  <c:v>-10.218835233565251</c:v>
                </c:pt>
                <c:pt idx="12">
                  <c:v>-10.130787154948292</c:v>
                </c:pt>
                <c:pt idx="13">
                  <c:v>-10.042739076331332</c:v>
                </c:pt>
                <c:pt idx="14">
                  <c:v>-9.9546909977143727</c:v>
                </c:pt>
                <c:pt idx="15">
                  <c:v>-9.8666429190974139</c:v>
                </c:pt>
                <c:pt idx="16">
                  <c:v>-9.778594840480455</c:v>
                </c:pt>
                <c:pt idx="17">
                  <c:v>-9.6905467618634944</c:v>
                </c:pt>
                <c:pt idx="18">
                  <c:v>-9.6024986832465355</c:v>
                </c:pt>
                <c:pt idx="19">
                  <c:v>-9.5144506046295767</c:v>
                </c:pt>
                <c:pt idx="20">
                  <c:v>-9.4264025260126161</c:v>
                </c:pt>
                <c:pt idx="21">
                  <c:v>-9.3383544473956572</c:v>
                </c:pt>
                <c:pt idx="22">
                  <c:v>-9.2503063687786984</c:v>
                </c:pt>
                <c:pt idx="23">
                  <c:v>-9.1622582901617395</c:v>
                </c:pt>
                <c:pt idx="24">
                  <c:v>-9.0742102115447789</c:v>
                </c:pt>
                <c:pt idx="25">
                  <c:v>-8.9861621329278201</c:v>
                </c:pt>
                <c:pt idx="26">
                  <c:v>-8.8981140543108612</c:v>
                </c:pt>
                <c:pt idx="27">
                  <c:v>-8.8100659756939024</c:v>
                </c:pt>
                <c:pt idx="28">
                  <c:v>-8.7220178970769418</c:v>
                </c:pt>
                <c:pt idx="29">
                  <c:v>-8.6339698184599829</c:v>
                </c:pt>
                <c:pt idx="30">
                  <c:v>-8.5459217398430241</c:v>
                </c:pt>
                <c:pt idx="31">
                  <c:v>-8.4578736612260634</c:v>
                </c:pt>
                <c:pt idx="32">
                  <c:v>-8.3698255826091046</c:v>
                </c:pt>
                <c:pt idx="33">
                  <c:v>-8.2817775039921457</c:v>
                </c:pt>
                <c:pt idx="34">
                  <c:v>-8.1937294253751869</c:v>
                </c:pt>
                <c:pt idx="35">
                  <c:v>-8.1056813467582263</c:v>
                </c:pt>
                <c:pt idx="36">
                  <c:v>-8.0176332681412674</c:v>
                </c:pt>
                <c:pt idx="37">
                  <c:v>-7.9295851895243086</c:v>
                </c:pt>
                <c:pt idx="38">
                  <c:v>-7.8415371109073488</c:v>
                </c:pt>
                <c:pt idx="39">
                  <c:v>-7.75348903229039</c:v>
                </c:pt>
                <c:pt idx="40">
                  <c:v>-7.6654409536734303</c:v>
                </c:pt>
                <c:pt idx="41">
                  <c:v>-7.5773928750564705</c:v>
                </c:pt>
                <c:pt idx="42">
                  <c:v>-7.4893447964395117</c:v>
                </c:pt>
                <c:pt idx="43">
                  <c:v>-7.4012967178225519</c:v>
                </c:pt>
                <c:pt idx="44">
                  <c:v>-7.3132486392055931</c:v>
                </c:pt>
                <c:pt idx="45">
                  <c:v>-7.2252005605886334</c:v>
                </c:pt>
                <c:pt idx="46">
                  <c:v>-7.1371524819716745</c:v>
                </c:pt>
                <c:pt idx="47">
                  <c:v>-7.0491044033547148</c:v>
                </c:pt>
                <c:pt idx="48">
                  <c:v>-6.9610563247377559</c:v>
                </c:pt>
                <c:pt idx="49">
                  <c:v>-6.8730082461207962</c:v>
                </c:pt>
                <c:pt idx="50">
                  <c:v>-6.7849601675038373</c:v>
                </c:pt>
                <c:pt idx="51">
                  <c:v>-6.6969120888868776</c:v>
                </c:pt>
                <c:pt idx="52">
                  <c:v>-6.6088640102699179</c:v>
                </c:pt>
                <c:pt idx="53">
                  <c:v>-6.520815931652959</c:v>
                </c:pt>
                <c:pt idx="54">
                  <c:v>-6.4327678530359993</c:v>
                </c:pt>
                <c:pt idx="55">
                  <c:v>-6.3447197744190404</c:v>
                </c:pt>
                <c:pt idx="56">
                  <c:v>-6.2566716958020807</c:v>
                </c:pt>
                <c:pt idx="57">
                  <c:v>-6.1686236171851219</c:v>
                </c:pt>
                <c:pt idx="58">
                  <c:v>-6.0805755385681621</c:v>
                </c:pt>
                <c:pt idx="59">
                  <c:v>-5.9925274599512033</c:v>
                </c:pt>
                <c:pt idx="60">
                  <c:v>-5.9044793813342435</c:v>
                </c:pt>
                <c:pt idx="61">
                  <c:v>-5.8164313027172847</c:v>
                </c:pt>
                <c:pt idx="62">
                  <c:v>-5.728383224100325</c:v>
                </c:pt>
                <c:pt idx="63">
                  <c:v>-5.6403351454833652</c:v>
                </c:pt>
                <c:pt idx="64">
                  <c:v>-5.5522870668664064</c:v>
                </c:pt>
                <c:pt idx="65">
                  <c:v>-5.4642389882494466</c:v>
                </c:pt>
                <c:pt idx="66">
                  <c:v>-5.3761909096324878</c:v>
                </c:pt>
                <c:pt idx="67">
                  <c:v>-5.2881428310155281</c:v>
                </c:pt>
                <c:pt idx="68">
                  <c:v>-5.2000947523985692</c:v>
                </c:pt>
                <c:pt idx="69">
                  <c:v>-5.1120466737816095</c:v>
                </c:pt>
                <c:pt idx="70">
                  <c:v>-5.0239985951646506</c:v>
                </c:pt>
                <c:pt idx="71">
                  <c:v>-4.9359505165476909</c:v>
                </c:pt>
                <c:pt idx="72">
                  <c:v>-4.8479024379307312</c:v>
                </c:pt>
                <c:pt idx="73">
                  <c:v>-4.7598543593137723</c:v>
                </c:pt>
                <c:pt idx="74">
                  <c:v>-4.6718062806968126</c:v>
                </c:pt>
                <c:pt idx="75">
                  <c:v>-4.5837582020798537</c:v>
                </c:pt>
                <c:pt idx="76">
                  <c:v>-4.495710123462894</c:v>
                </c:pt>
                <c:pt idx="77">
                  <c:v>-4.4076620448459352</c:v>
                </c:pt>
                <c:pt idx="78">
                  <c:v>-4.3196139662289754</c:v>
                </c:pt>
                <c:pt idx="79">
                  <c:v>-4.2315658876120166</c:v>
                </c:pt>
                <c:pt idx="80">
                  <c:v>-4.1435178089950568</c:v>
                </c:pt>
                <c:pt idx="81">
                  <c:v>-4.055469730378098</c:v>
                </c:pt>
                <c:pt idx="82">
                  <c:v>-3.9674216517611383</c:v>
                </c:pt>
                <c:pt idx="83">
                  <c:v>-3.879373573144179</c:v>
                </c:pt>
                <c:pt idx="84">
                  <c:v>-3.7913254945272197</c:v>
                </c:pt>
                <c:pt idx="85">
                  <c:v>-3.7032774159102604</c:v>
                </c:pt>
                <c:pt idx="86">
                  <c:v>-3.6152293372933011</c:v>
                </c:pt>
                <c:pt idx="87">
                  <c:v>-3.5271812586763418</c:v>
                </c:pt>
                <c:pt idx="88">
                  <c:v>-3.4391331800593821</c:v>
                </c:pt>
                <c:pt idx="89">
                  <c:v>-3.3510851014424228</c:v>
                </c:pt>
                <c:pt idx="90">
                  <c:v>-3.2630370228254635</c:v>
                </c:pt>
                <c:pt idx="91">
                  <c:v>-3.1749889442085042</c:v>
                </c:pt>
                <c:pt idx="92">
                  <c:v>-3.0869408655915449</c:v>
                </c:pt>
                <c:pt idx="93">
                  <c:v>-2.9988927869745856</c:v>
                </c:pt>
                <c:pt idx="94">
                  <c:v>-2.9108447083576263</c:v>
                </c:pt>
                <c:pt idx="95">
                  <c:v>-2.822796629740667</c:v>
                </c:pt>
                <c:pt idx="96">
                  <c:v>-2.7347485511237077</c:v>
                </c:pt>
                <c:pt idx="97">
                  <c:v>-2.6467004725067484</c:v>
                </c:pt>
                <c:pt idx="98">
                  <c:v>-2.5586523938897892</c:v>
                </c:pt>
                <c:pt idx="99">
                  <c:v>-2.4706043152728294</c:v>
                </c:pt>
                <c:pt idx="100">
                  <c:v>-2.3825562366558701</c:v>
                </c:pt>
                <c:pt idx="101">
                  <c:v>-2.2945081580389108</c:v>
                </c:pt>
                <c:pt idx="102">
                  <c:v>-2.2064600794219515</c:v>
                </c:pt>
                <c:pt idx="103">
                  <c:v>-2.1184120008049923</c:v>
                </c:pt>
                <c:pt idx="104">
                  <c:v>-2.030363922188033</c:v>
                </c:pt>
                <c:pt idx="105">
                  <c:v>-1.9423158435710737</c:v>
                </c:pt>
                <c:pt idx="106">
                  <c:v>-1.8542677649541144</c:v>
                </c:pt>
                <c:pt idx="107">
                  <c:v>-1.7662196863371549</c:v>
                </c:pt>
                <c:pt idx="108">
                  <c:v>-1.6781716077201956</c:v>
                </c:pt>
                <c:pt idx="109">
                  <c:v>-1.5901235291032363</c:v>
                </c:pt>
                <c:pt idx="110">
                  <c:v>-1.502075450486277</c:v>
                </c:pt>
                <c:pt idx="111">
                  <c:v>-1.4140273718693177</c:v>
                </c:pt>
                <c:pt idx="112">
                  <c:v>-1.3259792932523582</c:v>
                </c:pt>
                <c:pt idx="113">
                  <c:v>-1.2379312146353989</c:v>
                </c:pt>
                <c:pt idx="114">
                  <c:v>-1.1498831360184396</c:v>
                </c:pt>
                <c:pt idx="115">
                  <c:v>-1.0618350574014803</c:v>
                </c:pt>
                <c:pt idx="116">
                  <c:v>-0.97378697878452092</c:v>
                </c:pt>
                <c:pt idx="117">
                  <c:v>-0.88573890016756163</c:v>
                </c:pt>
                <c:pt idx="118">
                  <c:v>-0.79769082155060234</c:v>
                </c:pt>
                <c:pt idx="119">
                  <c:v>-0.70964274293364293</c:v>
                </c:pt>
                <c:pt idx="120">
                  <c:v>-0.62159466431668364</c:v>
                </c:pt>
                <c:pt idx="121">
                  <c:v>-0.53354658569972435</c:v>
                </c:pt>
                <c:pt idx="122">
                  <c:v>-0.44549850708276495</c:v>
                </c:pt>
                <c:pt idx="123">
                  <c:v>-0.35745042846580566</c:v>
                </c:pt>
                <c:pt idx="124">
                  <c:v>-0.26940234984884631</c:v>
                </c:pt>
                <c:pt idx="125">
                  <c:v>-0.18135427123188697</c:v>
                </c:pt>
                <c:pt idx="126">
                  <c:v>-9.3306192614927633E-2</c:v>
                </c:pt>
                <c:pt idx="127">
                  <c:v>-5.2581139979683009E-3</c:v>
                </c:pt>
                <c:pt idx="128">
                  <c:v>8.2789964618991033E-2</c:v>
                </c:pt>
                <c:pt idx="129">
                  <c:v>0.17083804323595037</c:v>
                </c:pt>
                <c:pt idx="130">
                  <c:v>0.25888612185290971</c:v>
                </c:pt>
                <c:pt idx="131">
                  <c:v>0.346934200469869</c:v>
                </c:pt>
                <c:pt idx="132">
                  <c:v>0.43498227908682835</c:v>
                </c:pt>
                <c:pt idx="133">
                  <c:v>0.5230303577037877</c:v>
                </c:pt>
                <c:pt idx="134">
                  <c:v>0.61107843632074699</c:v>
                </c:pt>
                <c:pt idx="135">
                  <c:v>0.69912651493770639</c:v>
                </c:pt>
                <c:pt idx="136">
                  <c:v>0.78717459355466568</c:v>
                </c:pt>
                <c:pt idx="137">
                  <c:v>0.87522267217162497</c:v>
                </c:pt>
                <c:pt idx="138">
                  <c:v>0.96327075078858437</c:v>
                </c:pt>
                <c:pt idx="139">
                  <c:v>1.0513188294055438</c:v>
                </c:pt>
                <c:pt idx="140">
                  <c:v>1.1393669080225031</c:v>
                </c:pt>
                <c:pt idx="141">
                  <c:v>1.2274149866394624</c:v>
                </c:pt>
                <c:pt idx="142">
                  <c:v>1.3154630652564216</c:v>
                </c:pt>
                <c:pt idx="143">
                  <c:v>1.4035111438733809</c:v>
                </c:pt>
                <c:pt idx="144">
                  <c:v>1.4915592224903405</c:v>
                </c:pt>
                <c:pt idx="145">
                  <c:v>1.5796073011072997</c:v>
                </c:pt>
                <c:pt idx="146">
                  <c:v>1.667655379724259</c:v>
                </c:pt>
                <c:pt idx="147">
                  <c:v>1.7557034583412183</c:v>
                </c:pt>
                <c:pt idx="148">
                  <c:v>1.8437515369581776</c:v>
                </c:pt>
                <c:pt idx="149">
                  <c:v>1.9317996155751369</c:v>
                </c:pt>
                <c:pt idx="150">
                  <c:v>2.0198476941920962</c:v>
                </c:pt>
                <c:pt idx="151">
                  <c:v>2.1078957728090555</c:v>
                </c:pt>
                <c:pt idx="152">
                  <c:v>2.1959438514260152</c:v>
                </c:pt>
                <c:pt idx="153">
                  <c:v>2.2839919300429745</c:v>
                </c:pt>
                <c:pt idx="154">
                  <c:v>2.3720400086599338</c:v>
                </c:pt>
                <c:pt idx="155">
                  <c:v>2.4600880872768931</c:v>
                </c:pt>
                <c:pt idx="156">
                  <c:v>2.5481361658938524</c:v>
                </c:pt>
                <c:pt idx="157">
                  <c:v>2.6361842445108117</c:v>
                </c:pt>
                <c:pt idx="158">
                  <c:v>2.724232323127771</c:v>
                </c:pt>
                <c:pt idx="159">
                  <c:v>2.8122804017447303</c:v>
                </c:pt>
                <c:pt idx="160">
                  <c:v>2.9003284803616896</c:v>
                </c:pt>
                <c:pt idx="161">
                  <c:v>2.9883765589786488</c:v>
                </c:pt>
                <c:pt idx="162">
                  <c:v>3.0764246375956081</c:v>
                </c:pt>
                <c:pt idx="163">
                  <c:v>3.1644727162125679</c:v>
                </c:pt>
                <c:pt idx="164">
                  <c:v>3.2525207948295272</c:v>
                </c:pt>
                <c:pt idx="165">
                  <c:v>3.3405688734464865</c:v>
                </c:pt>
                <c:pt idx="166">
                  <c:v>3.4286169520634457</c:v>
                </c:pt>
                <c:pt idx="167">
                  <c:v>3.516665030680405</c:v>
                </c:pt>
                <c:pt idx="168">
                  <c:v>3.6047131092973643</c:v>
                </c:pt>
                <c:pt idx="169">
                  <c:v>3.6927611879143236</c:v>
                </c:pt>
                <c:pt idx="170">
                  <c:v>3.7808092665312829</c:v>
                </c:pt>
                <c:pt idx="171">
                  <c:v>3.8688573451482422</c:v>
                </c:pt>
                <c:pt idx="172">
                  <c:v>3.9569054237652015</c:v>
                </c:pt>
                <c:pt idx="173">
                  <c:v>4.0449535023821612</c:v>
                </c:pt>
                <c:pt idx="174">
                  <c:v>4.1330015809991201</c:v>
                </c:pt>
                <c:pt idx="175">
                  <c:v>4.2210496596160798</c:v>
                </c:pt>
                <c:pt idx="176">
                  <c:v>4.3090977382330387</c:v>
                </c:pt>
                <c:pt idx="177">
                  <c:v>4.3971458168499984</c:v>
                </c:pt>
                <c:pt idx="178">
                  <c:v>4.4851938954669572</c:v>
                </c:pt>
                <c:pt idx="179">
                  <c:v>4.573241974083917</c:v>
                </c:pt>
                <c:pt idx="180">
                  <c:v>4.6612900527008767</c:v>
                </c:pt>
                <c:pt idx="181">
                  <c:v>4.7493381313178356</c:v>
                </c:pt>
                <c:pt idx="182">
                  <c:v>4.8373862099347953</c:v>
                </c:pt>
                <c:pt idx="183">
                  <c:v>4.9254342885517541</c:v>
                </c:pt>
                <c:pt idx="184">
                  <c:v>5.0134823671687139</c:v>
                </c:pt>
                <c:pt idx="185">
                  <c:v>5.1015304457856727</c:v>
                </c:pt>
                <c:pt idx="186">
                  <c:v>5.1895785244026325</c:v>
                </c:pt>
                <c:pt idx="187">
                  <c:v>5.2776266030195913</c:v>
                </c:pt>
                <c:pt idx="188">
                  <c:v>5.365674681636551</c:v>
                </c:pt>
                <c:pt idx="189">
                  <c:v>5.4537227602535099</c:v>
                </c:pt>
                <c:pt idx="190">
                  <c:v>5.5417708388704696</c:v>
                </c:pt>
                <c:pt idx="191">
                  <c:v>5.6298189174874294</c:v>
                </c:pt>
                <c:pt idx="192">
                  <c:v>5.7178669961043882</c:v>
                </c:pt>
                <c:pt idx="193">
                  <c:v>5.8059150747213479</c:v>
                </c:pt>
                <c:pt idx="194">
                  <c:v>5.8939631533383068</c:v>
                </c:pt>
                <c:pt idx="195">
                  <c:v>5.9820112319552665</c:v>
                </c:pt>
                <c:pt idx="196">
                  <c:v>6.0700593105722254</c:v>
                </c:pt>
                <c:pt idx="197">
                  <c:v>6.1581073891891851</c:v>
                </c:pt>
                <c:pt idx="198">
                  <c:v>6.2461554678061439</c:v>
                </c:pt>
                <c:pt idx="199">
                  <c:v>6.3342035464231037</c:v>
                </c:pt>
                <c:pt idx="200">
                  <c:v>6.4222516250400634</c:v>
                </c:pt>
                <c:pt idx="201">
                  <c:v>6.5102997036570223</c:v>
                </c:pt>
                <c:pt idx="202">
                  <c:v>6.598347782273982</c:v>
                </c:pt>
                <c:pt idx="203">
                  <c:v>6.6863958608909408</c:v>
                </c:pt>
                <c:pt idx="204">
                  <c:v>6.7744439395079006</c:v>
                </c:pt>
                <c:pt idx="205">
                  <c:v>6.8624920181248594</c:v>
                </c:pt>
                <c:pt idx="206">
                  <c:v>6.9505400967418192</c:v>
                </c:pt>
                <c:pt idx="207">
                  <c:v>7.038588175358778</c:v>
                </c:pt>
                <c:pt idx="208">
                  <c:v>7.1266362539757377</c:v>
                </c:pt>
                <c:pt idx="209">
                  <c:v>7.2146843325926966</c:v>
                </c:pt>
                <c:pt idx="210">
                  <c:v>7.3027324112096563</c:v>
                </c:pt>
                <c:pt idx="211">
                  <c:v>7.3907804898266161</c:v>
                </c:pt>
                <c:pt idx="212">
                  <c:v>7.4788285684435749</c:v>
                </c:pt>
                <c:pt idx="213">
                  <c:v>7.5668766470605346</c:v>
                </c:pt>
                <c:pt idx="214">
                  <c:v>7.6549247256774935</c:v>
                </c:pt>
                <c:pt idx="215">
                  <c:v>7.7429728042944532</c:v>
                </c:pt>
                <c:pt idx="216">
                  <c:v>7.8310208829114121</c:v>
                </c:pt>
                <c:pt idx="217">
                  <c:v>7.9190689615283718</c:v>
                </c:pt>
                <c:pt idx="218">
                  <c:v>8.0071170401453315</c:v>
                </c:pt>
                <c:pt idx="219">
                  <c:v>8.0951651187622904</c:v>
                </c:pt>
                <c:pt idx="220">
                  <c:v>8.1832131973792492</c:v>
                </c:pt>
                <c:pt idx="221">
                  <c:v>8.2712612759962081</c:v>
                </c:pt>
                <c:pt idx="222">
                  <c:v>8.3593093546131687</c:v>
                </c:pt>
                <c:pt idx="223">
                  <c:v>8.4473574332301276</c:v>
                </c:pt>
                <c:pt idx="224">
                  <c:v>8.5354055118470864</c:v>
                </c:pt>
                <c:pt idx="225">
                  <c:v>8.623453590464047</c:v>
                </c:pt>
                <c:pt idx="226">
                  <c:v>8.7115016690810059</c:v>
                </c:pt>
                <c:pt idx="227">
                  <c:v>8.7995497476979647</c:v>
                </c:pt>
                <c:pt idx="228">
                  <c:v>8.8875978263149236</c:v>
                </c:pt>
                <c:pt idx="229">
                  <c:v>8.9756459049318842</c:v>
                </c:pt>
                <c:pt idx="230">
                  <c:v>9.063693983548843</c:v>
                </c:pt>
                <c:pt idx="231">
                  <c:v>9.1517420621658019</c:v>
                </c:pt>
                <c:pt idx="232">
                  <c:v>9.2397901407827625</c:v>
                </c:pt>
                <c:pt idx="233">
                  <c:v>9.3278382193997214</c:v>
                </c:pt>
                <c:pt idx="234">
                  <c:v>9.4158862980166802</c:v>
                </c:pt>
                <c:pt idx="235">
                  <c:v>9.503934376633639</c:v>
                </c:pt>
                <c:pt idx="236">
                  <c:v>9.5919824552505997</c:v>
                </c:pt>
                <c:pt idx="237">
                  <c:v>9.6800305338675585</c:v>
                </c:pt>
                <c:pt idx="238">
                  <c:v>9.7680786124845174</c:v>
                </c:pt>
                <c:pt idx="239">
                  <c:v>9.8561266911014762</c:v>
                </c:pt>
                <c:pt idx="240">
                  <c:v>9.9441747697184368</c:v>
                </c:pt>
                <c:pt idx="241">
                  <c:v>10.032222848335396</c:v>
                </c:pt>
                <c:pt idx="242">
                  <c:v>10.120270926952355</c:v>
                </c:pt>
                <c:pt idx="243">
                  <c:v>10.208319005569315</c:v>
                </c:pt>
                <c:pt idx="244">
                  <c:v>10.296367084186274</c:v>
                </c:pt>
                <c:pt idx="245">
                  <c:v>10.384415162803233</c:v>
                </c:pt>
                <c:pt idx="246">
                  <c:v>10.472463241420192</c:v>
                </c:pt>
                <c:pt idx="247">
                  <c:v>10.560511320037152</c:v>
                </c:pt>
                <c:pt idx="248">
                  <c:v>10.648559398654111</c:v>
                </c:pt>
                <c:pt idx="249">
                  <c:v>10.73660747727107</c:v>
                </c:pt>
                <c:pt idx="250">
                  <c:v>10.824655555888029</c:v>
                </c:pt>
                <c:pt idx="251">
                  <c:v>10.912703634504989</c:v>
                </c:pt>
                <c:pt idx="252">
                  <c:v>11.000751713121948</c:v>
                </c:pt>
                <c:pt idx="253">
                  <c:v>11.088799791738907</c:v>
                </c:pt>
                <c:pt idx="254">
                  <c:v>11.176847870355868</c:v>
                </c:pt>
                <c:pt idx="255">
                  <c:v>11.264895948972827</c:v>
                </c:pt>
              </c:numCache>
            </c:numRef>
          </c:xVal>
          <c:yVal>
            <c:numRef>
              <c:f>RhFe3C!$D$31:$D$286</c:f>
              <c:numCache>
                <c:formatCode>General</c:formatCode>
                <c:ptCount val="256"/>
                <c:pt idx="0">
                  <c:v>1.0011806529590956</c:v>
                </c:pt>
                <c:pt idx="1">
                  <c:v>1.0003231328174438</c:v>
                </c:pt>
                <c:pt idx="2">
                  <c:v>0.99747396938097554</c:v>
                </c:pt>
                <c:pt idx="3">
                  <c:v>0.9983544175474276</c:v>
                </c:pt>
                <c:pt idx="4">
                  <c:v>0.99812510588308845</c:v>
                </c:pt>
                <c:pt idx="5">
                  <c:v>0.99751718689714164</c:v>
                </c:pt>
                <c:pt idx="6">
                  <c:v>0.99822523521709128</c:v>
                </c:pt>
                <c:pt idx="7">
                  <c:v>0.9985354465688665</c:v>
                </c:pt>
                <c:pt idx="8">
                  <c:v>0.9984253826339331</c:v>
                </c:pt>
                <c:pt idx="9">
                  <c:v>1.0002916375736899</c:v>
                </c:pt>
                <c:pt idx="10">
                  <c:v>0.99905910254562091</c:v>
                </c:pt>
                <c:pt idx="11">
                  <c:v>0.99860894496031283</c:v>
                </c:pt>
                <c:pt idx="12">
                  <c:v>1.0006447514887171</c:v>
                </c:pt>
                <c:pt idx="13">
                  <c:v>1.0006452762020845</c:v>
                </c:pt>
                <c:pt idx="14">
                  <c:v>0.99905950187288339</c:v>
                </c:pt>
                <c:pt idx="15">
                  <c:v>0.99758173589765586</c:v>
                </c:pt>
                <c:pt idx="16">
                  <c:v>0.99914328943686515</c:v>
                </c:pt>
                <c:pt idx="17">
                  <c:v>0.99862288777343988</c:v>
                </c:pt>
                <c:pt idx="18">
                  <c:v>0.99772973133796283</c:v>
                </c:pt>
                <c:pt idx="19">
                  <c:v>0.99833659939601072</c:v>
                </c:pt>
                <c:pt idx="20">
                  <c:v>0.99855649740186136</c:v>
                </c:pt>
                <c:pt idx="21">
                  <c:v>0.99774346591882457</c:v>
                </c:pt>
                <c:pt idx="22">
                  <c:v>0.99834828359593664</c:v>
                </c:pt>
                <c:pt idx="23">
                  <c:v>0.99815804244708672</c:v>
                </c:pt>
                <c:pt idx="24">
                  <c:v>0.99751154409002318</c:v>
                </c:pt>
                <c:pt idx="25">
                  <c:v>0.99850401849913584</c:v>
                </c:pt>
                <c:pt idx="26">
                  <c:v>0.99954822690107259</c:v>
                </c:pt>
                <c:pt idx="27">
                  <c:v>0.99840270165545852</c:v>
                </c:pt>
                <c:pt idx="28">
                  <c:v>0.99969168271462761</c:v>
                </c:pt>
                <c:pt idx="29">
                  <c:v>0.99783897947209499</c:v>
                </c:pt>
                <c:pt idx="30">
                  <c:v>0.9987487784775505</c:v>
                </c:pt>
                <c:pt idx="31">
                  <c:v>0.99863648501293611</c:v>
                </c:pt>
                <c:pt idx="32">
                  <c:v>0.9986058249860218</c:v>
                </c:pt>
                <c:pt idx="33">
                  <c:v>0.99957634392853956</c:v>
                </c:pt>
                <c:pt idx="34">
                  <c:v>0.99736495636493261</c:v>
                </c:pt>
                <c:pt idx="35">
                  <c:v>0.99772393551734162</c:v>
                </c:pt>
                <c:pt idx="36">
                  <c:v>0.99751247112397246</c:v>
                </c:pt>
                <c:pt idx="37">
                  <c:v>0.99792831280804517</c:v>
                </c:pt>
                <c:pt idx="38">
                  <c:v>0.99812988958987081</c:v>
                </c:pt>
                <c:pt idx="39">
                  <c:v>0.99997227902578967</c:v>
                </c:pt>
                <c:pt idx="40">
                  <c:v>0.9965114780044726</c:v>
                </c:pt>
                <c:pt idx="41">
                  <c:v>0.9975660091749643</c:v>
                </c:pt>
                <c:pt idx="42">
                  <c:v>0.9981160079731366</c:v>
                </c:pt>
                <c:pt idx="43">
                  <c:v>0.99637560117952928</c:v>
                </c:pt>
                <c:pt idx="44">
                  <c:v>0.99747722817077145</c:v>
                </c:pt>
                <c:pt idx="45">
                  <c:v>0.99659249192738408</c:v>
                </c:pt>
                <c:pt idx="46">
                  <c:v>0.99663288656134774</c:v>
                </c:pt>
                <c:pt idx="47">
                  <c:v>0.99717313059485868</c:v>
                </c:pt>
                <c:pt idx="48">
                  <c:v>0.99547564127705068</c:v>
                </c:pt>
                <c:pt idx="49">
                  <c:v>0.99587334832860452</c:v>
                </c:pt>
                <c:pt idx="50">
                  <c:v>0.99415347583895941</c:v>
                </c:pt>
                <c:pt idx="51">
                  <c:v>0.9893676155974408</c:v>
                </c:pt>
                <c:pt idx="52">
                  <c:v>0.98923762864395759</c:v>
                </c:pt>
                <c:pt idx="53">
                  <c:v>0.98642004402996897</c:v>
                </c:pt>
                <c:pt idx="54">
                  <c:v>0.98140270160213516</c:v>
                </c:pt>
                <c:pt idx="55">
                  <c:v>0.97894090601693851</c:v>
                </c:pt>
                <c:pt idx="56">
                  <c:v>0.97324389055663396</c:v>
                </c:pt>
                <c:pt idx="57">
                  <c:v>0.97066666662899304</c:v>
                </c:pt>
                <c:pt idx="58">
                  <c:v>0.96688260337953957</c:v>
                </c:pt>
                <c:pt idx="59">
                  <c:v>0.96247571395714215</c:v>
                </c:pt>
                <c:pt idx="60">
                  <c:v>0.95980030808167027</c:v>
                </c:pt>
                <c:pt idx="61">
                  <c:v>0.95603076909665408</c:v>
                </c:pt>
                <c:pt idx="62">
                  <c:v>0.95300876018455893</c:v>
                </c:pt>
                <c:pt idx="63">
                  <c:v>0.94873277132920231</c:v>
                </c:pt>
                <c:pt idx="64">
                  <c:v>0.94840318779847887</c:v>
                </c:pt>
                <c:pt idx="65">
                  <c:v>0.94921151096912404</c:v>
                </c:pt>
                <c:pt idx="66">
                  <c:v>0.95245278046641513</c:v>
                </c:pt>
                <c:pt idx="67">
                  <c:v>0.96110024637276292</c:v>
                </c:pt>
                <c:pt idx="68">
                  <c:v>0.96732015721877485</c:v>
                </c:pt>
                <c:pt idx="69">
                  <c:v>0.97286941310744357</c:v>
                </c:pt>
                <c:pt idx="70">
                  <c:v>0.98000719903349265</c:v>
                </c:pt>
                <c:pt idx="71">
                  <c:v>0.9836412216977598</c:v>
                </c:pt>
                <c:pt idx="72">
                  <c:v>0.9866599270283688</c:v>
                </c:pt>
                <c:pt idx="73">
                  <c:v>0.99026768075543714</c:v>
                </c:pt>
                <c:pt idx="74">
                  <c:v>0.99460475903200807</c:v>
                </c:pt>
                <c:pt idx="75">
                  <c:v>0.99433818539582242</c:v>
                </c:pt>
                <c:pt idx="76">
                  <c:v>0.99507686313097787</c:v>
                </c:pt>
                <c:pt idx="77">
                  <c:v>0.99431488565314119</c:v>
                </c:pt>
                <c:pt idx="78">
                  <c:v>0.99370757873021365</c:v>
                </c:pt>
                <c:pt idx="79">
                  <c:v>0.99393674483281935</c:v>
                </c:pt>
                <c:pt idx="80">
                  <c:v>0.99487141698849313</c:v>
                </c:pt>
                <c:pt idx="81">
                  <c:v>0.99361338630209839</c:v>
                </c:pt>
                <c:pt idx="82">
                  <c:v>0.9906860258653073</c:v>
                </c:pt>
                <c:pt idx="83">
                  <c:v>0.99008193815852519</c:v>
                </c:pt>
                <c:pt idx="84">
                  <c:v>0.98372874872379634</c:v>
                </c:pt>
                <c:pt idx="85">
                  <c:v>0.97846569836639652</c:v>
                </c:pt>
                <c:pt idx="86">
                  <c:v>0.97359268726616455</c:v>
                </c:pt>
                <c:pt idx="87">
                  <c:v>0.96577241884583387</c:v>
                </c:pt>
                <c:pt idx="88">
                  <c:v>0.95836752188240559</c:v>
                </c:pt>
                <c:pt idx="89">
                  <c:v>0.95200773197688371</c:v>
                </c:pt>
                <c:pt idx="90">
                  <c:v>0.94699378120374478</c:v>
                </c:pt>
                <c:pt idx="91">
                  <c:v>0.94830218518415821</c:v>
                </c:pt>
                <c:pt idx="92">
                  <c:v>0.95403976845854921</c:v>
                </c:pt>
                <c:pt idx="93">
                  <c:v>0.96348875704384329</c:v>
                </c:pt>
                <c:pt idx="94">
                  <c:v>0.97267510108487309</c:v>
                </c:pt>
                <c:pt idx="95">
                  <c:v>0.9822670752295275</c:v>
                </c:pt>
                <c:pt idx="96">
                  <c:v>0.98810158050497066</c:v>
                </c:pt>
                <c:pt idx="97">
                  <c:v>0.99137097670621899</c:v>
                </c:pt>
                <c:pt idx="98">
                  <c:v>0.99474810960806204</c:v>
                </c:pt>
                <c:pt idx="99">
                  <c:v>0.99506204327561565</c:v>
                </c:pt>
                <c:pt idx="100">
                  <c:v>0.99494369275506522</c:v>
                </c:pt>
                <c:pt idx="101">
                  <c:v>0.99520555359338447</c:v>
                </c:pt>
                <c:pt idx="102">
                  <c:v>0.99539702480086156</c:v>
                </c:pt>
                <c:pt idx="103">
                  <c:v>0.99604502193966971</c:v>
                </c:pt>
                <c:pt idx="104">
                  <c:v>0.99592446280664015</c:v>
                </c:pt>
                <c:pt idx="105">
                  <c:v>0.99777127170124613</c:v>
                </c:pt>
                <c:pt idx="106">
                  <c:v>0.99689026671756242</c:v>
                </c:pt>
                <c:pt idx="107">
                  <c:v>0.99376236848059207</c:v>
                </c:pt>
                <c:pt idx="108">
                  <c:v>0.99474359983342875</c:v>
                </c:pt>
                <c:pt idx="109">
                  <c:v>0.9956321725920374</c:v>
                </c:pt>
                <c:pt idx="110">
                  <c:v>0.99537010126970737</c:v>
                </c:pt>
                <c:pt idx="111">
                  <c:v>0.99320915270000343</c:v>
                </c:pt>
                <c:pt idx="112">
                  <c:v>0.99458872103724638</c:v>
                </c:pt>
                <c:pt idx="113">
                  <c:v>0.99112312960795934</c:v>
                </c:pt>
                <c:pt idx="114">
                  <c:v>0.98961971720364061</c:v>
                </c:pt>
                <c:pt idx="115">
                  <c:v>0.98137226323688564</c:v>
                </c:pt>
                <c:pt idx="116">
                  <c:v>0.96863062720722048</c:v>
                </c:pt>
                <c:pt idx="117">
                  <c:v>0.96246352292269044</c:v>
                </c:pt>
                <c:pt idx="118">
                  <c:v>0.96437825830153201</c:v>
                </c:pt>
                <c:pt idx="119">
                  <c:v>0.96972100445901577</c:v>
                </c:pt>
                <c:pt idx="120">
                  <c:v>0.98018223447415864</c:v>
                </c:pt>
                <c:pt idx="121">
                  <c:v>0.98938830891055241</c:v>
                </c:pt>
                <c:pt idx="122">
                  <c:v>0.99001169263329369</c:v>
                </c:pt>
                <c:pt idx="123">
                  <c:v>0.99381645888135739</c:v>
                </c:pt>
                <c:pt idx="124">
                  <c:v>0.99288588448522841</c:v>
                </c:pt>
                <c:pt idx="125">
                  <c:v>0.9913020022783956</c:v>
                </c:pt>
                <c:pt idx="126">
                  <c:v>0.98981569296771066</c:v>
                </c:pt>
                <c:pt idx="127">
                  <c:v>0.98892240665164566</c:v>
                </c:pt>
                <c:pt idx="128">
                  <c:v>0.990942479756171</c:v>
                </c:pt>
                <c:pt idx="129">
                  <c:v>0.99158527893037052</c:v>
                </c:pt>
                <c:pt idx="130">
                  <c:v>0.99283556940329132</c:v>
                </c:pt>
                <c:pt idx="131">
                  <c:v>0.99182718539685766</c:v>
                </c:pt>
                <c:pt idx="132">
                  <c:v>0.99180079182413572</c:v>
                </c:pt>
                <c:pt idx="133">
                  <c:v>0.99188221923627506</c:v>
                </c:pt>
                <c:pt idx="134">
                  <c:v>0.98825457907098768</c:v>
                </c:pt>
                <c:pt idx="135">
                  <c:v>0.98362798346129399</c:v>
                </c:pt>
                <c:pt idx="136">
                  <c:v>0.9758268438814548</c:v>
                </c:pt>
                <c:pt idx="137">
                  <c:v>0.96859168134527074</c:v>
                </c:pt>
                <c:pt idx="138">
                  <c:v>0.96460082022547666</c:v>
                </c:pt>
                <c:pt idx="139">
                  <c:v>0.96423543619175511</c:v>
                </c:pt>
                <c:pt idx="140">
                  <c:v>0.96983813237270855</c:v>
                </c:pt>
                <c:pt idx="141">
                  <c:v>0.97807504037204684</c:v>
                </c:pt>
                <c:pt idx="142">
                  <c:v>0.98494612057461783</c:v>
                </c:pt>
                <c:pt idx="143">
                  <c:v>0.99139366067801293</c:v>
                </c:pt>
                <c:pt idx="144">
                  <c:v>0.99277114954179146</c:v>
                </c:pt>
                <c:pt idx="145">
                  <c:v>0.99380660411525179</c:v>
                </c:pt>
                <c:pt idx="146">
                  <c:v>0.9950719211836444</c:v>
                </c:pt>
                <c:pt idx="147">
                  <c:v>0.99444209226436686</c:v>
                </c:pt>
                <c:pt idx="148">
                  <c:v>0.99471822060827486</c:v>
                </c:pt>
                <c:pt idx="149">
                  <c:v>0.99576384194346834</c:v>
                </c:pt>
                <c:pt idx="150">
                  <c:v>0.99593728304137885</c:v>
                </c:pt>
                <c:pt idx="151">
                  <c:v>0.99555095714705655</c:v>
                </c:pt>
                <c:pt idx="152">
                  <c:v>0.99702659736497357</c:v>
                </c:pt>
                <c:pt idx="153">
                  <c:v>0.99693370443026252</c:v>
                </c:pt>
                <c:pt idx="154">
                  <c:v>0.99602837414264278</c:v>
                </c:pt>
                <c:pt idx="155">
                  <c:v>0.99535189873059982</c:v>
                </c:pt>
                <c:pt idx="156">
                  <c:v>0.99350593924182307</c:v>
                </c:pt>
                <c:pt idx="157">
                  <c:v>0.99274960384754785</c:v>
                </c:pt>
                <c:pt idx="158">
                  <c:v>0.99221024203827912</c:v>
                </c:pt>
                <c:pt idx="159">
                  <c:v>0.98883386824433583</c:v>
                </c:pt>
                <c:pt idx="160">
                  <c:v>0.98321038399389082</c:v>
                </c:pt>
                <c:pt idx="161">
                  <c:v>0.97688696560659705</c:v>
                </c:pt>
                <c:pt idx="162">
                  <c:v>0.96792601833598324</c:v>
                </c:pt>
                <c:pt idx="163">
                  <c:v>0.96068470769535164</c:v>
                </c:pt>
                <c:pt idx="164">
                  <c:v>0.95690885115164948</c:v>
                </c:pt>
                <c:pt idx="165">
                  <c:v>0.95579141160724479</c:v>
                </c:pt>
                <c:pt idx="166">
                  <c:v>0.95677329379211951</c:v>
                </c:pt>
                <c:pt idx="167">
                  <c:v>0.96064833770531188</c:v>
                </c:pt>
                <c:pt idx="168">
                  <c:v>0.96448118069264366</c:v>
                </c:pt>
                <c:pt idx="169">
                  <c:v>0.97015770587207784</c:v>
                </c:pt>
                <c:pt idx="170">
                  <c:v>0.97198536204269581</c:v>
                </c:pt>
                <c:pt idx="171">
                  <c:v>0.97613337996989535</c:v>
                </c:pt>
                <c:pt idx="172">
                  <c:v>0.98042695112601386</c:v>
                </c:pt>
                <c:pt idx="173">
                  <c:v>0.9834274718143734</c:v>
                </c:pt>
                <c:pt idx="174">
                  <c:v>0.98741657516885362</c:v>
                </c:pt>
                <c:pt idx="175">
                  <c:v>0.99050257924854213</c:v>
                </c:pt>
                <c:pt idx="176">
                  <c:v>0.99435162663750498</c:v>
                </c:pt>
                <c:pt idx="177">
                  <c:v>0.99287468544303636</c:v>
                </c:pt>
                <c:pt idx="178">
                  <c:v>0.9938701088890548</c:v>
                </c:pt>
                <c:pt idx="179">
                  <c:v>0.99432993464896258</c:v>
                </c:pt>
                <c:pt idx="180">
                  <c:v>0.99182390644945007</c:v>
                </c:pt>
                <c:pt idx="181">
                  <c:v>0.99282540338313174</c:v>
                </c:pt>
                <c:pt idx="182">
                  <c:v>0.99304827879485957</c:v>
                </c:pt>
                <c:pt idx="183">
                  <c:v>0.98843039073880468</c:v>
                </c:pt>
                <c:pt idx="184">
                  <c:v>0.98521230753533395</c:v>
                </c:pt>
                <c:pt idx="185">
                  <c:v>0.9820621642364904</c:v>
                </c:pt>
                <c:pt idx="186">
                  <c:v>0.97494102832318097</c:v>
                </c:pt>
                <c:pt idx="187">
                  <c:v>0.96869858802904973</c:v>
                </c:pt>
                <c:pt idx="188">
                  <c:v>0.96395699175512939</c:v>
                </c:pt>
                <c:pt idx="189">
                  <c:v>0.95720871363566018</c:v>
                </c:pt>
                <c:pt idx="190">
                  <c:v>0.95532625875272248</c:v>
                </c:pt>
                <c:pt idx="191">
                  <c:v>0.95427572904819868</c:v>
                </c:pt>
                <c:pt idx="192">
                  <c:v>0.9553219109625416</c:v>
                </c:pt>
                <c:pt idx="193">
                  <c:v>0.95785709668133923</c:v>
                </c:pt>
                <c:pt idx="194">
                  <c:v>0.95832308027623447</c:v>
                </c:pt>
                <c:pt idx="195">
                  <c:v>0.96129851433704572</c:v>
                </c:pt>
                <c:pt idx="196">
                  <c:v>0.96256281331396942</c:v>
                </c:pt>
                <c:pt idx="197">
                  <c:v>0.96708456159176981</c:v>
                </c:pt>
                <c:pt idx="198">
                  <c:v>0.96875224924142578</c:v>
                </c:pt>
                <c:pt idx="199">
                  <c:v>0.97067837100454724</c:v>
                </c:pt>
                <c:pt idx="200">
                  <c:v>0.97404247243705888</c:v>
                </c:pt>
                <c:pt idx="201">
                  <c:v>0.97683502113877052</c:v>
                </c:pt>
                <c:pt idx="202">
                  <c:v>0.97685704900643699</c:v>
                </c:pt>
                <c:pt idx="203">
                  <c:v>0.98064019345131714</c:v>
                </c:pt>
                <c:pt idx="204">
                  <c:v>0.98477480373285398</c:v>
                </c:pt>
                <c:pt idx="205">
                  <c:v>0.98683565808375473</c:v>
                </c:pt>
                <c:pt idx="206">
                  <c:v>0.99110521593156464</c:v>
                </c:pt>
                <c:pt idx="207">
                  <c:v>0.99159275639835764</c:v>
                </c:pt>
                <c:pt idx="208">
                  <c:v>0.99326727217611843</c:v>
                </c:pt>
                <c:pt idx="209">
                  <c:v>0.99507420593208795</c:v>
                </c:pt>
                <c:pt idx="210">
                  <c:v>0.99719758204448983</c:v>
                </c:pt>
                <c:pt idx="211">
                  <c:v>0.99652293232236566</c:v>
                </c:pt>
                <c:pt idx="212">
                  <c:v>0.997358718668096</c:v>
                </c:pt>
                <c:pt idx="213">
                  <c:v>0.99717316792577149</c:v>
                </c:pt>
                <c:pt idx="214">
                  <c:v>0.99889064145852224</c:v>
                </c:pt>
                <c:pt idx="215">
                  <c:v>0.99638684202009231</c:v>
                </c:pt>
                <c:pt idx="216">
                  <c:v>0.99757273427227233</c:v>
                </c:pt>
                <c:pt idx="217">
                  <c:v>0.99725343542860945</c:v>
                </c:pt>
                <c:pt idx="218">
                  <c:v>0.99675401370727956</c:v>
                </c:pt>
                <c:pt idx="219">
                  <c:v>0.99872767688424313</c:v>
                </c:pt>
                <c:pt idx="220">
                  <c:v>0.99683687496987738</c:v>
                </c:pt>
                <c:pt idx="221">
                  <c:v>0.99775147855427604</c:v>
                </c:pt>
                <c:pt idx="222">
                  <c:v>0.99782325425056728</c:v>
                </c:pt>
                <c:pt idx="223">
                  <c:v>0.99778308577275177</c:v>
                </c:pt>
                <c:pt idx="224">
                  <c:v>0.99990390694846187</c:v>
                </c:pt>
                <c:pt idx="225">
                  <c:v>0.99837405168524807</c:v>
                </c:pt>
                <c:pt idx="226">
                  <c:v>0.99688842236218711</c:v>
                </c:pt>
                <c:pt idx="227">
                  <c:v>0.99967767496120663</c:v>
                </c:pt>
                <c:pt idx="228">
                  <c:v>0.99890149118318228</c:v>
                </c:pt>
                <c:pt idx="229">
                  <c:v>0.99743826664569279</c:v>
                </c:pt>
                <c:pt idx="230">
                  <c:v>0.99873906403712154</c:v>
                </c:pt>
                <c:pt idx="231">
                  <c:v>0.99842182227558207</c:v>
                </c:pt>
                <c:pt idx="232">
                  <c:v>0.99867366338804053</c:v>
                </c:pt>
                <c:pt idx="233">
                  <c:v>0.99866078567378558</c:v>
                </c:pt>
                <c:pt idx="234">
                  <c:v>0.99918828637712065</c:v>
                </c:pt>
                <c:pt idx="235">
                  <c:v>0.99745600941172674</c:v>
                </c:pt>
                <c:pt idx="236">
                  <c:v>0.99627951289415262</c:v>
                </c:pt>
                <c:pt idx="237">
                  <c:v>0.9977187203974488</c:v>
                </c:pt>
                <c:pt idx="238">
                  <c:v>0.99979147689306391</c:v>
                </c:pt>
                <c:pt idx="239">
                  <c:v>0.9975264945585387</c:v>
                </c:pt>
                <c:pt idx="240">
                  <c:v>0.99796091049960023</c:v>
                </c:pt>
                <c:pt idx="241">
                  <c:v>0.99838900589766499</c:v>
                </c:pt>
                <c:pt idx="242">
                  <c:v>0.99935216828183404</c:v>
                </c:pt>
                <c:pt idx="243">
                  <c:v>0.99947357457795527</c:v>
                </c:pt>
                <c:pt idx="244">
                  <c:v>0.99810569565867824</c:v>
                </c:pt>
                <c:pt idx="245">
                  <c:v>0.99751537090172937</c:v>
                </c:pt>
                <c:pt idx="246">
                  <c:v>0.99861142749593301</c:v>
                </c:pt>
                <c:pt idx="247">
                  <c:v>0.99907890463651583</c:v>
                </c:pt>
                <c:pt idx="248">
                  <c:v>0.99591279352826967</c:v>
                </c:pt>
                <c:pt idx="249">
                  <c:v>0.9972932799645452</c:v>
                </c:pt>
                <c:pt idx="250">
                  <c:v>0.99945746942718705</c:v>
                </c:pt>
                <c:pt idx="251">
                  <c:v>0.99885435430563463</c:v>
                </c:pt>
                <c:pt idx="252">
                  <c:v>0.9986362969112581</c:v>
                </c:pt>
                <c:pt idx="253">
                  <c:v>0.99786751598443646</c:v>
                </c:pt>
                <c:pt idx="254">
                  <c:v>0.99710464134278565</c:v>
                </c:pt>
                <c:pt idx="255">
                  <c:v>0.99852386238840174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42-4109-8D55-7D405F292F99}"/>
            </c:ext>
          </c:extLst>
        </c:ser>
        <c:ser>
          <c:idx val="1"/>
          <c:order val="1"/>
          <c:tx>
            <c:v>Fitting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RhFe3C!$B$31:$B$286</c:f>
              <c:numCache>
                <c:formatCode>General</c:formatCode>
                <c:ptCount val="256"/>
                <c:pt idx="0">
                  <c:v>-11.187364098351804</c:v>
                </c:pt>
                <c:pt idx="1">
                  <c:v>-11.099316019734845</c:v>
                </c:pt>
                <c:pt idx="2">
                  <c:v>-11.011267941117884</c:v>
                </c:pt>
                <c:pt idx="3">
                  <c:v>-10.923219862500925</c:v>
                </c:pt>
                <c:pt idx="4">
                  <c:v>-10.835171783883967</c:v>
                </c:pt>
                <c:pt idx="5">
                  <c:v>-10.747123705267008</c:v>
                </c:pt>
                <c:pt idx="6">
                  <c:v>-10.659075626650047</c:v>
                </c:pt>
                <c:pt idx="7">
                  <c:v>-10.571027548033088</c:v>
                </c:pt>
                <c:pt idx="8">
                  <c:v>-10.482979469416129</c:v>
                </c:pt>
                <c:pt idx="9">
                  <c:v>-10.394931390799169</c:v>
                </c:pt>
                <c:pt idx="10">
                  <c:v>-10.30688331218221</c:v>
                </c:pt>
                <c:pt idx="11">
                  <c:v>-10.218835233565251</c:v>
                </c:pt>
                <c:pt idx="12">
                  <c:v>-10.130787154948292</c:v>
                </c:pt>
                <c:pt idx="13">
                  <c:v>-10.042739076331332</c:v>
                </c:pt>
                <c:pt idx="14">
                  <c:v>-9.9546909977143727</c:v>
                </c:pt>
                <c:pt idx="15">
                  <c:v>-9.8666429190974139</c:v>
                </c:pt>
                <c:pt idx="16">
                  <c:v>-9.778594840480455</c:v>
                </c:pt>
                <c:pt idx="17">
                  <c:v>-9.6905467618634944</c:v>
                </c:pt>
                <c:pt idx="18">
                  <c:v>-9.6024986832465355</c:v>
                </c:pt>
                <c:pt idx="19">
                  <c:v>-9.5144506046295767</c:v>
                </c:pt>
                <c:pt idx="20">
                  <c:v>-9.4264025260126161</c:v>
                </c:pt>
                <c:pt idx="21">
                  <c:v>-9.3383544473956572</c:v>
                </c:pt>
                <c:pt idx="22">
                  <c:v>-9.2503063687786984</c:v>
                </c:pt>
                <c:pt idx="23">
                  <c:v>-9.1622582901617395</c:v>
                </c:pt>
                <c:pt idx="24">
                  <c:v>-9.0742102115447789</c:v>
                </c:pt>
                <c:pt idx="25">
                  <c:v>-8.9861621329278201</c:v>
                </c:pt>
                <c:pt idx="26">
                  <c:v>-8.8981140543108612</c:v>
                </c:pt>
                <c:pt idx="27">
                  <c:v>-8.8100659756939024</c:v>
                </c:pt>
                <c:pt idx="28">
                  <c:v>-8.7220178970769418</c:v>
                </c:pt>
                <c:pt idx="29">
                  <c:v>-8.6339698184599829</c:v>
                </c:pt>
                <c:pt idx="30">
                  <c:v>-8.5459217398430241</c:v>
                </c:pt>
                <c:pt idx="31">
                  <c:v>-8.4578736612260634</c:v>
                </c:pt>
                <c:pt idx="32">
                  <c:v>-8.3698255826091046</c:v>
                </c:pt>
                <c:pt idx="33">
                  <c:v>-8.2817775039921457</c:v>
                </c:pt>
                <c:pt idx="34">
                  <c:v>-8.1937294253751869</c:v>
                </c:pt>
                <c:pt idx="35">
                  <c:v>-8.1056813467582263</c:v>
                </c:pt>
                <c:pt idx="36">
                  <c:v>-8.0176332681412674</c:v>
                </c:pt>
                <c:pt idx="37">
                  <c:v>-7.9295851895243086</c:v>
                </c:pt>
                <c:pt idx="38">
                  <c:v>-7.8415371109073488</c:v>
                </c:pt>
                <c:pt idx="39">
                  <c:v>-7.75348903229039</c:v>
                </c:pt>
                <c:pt idx="40">
                  <c:v>-7.6654409536734303</c:v>
                </c:pt>
                <c:pt idx="41">
                  <c:v>-7.5773928750564705</c:v>
                </c:pt>
                <c:pt idx="42">
                  <c:v>-7.4893447964395117</c:v>
                </c:pt>
                <c:pt idx="43">
                  <c:v>-7.4012967178225519</c:v>
                </c:pt>
                <c:pt idx="44">
                  <c:v>-7.3132486392055931</c:v>
                </c:pt>
                <c:pt idx="45">
                  <c:v>-7.2252005605886334</c:v>
                </c:pt>
                <c:pt idx="46">
                  <c:v>-7.1371524819716745</c:v>
                </c:pt>
                <c:pt idx="47">
                  <c:v>-7.0491044033547148</c:v>
                </c:pt>
                <c:pt idx="48">
                  <c:v>-6.9610563247377559</c:v>
                </c:pt>
                <c:pt idx="49">
                  <c:v>-6.8730082461207962</c:v>
                </c:pt>
                <c:pt idx="50">
                  <c:v>-6.7849601675038373</c:v>
                </c:pt>
                <c:pt idx="51">
                  <c:v>-6.6969120888868776</c:v>
                </c:pt>
                <c:pt idx="52">
                  <c:v>-6.6088640102699179</c:v>
                </c:pt>
                <c:pt idx="53">
                  <c:v>-6.520815931652959</c:v>
                </c:pt>
                <c:pt idx="54">
                  <c:v>-6.4327678530359993</c:v>
                </c:pt>
                <c:pt idx="55">
                  <c:v>-6.3447197744190404</c:v>
                </c:pt>
                <c:pt idx="56">
                  <c:v>-6.2566716958020807</c:v>
                </c:pt>
                <c:pt idx="57">
                  <c:v>-6.1686236171851219</c:v>
                </c:pt>
                <c:pt idx="58">
                  <c:v>-6.0805755385681621</c:v>
                </c:pt>
                <c:pt idx="59">
                  <c:v>-5.9925274599512033</c:v>
                </c:pt>
                <c:pt idx="60">
                  <c:v>-5.9044793813342435</c:v>
                </c:pt>
                <c:pt idx="61">
                  <c:v>-5.8164313027172847</c:v>
                </c:pt>
                <c:pt idx="62">
                  <c:v>-5.728383224100325</c:v>
                </c:pt>
                <c:pt idx="63">
                  <c:v>-5.6403351454833652</c:v>
                </c:pt>
                <c:pt idx="64">
                  <c:v>-5.5522870668664064</c:v>
                </c:pt>
                <c:pt idx="65">
                  <c:v>-5.4642389882494466</c:v>
                </c:pt>
                <c:pt idx="66">
                  <c:v>-5.3761909096324878</c:v>
                </c:pt>
                <c:pt idx="67">
                  <c:v>-5.2881428310155281</c:v>
                </c:pt>
                <c:pt idx="68">
                  <c:v>-5.2000947523985692</c:v>
                </c:pt>
                <c:pt idx="69">
                  <c:v>-5.1120466737816095</c:v>
                </c:pt>
                <c:pt idx="70">
                  <c:v>-5.0239985951646506</c:v>
                </c:pt>
                <c:pt idx="71">
                  <c:v>-4.9359505165476909</c:v>
                </c:pt>
                <c:pt idx="72">
                  <c:v>-4.8479024379307312</c:v>
                </c:pt>
                <c:pt idx="73">
                  <c:v>-4.7598543593137723</c:v>
                </c:pt>
                <c:pt idx="74">
                  <c:v>-4.6718062806968126</c:v>
                </c:pt>
                <c:pt idx="75">
                  <c:v>-4.5837582020798537</c:v>
                </c:pt>
                <c:pt idx="76">
                  <c:v>-4.495710123462894</c:v>
                </c:pt>
                <c:pt idx="77">
                  <c:v>-4.4076620448459352</c:v>
                </c:pt>
                <c:pt idx="78">
                  <c:v>-4.3196139662289754</c:v>
                </c:pt>
                <c:pt idx="79">
                  <c:v>-4.2315658876120166</c:v>
                </c:pt>
                <c:pt idx="80">
                  <c:v>-4.1435178089950568</c:v>
                </c:pt>
                <c:pt idx="81">
                  <c:v>-4.055469730378098</c:v>
                </c:pt>
                <c:pt idx="82">
                  <c:v>-3.9674216517611383</c:v>
                </c:pt>
                <c:pt idx="83">
                  <c:v>-3.879373573144179</c:v>
                </c:pt>
                <c:pt idx="84">
                  <c:v>-3.7913254945272197</c:v>
                </c:pt>
                <c:pt idx="85">
                  <c:v>-3.7032774159102604</c:v>
                </c:pt>
                <c:pt idx="86">
                  <c:v>-3.6152293372933011</c:v>
                </c:pt>
                <c:pt idx="87">
                  <c:v>-3.5271812586763418</c:v>
                </c:pt>
                <c:pt idx="88">
                  <c:v>-3.4391331800593821</c:v>
                </c:pt>
                <c:pt idx="89">
                  <c:v>-3.3510851014424228</c:v>
                </c:pt>
                <c:pt idx="90">
                  <c:v>-3.2630370228254635</c:v>
                </c:pt>
                <c:pt idx="91">
                  <c:v>-3.1749889442085042</c:v>
                </c:pt>
                <c:pt idx="92">
                  <c:v>-3.0869408655915449</c:v>
                </c:pt>
                <c:pt idx="93">
                  <c:v>-2.9988927869745856</c:v>
                </c:pt>
                <c:pt idx="94">
                  <c:v>-2.9108447083576263</c:v>
                </c:pt>
                <c:pt idx="95">
                  <c:v>-2.822796629740667</c:v>
                </c:pt>
                <c:pt idx="96">
                  <c:v>-2.7347485511237077</c:v>
                </c:pt>
                <c:pt idx="97">
                  <c:v>-2.6467004725067484</c:v>
                </c:pt>
                <c:pt idx="98">
                  <c:v>-2.5586523938897892</c:v>
                </c:pt>
                <c:pt idx="99">
                  <c:v>-2.4706043152728294</c:v>
                </c:pt>
                <c:pt idx="100">
                  <c:v>-2.3825562366558701</c:v>
                </c:pt>
                <c:pt idx="101">
                  <c:v>-2.2945081580389108</c:v>
                </c:pt>
                <c:pt idx="102">
                  <c:v>-2.2064600794219515</c:v>
                </c:pt>
                <c:pt idx="103">
                  <c:v>-2.1184120008049923</c:v>
                </c:pt>
                <c:pt idx="104">
                  <c:v>-2.030363922188033</c:v>
                </c:pt>
                <c:pt idx="105">
                  <c:v>-1.9423158435710737</c:v>
                </c:pt>
                <c:pt idx="106">
                  <c:v>-1.8542677649541144</c:v>
                </c:pt>
                <c:pt idx="107">
                  <c:v>-1.7662196863371549</c:v>
                </c:pt>
                <c:pt idx="108">
                  <c:v>-1.6781716077201956</c:v>
                </c:pt>
                <c:pt idx="109">
                  <c:v>-1.5901235291032363</c:v>
                </c:pt>
                <c:pt idx="110">
                  <c:v>-1.502075450486277</c:v>
                </c:pt>
                <c:pt idx="111">
                  <c:v>-1.4140273718693177</c:v>
                </c:pt>
                <c:pt idx="112">
                  <c:v>-1.3259792932523582</c:v>
                </c:pt>
                <c:pt idx="113">
                  <c:v>-1.2379312146353989</c:v>
                </c:pt>
                <c:pt idx="114">
                  <c:v>-1.1498831360184396</c:v>
                </c:pt>
                <c:pt idx="115">
                  <c:v>-1.0618350574014803</c:v>
                </c:pt>
                <c:pt idx="116">
                  <c:v>-0.97378697878452092</c:v>
                </c:pt>
                <c:pt idx="117">
                  <c:v>-0.88573890016756163</c:v>
                </c:pt>
                <c:pt idx="118">
                  <c:v>-0.79769082155060234</c:v>
                </c:pt>
                <c:pt idx="119">
                  <c:v>-0.70964274293364293</c:v>
                </c:pt>
                <c:pt idx="120">
                  <c:v>-0.62159466431668364</c:v>
                </c:pt>
                <c:pt idx="121">
                  <c:v>-0.53354658569972435</c:v>
                </c:pt>
                <c:pt idx="122">
                  <c:v>-0.44549850708276495</c:v>
                </c:pt>
                <c:pt idx="123">
                  <c:v>-0.35745042846580566</c:v>
                </c:pt>
                <c:pt idx="124">
                  <c:v>-0.26940234984884631</c:v>
                </c:pt>
                <c:pt idx="125">
                  <c:v>-0.18135427123188697</c:v>
                </c:pt>
                <c:pt idx="126">
                  <c:v>-9.3306192614927633E-2</c:v>
                </c:pt>
                <c:pt idx="127">
                  <c:v>-5.2581139979683009E-3</c:v>
                </c:pt>
                <c:pt idx="128">
                  <c:v>8.2789964618991033E-2</c:v>
                </c:pt>
                <c:pt idx="129">
                  <c:v>0.17083804323595037</c:v>
                </c:pt>
                <c:pt idx="130">
                  <c:v>0.25888612185290971</c:v>
                </c:pt>
                <c:pt idx="131">
                  <c:v>0.346934200469869</c:v>
                </c:pt>
                <c:pt idx="132">
                  <c:v>0.43498227908682835</c:v>
                </c:pt>
                <c:pt idx="133">
                  <c:v>0.5230303577037877</c:v>
                </c:pt>
                <c:pt idx="134">
                  <c:v>0.61107843632074699</c:v>
                </c:pt>
                <c:pt idx="135">
                  <c:v>0.69912651493770639</c:v>
                </c:pt>
                <c:pt idx="136">
                  <c:v>0.78717459355466568</c:v>
                </c:pt>
                <c:pt idx="137">
                  <c:v>0.87522267217162497</c:v>
                </c:pt>
                <c:pt idx="138">
                  <c:v>0.96327075078858437</c:v>
                </c:pt>
                <c:pt idx="139">
                  <c:v>1.0513188294055438</c:v>
                </c:pt>
                <c:pt idx="140">
                  <c:v>1.1393669080225031</c:v>
                </c:pt>
                <c:pt idx="141">
                  <c:v>1.2274149866394624</c:v>
                </c:pt>
                <c:pt idx="142">
                  <c:v>1.3154630652564216</c:v>
                </c:pt>
                <c:pt idx="143">
                  <c:v>1.4035111438733809</c:v>
                </c:pt>
                <c:pt idx="144">
                  <c:v>1.4915592224903405</c:v>
                </c:pt>
                <c:pt idx="145">
                  <c:v>1.5796073011072997</c:v>
                </c:pt>
                <c:pt idx="146">
                  <c:v>1.667655379724259</c:v>
                </c:pt>
                <c:pt idx="147">
                  <c:v>1.7557034583412183</c:v>
                </c:pt>
                <c:pt idx="148">
                  <c:v>1.8437515369581776</c:v>
                </c:pt>
                <c:pt idx="149">
                  <c:v>1.9317996155751369</c:v>
                </c:pt>
                <c:pt idx="150">
                  <c:v>2.0198476941920962</c:v>
                </c:pt>
                <c:pt idx="151">
                  <c:v>2.1078957728090555</c:v>
                </c:pt>
                <c:pt idx="152">
                  <c:v>2.1959438514260152</c:v>
                </c:pt>
                <c:pt idx="153">
                  <c:v>2.2839919300429745</c:v>
                </c:pt>
                <c:pt idx="154">
                  <c:v>2.3720400086599338</c:v>
                </c:pt>
                <c:pt idx="155">
                  <c:v>2.4600880872768931</c:v>
                </c:pt>
                <c:pt idx="156">
                  <c:v>2.5481361658938524</c:v>
                </c:pt>
                <c:pt idx="157">
                  <c:v>2.6361842445108117</c:v>
                </c:pt>
                <c:pt idx="158">
                  <c:v>2.724232323127771</c:v>
                </c:pt>
                <c:pt idx="159">
                  <c:v>2.8122804017447303</c:v>
                </c:pt>
                <c:pt idx="160">
                  <c:v>2.9003284803616896</c:v>
                </c:pt>
                <c:pt idx="161">
                  <c:v>2.9883765589786488</c:v>
                </c:pt>
                <c:pt idx="162">
                  <c:v>3.0764246375956081</c:v>
                </c:pt>
                <c:pt idx="163">
                  <c:v>3.1644727162125679</c:v>
                </c:pt>
                <c:pt idx="164">
                  <c:v>3.2525207948295272</c:v>
                </c:pt>
                <c:pt idx="165">
                  <c:v>3.3405688734464865</c:v>
                </c:pt>
                <c:pt idx="166">
                  <c:v>3.4286169520634457</c:v>
                </c:pt>
                <c:pt idx="167">
                  <c:v>3.516665030680405</c:v>
                </c:pt>
                <c:pt idx="168">
                  <c:v>3.6047131092973643</c:v>
                </c:pt>
                <c:pt idx="169">
                  <c:v>3.6927611879143236</c:v>
                </c:pt>
                <c:pt idx="170">
                  <c:v>3.7808092665312829</c:v>
                </c:pt>
                <c:pt idx="171">
                  <c:v>3.8688573451482422</c:v>
                </c:pt>
                <c:pt idx="172">
                  <c:v>3.9569054237652015</c:v>
                </c:pt>
                <c:pt idx="173">
                  <c:v>4.0449535023821612</c:v>
                </c:pt>
                <c:pt idx="174">
                  <c:v>4.1330015809991201</c:v>
                </c:pt>
                <c:pt idx="175">
                  <c:v>4.2210496596160798</c:v>
                </c:pt>
                <c:pt idx="176">
                  <c:v>4.3090977382330387</c:v>
                </c:pt>
                <c:pt idx="177">
                  <c:v>4.3971458168499984</c:v>
                </c:pt>
                <c:pt idx="178">
                  <c:v>4.4851938954669572</c:v>
                </c:pt>
                <c:pt idx="179">
                  <c:v>4.573241974083917</c:v>
                </c:pt>
                <c:pt idx="180">
                  <c:v>4.6612900527008767</c:v>
                </c:pt>
                <c:pt idx="181">
                  <c:v>4.7493381313178356</c:v>
                </c:pt>
                <c:pt idx="182">
                  <c:v>4.8373862099347953</c:v>
                </c:pt>
                <c:pt idx="183">
                  <c:v>4.9254342885517541</c:v>
                </c:pt>
                <c:pt idx="184">
                  <c:v>5.0134823671687139</c:v>
                </c:pt>
                <c:pt idx="185">
                  <c:v>5.1015304457856727</c:v>
                </c:pt>
                <c:pt idx="186">
                  <c:v>5.1895785244026325</c:v>
                </c:pt>
                <c:pt idx="187">
                  <c:v>5.2776266030195913</c:v>
                </c:pt>
                <c:pt idx="188">
                  <c:v>5.365674681636551</c:v>
                </c:pt>
                <c:pt idx="189">
                  <c:v>5.4537227602535099</c:v>
                </c:pt>
                <c:pt idx="190">
                  <c:v>5.5417708388704696</c:v>
                </c:pt>
                <c:pt idx="191">
                  <c:v>5.6298189174874294</c:v>
                </c:pt>
                <c:pt idx="192">
                  <c:v>5.7178669961043882</c:v>
                </c:pt>
                <c:pt idx="193">
                  <c:v>5.8059150747213479</c:v>
                </c:pt>
                <c:pt idx="194">
                  <c:v>5.8939631533383068</c:v>
                </c:pt>
                <c:pt idx="195">
                  <c:v>5.9820112319552665</c:v>
                </c:pt>
                <c:pt idx="196">
                  <c:v>6.0700593105722254</c:v>
                </c:pt>
                <c:pt idx="197">
                  <c:v>6.1581073891891851</c:v>
                </c:pt>
                <c:pt idx="198">
                  <c:v>6.2461554678061439</c:v>
                </c:pt>
                <c:pt idx="199">
                  <c:v>6.3342035464231037</c:v>
                </c:pt>
                <c:pt idx="200">
                  <c:v>6.4222516250400634</c:v>
                </c:pt>
                <c:pt idx="201">
                  <c:v>6.5102997036570223</c:v>
                </c:pt>
                <c:pt idx="202">
                  <c:v>6.598347782273982</c:v>
                </c:pt>
                <c:pt idx="203">
                  <c:v>6.6863958608909408</c:v>
                </c:pt>
                <c:pt idx="204">
                  <c:v>6.7744439395079006</c:v>
                </c:pt>
                <c:pt idx="205">
                  <c:v>6.8624920181248594</c:v>
                </c:pt>
                <c:pt idx="206">
                  <c:v>6.9505400967418192</c:v>
                </c:pt>
                <c:pt idx="207">
                  <c:v>7.038588175358778</c:v>
                </c:pt>
                <c:pt idx="208">
                  <c:v>7.1266362539757377</c:v>
                </c:pt>
                <c:pt idx="209">
                  <c:v>7.2146843325926966</c:v>
                </c:pt>
                <c:pt idx="210">
                  <c:v>7.3027324112096563</c:v>
                </c:pt>
                <c:pt idx="211">
                  <c:v>7.3907804898266161</c:v>
                </c:pt>
                <c:pt idx="212">
                  <c:v>7.4788285684435749</c:v>
                </c:pt>
                <c:pt idx="213">
                  <c:v>7.5668766470605346</c:v>
                </c:pt>
                <c:pt idx="214">
                  <c:v>7.6549247256774935</c:v>
                </c:pt>
                <c:pt idx="215">
                  <c:v>7.7429728042944532</c:v>
                </c:pt>
                <c:pt idx="216">
                  <c:v>7.8310208829114121</c:v>
                </c:pt>
                <c:pt idx="217">
                  <c:v>7.9190689615283718</c:v>
                </c:pt>
                <c:pt idx="218">
                  <c:v>8.0071170401453315</c:v>
                </c:pt>
                <c:pt idx="219">
                  <c:v>8.0951651187622904</c:v>
                </c:pt>
                <c:pt idx="220">
                  <c:v>8.1832131973792492</c:v>
                </c:pt>
                <c:pt idx="221">
                  <c:v>8.2712612759962081</c:v>
                </c:pt>
                <c:pt idx="222">
                  <c:v>8.3593093546131687</c:v>
                </c:pt>
                <c:pt idx="223">
                  <c:v>8.4473574332301276</c:v>
                </c:pt>
                <c:pt idx="224">
                  <c:v>8.5354055118470864</c:v>
                </c:pt>
                <c:pt idx="225">
                  <c:v>8.623453590464047</c:v>
                </c:pt>
                <c:pt idx="226">
                  <c:v>8.7115016690810059</c:v>
                </c:pt>
                <c:pt idx="227">
                  <c:v>8.7995497476979647</c:v>
                </c:pt>
                <c:pt idx="228">
                  <c:v>8.8875978263149236</c:v>
                </c:pt>
                <c:pt idx="229">
                  <c:v>8.9756459049318842</c:v>
                </c:pt>
                <c:pt idx="230">
                  <c:v>9.063693983548843</c:v>
                </c:pt>
                <c:pt idx="231">
                  <c:v>9.1517420621658019</c:v>
                </c:pt>
                <c:pt idx="232">
                  <c:v>9.2397901407827625</c:v>
                </c:pt>
                <c:pt idx="233">
                  <c:v>9.3278382193997214</c:v>
                </c:pt>
                <c:pt idx="234">
                  <c:v>9.4158862980166802</c:v>
                </c:pt>
                <c:pt idx="235">
                  <c:v>9.503934376633639</c:v>
                </c:pt>
                <c:pt idx="236">
                  <c:v>9.5919824552505997</c:v>
                </c:pt>
                <c:pt idx="237">
                  <c:v>9.6800305338675585</c:v>
                </c:pt>
                <c:pt idx="238">
                  <c:v>9.7680786124845174</c:v>
                </c:pt>
                <c:pt idx="239">
                  <c:v>9.8561266911014762</c:v>
                </c:pt>
                <c:pt idx="240">
                  <c:v>9.9441747697184368</c:v>
                </c:pt>
                <c:pt idx="241">
                  <c:v>10.032222848335396</c:v>
                </c:pt>
                <c:pt idx="242">
                  <c:v>10.120270926952355</c:v>
                </c:pt>
                <c:pt idx="243">
                  <c:v>10.208319005569315</c:v>
                </c:pt>
                <c:pt idx="244">
                  <c:v>10.296367084186274</c:v>
                </c:pt>
                <c:pt idx="245">
                  <c:v>10.384415162803233</c:v>
                </c:pt>
                <c:pt idx="246">
                  <c:v>10.472463241420192</c:v>
                </c:pt>
                <c:pt idx="247">
                  <c:v>10.560511320037152</c:v>
                </c:pt>
                <c:pt idx="248">
                  <c:v>10.648559398654111</c:v>
                </c:pt>
                <c:pt idx="249">
                  <c:v>10.73660747727107</c:v>
                </c:pt>
                <c:pt idx="250">
                  <c:v>10.824655555888029</c:v>
                </c:pt>
                <c:pt idx="251">
                  <c:v>10.912703634504989</c:v>
                </c:pt>
                <c:pt idx="252">
                  <c:v>11.000751713121948</c:v>
                </c:pt>
                <c:pt idx="253">
                  <c:v>11.088799791738907</c:v>
                </c:pt>
                <c:pt idx="254">
                  <c:v>11.176847870355868</c:v>
                </c:pt>
                <c:pt idx="255">
                  <c:v>11.264895948972827</c:v>
                </c:pt>
              </c:numCache>
            </c:numRef>
          </c:xVal>
          <c:yVal>
            <c:numRef>
              <c:f>RhFe3C!$E$31:$E$286</c:f>
              <c:numCache>
                <c:formatCode>General</c:formatCode>
                <c:ptCount val="256"/>
                <c:pt idx="0">
                  <c:v>0.99963809928378489</c:v>
                </c:pt>
                <c:pt idx="1">
                  <c:v>0.99962793491182944</c:v>
                </c:pt>
                <c:pt idx="2">
                  <c:v>0.9996172988656834</c:v>
                </c:pt>
                <c:pt idx="3">
                  <c:v>0.99960616016557602</c:v>
                </c:pt>
                <c:pt idx="4">
                  <c:v>0.99959448518219884</c:v>
                </c:pt>
                <c:pt idx="5">
                  <c:v>0.99958223735601559</c:v>
                </c:pt>
                <c:pt idx="6">
                  <c:v>0.99956937688092362</c:v>
                </c:pt>
                <c:pt idx="7">
                  <c:v>0.99955586034695887</c:v>
                </c:pt>
                <c:pt idx="8">
                  <c:v>0.99954164033583071</c:v>
                </c:pt>
                <c:pt idx="9">
                  <c:v>0.99952666496198295</c:v>
                </c:pt>
                <c:pt idx="10">
                  <c:v>0.99951087735057809</c:v>
                </c:pt>
                <c:pt idx="11">
                  <c:v>0.99949421504222991</c:v>
                </c:pt>
                <c:pt idx="12">
                  <c:v>0.99947660931242011</c:v>
                </c:pt>
                <c:pt idx="13">
                  <c:v>0.99945798439123545</c:v>
                </c:pt>
                <c:pt idx="14">
                  <c:v>0.99943825656627849</c:v>
                </c:pt>
                <c:pt idx="15">
                  <c:v>0.99941733314818737</c:v>
                </c:pt>
                <c:pt idx="16">
                  <c:v>0.99939511127402125</c:v>
                </c:pt>
                <c:pt idx="17">
                  <c:v>0.9993714765186158</c:v>
                </c:pt>
                <c:pt idx="18">
                  <c:v>0.99934630127762913</c:v>
                </c:pt>
                <c:pt idx="19">
                  <c:v>0.99931944287807051</c:v>
                </c:pt>
                <c:pt idx="20">
                  <c:v>0.99929074136218377</c:v>
                </c:pt>
                <c:pt idx="21">
                  <c:v>0.99926001687809807</c:v>
                </c:pt>
                <c:pt idx="22">
                  <c:v>0.99922706659491778</c:v>
                </c:pt>
                <c:pt idx="23">
                  <c:v>0.99919166103992163</c:v>
                </c:pt>
                <c:pt idx="24">
                  <c:v>0.99915353972996479</c:v>
                </c:pt>
                <c:pt idx="25">
                  <c:v>0.9991124059362968</c:v>
                </c:pt>
                <c:pt idx="26">
                  <c:v>0.9990679203793974</c:v>
                </c:pt>
                <c:pt idx="27">
                  <c:v>0.99901969359489862</c:v>
                </c:pt>
                <c:pt idx="28">
                  <c:v>0.99896727663867757</c:v>
                </c:pt>
                <c:pt idx="29">
                  <c:v>0.99891014970261249</c:v>
                </c:pt>
                <c:pt idx="30">
                  <c:v>0.99884770808354861</c:v>
                </c:pt>
                <c:pt idx="31">
                  <c:v>0.99877924477444646</c:v>
                </c:pt>
                <c:pt idx="32">
                  <c:v>0.99870392871087976</c:v>
                </c:pt>
                <c:pt idx="33">
                  <c:v>0.99862077738262933</c:v>
                </c:pt>
                <c:pt idx="34">
                  <c:v>0.99852862207203208</c:v>
                </c:pt>
                <c:pt idx="35">
                  <c:v>0.99842606335329454</c:v>
                </c:pt>
                <c:pt idx="36">
                  <c:v>0.99831141359848674</c:v>
                </c:pt>
                <c:pt idx="37">
                  <c:v>0.99818262196291252</c:v>
                </c:pt>
                <c:pt idx="38">
                  <c:v>0.9980371754761006</c:v>
                </c:pt>
                <c:pt idx="39">
                  <c:v>0.99787196715211857</c:v>
                </c:pt>
                <c:pt idx="40">
                  <c:v>0.99768311799565801</c:v>
                </c:pt>
                <c:pt idx="41">
                  <c:v>0.99746573369183089</c:v>
                </c:pt>
                <c:pt idx="42">
                  <c:v>0.99721356746693435</c:v>
                </c:pt>
                <c:pt idx="43">
                  <c:v>0.99691854623135701</c:v>
                </c:pt>
                <c:pt idx="44">
                  <c:v>0.99657009468356117</c:v>
                </c:pt>
                <c:pt idx="45">
                  <c:v>0.9961541568865967</c:v>
                </c:pt>
                <c:pt idx="46">
                  <c:v>0.99565175996250788</c:v>
                </c:pt>
                <c:pt idx="47">
                  <c:v>0.99503688105993304</c:v>
                </c:pt>
                <c:pt idx="48">
                  <c:v>0.99427326063946764</c:v>
                </c:pt>
                <c:pt idx="49">
                  <c:v>0.99330967194262199</c:v>
                </c:pt>
                <c:pt idx="50">
                  <c:v>0.99207313838576261</c:v>
                </c:pt>
                <c:pt idx="51">
                  <c:v>0.99046021799095174</c:v>
                </c:pt>
                <c:pt idx="52">
                  <c:v>0.98832956654255133</c:v>
                </c:pt>
                <c:pt idx="53">
                  <c:v>0.98550980194344806</c:v>
                </c:pt>
                <c:pt idx="54">
                  <c:v>0.98186515778024896</c:v>
                </c:pt>
                <c:pt idx="55">
                  <c:v>0.9774968319231051</c:v>
                </c:pt>
                <c:pt idx="56">
                  <c:v>0.9730384206922289</c:v>
                </c:pt>
                <c:pt idx="57">
                  <c:v>0.96944889276702206</c:v>
                </c:pt>
                <c:pt idx="58">
                  <c:v>0.96681746325439755</c:v>
                </c:pt>
                <c:pt idx="59">
                  <c:v>0.96394162975651143</c:v>
                </c:pt>
                <c:pt idx="60">
                  <c:v>0.95984733539068123</c:v>
                </c:pt>
                <c:pt idx="61">
                  <c:v>0.95522170880156754</c:v>
                </c:pt>
                <c:pt idx="62">
                  <c:v>0.95196805285320008</c:v>
                </c:pt>
                <c:pt idx="63">
                  <c:v>0.95056801547946013</c:v>
                </c:pt>
                <c:pt idx="64">
                  <c:v>0.94957817115796095</c:v>
                </c:pt>
                <c:pt idx="65">
                  <c:v>0.94923432824684029</c:v>
                </c:pt>
                <c:pt idx="66">
                  <c:v>0.95238215189427888</c:v>
                </c:pt>
                <c:pt idx="67">
                  <c:v>0.95973271962621776</c:v>
                </c:pt>
                <c:pt idx="68">
                  <c:v>0.96828737530256104</c:v>
                </c:pt>
                <c:pt idx="69">
                  <c:v>0.97553180801940476</c:v>
                </c:pt>
                <c:pt idx="70">
                  <c:v>0.98090384971625233</c:v>
                </c:pt>
                <c:pt idx="71">
                  <c:v>0.98472073764624624</c:v>
                </c:pt>
                <c:pt idx="72">
                  <c:v>0.9874167726184887</c:v>
                </c:pt>
                <c:pt idx="73">
                  <c:v>0.98932989239192692</c:v>
                </c:pt>
                <c:pt idx="74">
                  <c:v>0.99068924527741709</c:v>
                </c:pt>
                <c:pt idx="75">
                  <c:v>0.99164292915767882</c:v>
                </c:pt>
                <c:pt idx="76">
                  <c:v>0.99228350985352054</c:v>
                </c:pt>
                <c:pt idx="77">
                  <c:v>0.9926648349506032</c:v>
                </c:pt>
                <c:pt idx="78">
                  <c:v>0.99281123087999656</c:v>
                </c:pt>
                <c:pt idx="79">
                  <c:v>0.99272049922711281</c:v>
                </c:pt>
                <c:pt idx="80">
                  <c:v>0.99236079071701844</c:v>
                </c:pt>
                <c:pt idx="81">
                  <c:v>0.99165930487742271</c:v>
                </c:pt>
                <c:pt idx="82">
                  <c:v>0.9904772600566355</c:v>
                </c:pt>
                <c:pt idx="83">
                  <c:v>0.9885601170587992</c:v>
                </c:pt>
                <c:pt idx="84">
                  <c:v>0.98545180355821438</c:v>
                </c:pt>
                <c:pt idx="85">
                  <c:v>0.98043668892061431</c:v>
                </c:pt>
                <c:pt idx="86">
                  <c:v>0.9730583735843471</c:v>
                </c:pt>
                <c:pt idx="87">
                  <c:v>0.96514473918603483</c:v>
                </c:pt>
                <c:pt idx="88">
                  <c:v>0.95891040846098441</c:v>
                </c:pt>
                <c:pt idx="89">
                  <c:v>0.95221801724198318</c:v>
                </c:pt>
                <c:pt idx="90">
                  <c:v>0.94739108625710022</c:v>
                </c:pt>
                <c:pt idx="91">
                  <c:v>0.94743474217867008</c:v>
                </c:pt>
                <c:pt idx="92">
                  <c:v>0.9533223114262297</c:v>
                </c:pt>
                <c:pt idx="93">
                  <c:v>0.96473415098645654</c:v>
                </c:pt>
                <c:pt idx="94">
                  <c:v>0.97535722516307077</c:v>
                </c:pt>
                <c:pt idx="95">
                  <c:v>0.98257224533328169</c:v>
                </c:pt>
                <c:pt idx="96">
                  <c:v>0.98712651212364921</c:v>
                </c:pt>
                <c:pt idx="97">
                  <c:v>0.9900404820497577</c:v>
                </c:pt>
                <c:pt idx="98">
                  <c:v>0.99196985478762068</c:v>
                </c:pt>
                <c:pt idx="99">
                  <c:v>0.99329043830109998</c:v>
                </c:pt>
                <c:pt idx="100">
                  <c:v>0.99421741533718622</c:v>
                </c:pt>
                <c:pt idx="101">
                  <c:v>0.99487723722850485</c:v>
                </c:pt>
                <c:pt idx="102">
                  <c:v>0.99534618861410018</c:v>
                </c:pt>
                <c:pt idx="103">
                  <c:v>0.99567086227694068</c:v>
                </c:pt>
                <c:pt idx="104">
                  <c:v>0.99587913103834158</c:v>
                </c:pt>
                <c:pt idx="105">
                  <c:v>0.99598595128833345</c:v>
                </c:pt>
                <c:pt idx="106">
                  <c:v>0.99599609435914405</c:v>
                </c:pt>
                <c:pt idx="107">
                  <c:v>0.99590469768757051</c:v>
                </c:pt>
                <c:pt idx="108">
                  <c:v>0.99569574615567091</c:v>
                </c:pt>
                <c:pt idx="109">
                  <c:v>0.995337838223183</c:v>
                </c:pt>
                <c:pt idx="110">
                  <c:v>0.99477545805279499</c:v>
                </c:pt>
                <c:pt idx="111">
                  <c:v>0.99391179047939093</c:v>
                </c:pt>
                <c:pt idx="112">
                  <c:v>0.99257452828861592</c:v>
                </c:pt>
                <c:pt idx="113">
                  <c:v>0.99044684483810563</c:v>
                </c:pt>
                <c:pt idx="114">
                  <c:v>0.98693321468973882</c:v>
                </c:pt>
                <c:pt idx="115">
                  <c:v>0.98097094898676629</c:v>
                </c:pt>
                <c:pt idx="116">
                  <c:v>0.97136759363692704</c:v>
                </c:pt>
                <c:pt idx="117">
                  <c:v>0.96075043170103236</c:v>
                </c:pt>
                <c:pt idx="118">
                  <c:v>0.96011848760480534</c:v>
                </c:pt>
                <c:pt idx="119">
                  <c:v>0.96995559754429761</c:v>
                </c:pt>
                <c:pt idx="120">
                  <c:v>0.97962269177368799</c:v>
                </c:pt>
                <c:pt idx="121">
                  <c:v>0.98580687090155139</c:v>
                </c:pt>
                <c:pt idx="122">
                  <c:v>0.9893798349046572</c:v>
                </c:pt>
                <c:pt idx="123">
                  <c:v>0.9913454685101758</c:v>
                </c:pt>
                <c:pt idx="124">
                  <c:v>0.99221608308638065</c:v>
                </c:pt>
                <c:pt idx="125">
                  <c:v>0.99206482391174788</c:v>
                </c:pt>
                <c:pt idx="126">
                  <c:v>0.9906257265350642</c:v>
                </c:pt>
                <c:pt idx="127">
                  <c:v>0.98882985724104144</c:v>
                </c:pt>
                <c:pt idx="128">
                  <c:v>0.99015620373232138</c:v>
                </c:pt>
                <c:pt idx="129">
                  <c:v>0.99229363871168519</c:v>
                </c:pt>
                <c:pt idx="130">
                  <c:v>0.99322648287736848</c:v>
                </c:pt>
                <c:pt idx="131">
                  <c:v>0.99325380629358373</c:v>
                </c:pt>
                <c:pt idx="132">
                  <c:v>0.99259332205106487</c:v>
                </c:pt>
                <c:pt idx="133">
                  <c:v>0.99117432451254539</c:v>
                </c:pt>
                <c:pt idx="134">
                  <c:v>0.98865970201587727</c:v>
                </c:pt>
                <c:pt idx="135">
                  <c:v>0.98441825930361471</c:v>
                </c:pt>
                <c:pt idx="136">
                  <c:v>0.97784916553099721</c:v>
                </c:pt>
                <c:pt idx="137">
                  <c:v>0.97018409510076842</c:v>
                </c:pt>
                <c:pt idx="138">
                  <c:v>0.96555918268894103</c:v>
                </c:pt>
                <c:pt idx="139">
                  <c:v>0.96621563700968216</c:v>
                </c:pt>
                <c:pt idx="140">
                  <c:v>0.9711660760277554</c:v>
                </c:pt>
                <c:pt idx="141">
                  <c:v>0.97898950288157727</c:v>
                </c:pt>
                <c:pt idx="142">
                  <c:v>0.98570086848651606</c:v>
                </c:pt>
                <c:pt idx="143">
                  <c:v>0.98984349601433175</c:v>
                </c:pt>
                <c:pt idx="144">
                  <c:v>0.99227711166037713</c:v>
                </c:pt>
                <c:pt idx="145">
                  <c:v>0.99375250545511273</c:v>
                </c:pt>
                <c:pt idx="146">
                  <c:v>0.99467755090823096</c:v>
                </c:pt>
                <c:pt idx="147">
                  <c:v>0.99526509925890572</c:v>
                </c:pt>
                <c:pt idx="148">
                  <c:v>0.99562950897544567</c:v>
                </c:pt>
                <c:pt idx="149">
                  <c:v>0.99583380282976308</c:v>
                </c:pt>
                <c:pt idx="150">
                  <c:v>0.99591221795548335</c:v>
                </c:pt>
                <c:pt idx="151">
                  <c:v>0.99588106798171105</c:v>
                </c:pt>
                <c:pt idx="152">
                  <c:v>0.99574367889399718</c:v>
                </c:pt>
                <c:pt idx="153">
                  <c:v>0.99549182051194174</c:v>
                </c:pt>
                <c:pt idx="154">
                  <c:v>0.99510438748321772</c:v>
                </c:pt>
                <c:pt idx="155">
                  <c:v>0.99454295807569038</c:v>
                </c:pt>
                <c:pt idx="156">
                  <c:v>0.99374260319994612</c:v>
                </c:pt>
                <c:pt idx="157">
                  <c:v>0.99259426263163186</c:v>
                </c:pt>
                <c:pt idx="158">
                  <c:v>0.99091124601008296</c:v>
                </c:pt>
                <c:pt idx="159">
                  <c:v>0.98836668508322856</c:v>
                </c:pt>
                <c:pt idx="160">
                  <c:v>0.98439070388488259</c:v>
                </c:pt>
                <c:pt idx="161">
                  <c:v>0.97810617774244968</c:v>
                </c:pt>
                <c:pt idx="162">
                  <c:v>0.96895047182811078</c:v>
                </c:pt>
                <c:pt idx="163">
                  <c:v>0.95965231517260319</c:v>
                </c:pt>
                <c:pt idx="164">
                  <c:v>0.95636265273616949</c:v>
                </c:pt>
                <c:pt idx="165">
                  <c:v>0.95682754705391226</c:v>
                </c:pt>
                <c:pt idx="166">
                  <c:v>0.95645962442575938</c:v>
                </c:pt>
                <c:pt idx="167">
                  <c:v>0.95937614668158366</c:v>
                </c:pt>
                <c:pt idx="168">
                  <c:v>0.96557563693350146</c:v>
                </c:pt>
                <c:pt idx="169">
                  <c:v>0.96948717889114111</c:v>
                </c:pt>
                <c:pt idx="170">
                  <c:v>0.97137326278793479</c:v>
                </c:pt>
                <c:pt idx="171">
                  <c:v>0.97574176082049713</c:v>
                </c:pt>
                <c:pt idx="172">
                  <c:v>0.98171597329420168</c:v>
                </c:pt>
                <c:pt idx="173">
                  <c:v>0.98624720301952906</c:v>
                </c:pt>
                <c:pt idx="174">
                  <c:v>0.98906259351251291</c:v>
                </c:pt>
                <c:pt idx="175">
                  <c:v>0.99073374267447045</c:v>
                </c:pt>
                <c:pt idx="176">
                  <c:v>0.9916902625037356</c:v>
                </c:pt>
                <c:pt idx="177">
                  <c:v>0.99217200695095464</c:v>
                </c:pt>
                <c:pt idx="178">
                  <c:v>0.99230167063588948</c:v>
                </c:pt>
                <c:pt idx="179">
                  <c:v>0.99213266825886937</c:v>
                </c:pt>
                <c:pt idx="180">
                  <c:v>0.99167189461283267</c:v>
                </c:pt>
                <c:pt idx="181">
                  <c:v>0.99088697631257106</c:v>
                </c:pt>
                <c:pt idx="182">
                  <c:v>0.98970284648990547</c:v>
                </c:pt>
                <c:pt idx="183">
                  <c:v>0.98798876096634369</c:v>
                </c:pt>
                <c:pt idx="184">
                  <c:v>0.98553592002637636</c:v>
                </c:pt>
                <c:pt idx="185">
                  <c:v>0.98203243349242897</c:v>
                </c:pt>
                <c:pt idx="186">
                  <c:v>0.97707623407348165</c:v>
                </c:pt>
                <c:pt idx="187">
                  <c:v>0.97038029244409629</c:v>
                </c:pt>
                <c:pt idx="188">
                  <c:v>0.96251298885128178</c:v>
                </c:pt>
                <c:pt idx="189">
                  <c:v>0.95598626458381808</c:v>
                </c:pt>
                <c:pt idx="190">
                  <c:v>0.9538983373744091</c:v>
                </c:pt>
                <c:pt idx="191">
                  <c:v>0.95553097499026962</c:v>
                </c:pt>
                <c:pt idx="192">
                  <c:v>0.95726795445337953</c:v>
                </c:pt>
                <c:pt idx="193">
                  <c:v>0.95743305552759583</c:v>
                </c:pt>
                <c:pt idx="194">
                  <c:v>0.95742836047486712</c:v>
                </c:pt>
                <c:pt idx="195">
                  <c:v>0.95955517528796552</c:v>
                </c:pt>
                <c:pt idx="196">
                  <c:v>0.96377856320224553</c:v>
                </c:pt>
                <c:pt idx="197">
                  <c:v>0.96799358511926281</c:v>
                </c:pt>
                <c:pt idx="198">
                  <c:v>0.97072999720618847</c:v>
                </c:pt>
                <c:pt idx="199">
                  <c:v>0.97201295798757437</c:v>
                </c:pt>
                <c:pt idx="200">
                  <c:v>0.97300425720396311</c:v>
                </c:pt>
                <c:pt idx="201">
                  <c:v>0.97511364621195051</c:v>
                </c:pt>
                <c:pt idx="202">
                  <c:v>0.97859854362172105</c:v>
                </c:pt>
                <c:pt idx="203">
                  <c:v>0.98251268133854364</c:v>
                </c:pt>
                <c:pt idx="204">
                  <c:v>0.98598510266592021</c:v>
                </c:pt>
                <c:pt idx="205">
                  <c:v>0.98873523631171867</c:v>
                </c:pt>
                <c:pt idx="206">
                  <c:v>0.99082455973853212</c:v>
                </c:pt>
                <c:pt idx="207">
                  <c:v>0.99240253060975037</c:v>
                </c:pt>
                <c:pt idx="208">
                  <c:v>0.99360607697002035</c:v>
                </c:pt>
                <c:pt idx="209">
                  <c:v>0.99453862098874923</c:v>
                </c:pt>
                <c:pt idx="210">
                  <c:v>0.99527370680214089</c:v>
                </c:pt>
                <c:pt idx="211">
                  <c:v>0.99586288429083381</c:v>
                </c:pt>
                <c:pt idx="212">
                  <c:v>0.99634244688100937</c:v>
                </c:pt>
                <c:pt idx="213">
                  <c:v>0.99673826521061526</c:v>
                </c:pt>
                <c:pt idx="214">
                  <c:v>0.99706906796935468</c:v>
                </c:pt>
                <c:pt idx="215">
                  <c:v>0.99734863590823453</c:v>
                </c:pt>
                <c:pt idx="216">
                  <c:v>0.99758727223768728</c:v>
                </c:pt>
                <c:pt idx="217">
                  <c:v>0.99779279786938169</c:v>
                </c:pt>
                <c:pt idx="218">
                  <c:v>0.99797123410246669</c:v>
                </c:pt>
                <c:pt idx="219">
                  <c:v>0.99812727784460953</c:v>
                </c:pt>
                <c:pt idx="220">
                  <c:v>0.99826463739701066</c:v>
                </c:pt>
                <c:pt idx="221">
                  <c:v>0.99838627321230011</c:v>
                </c:pt>
                <c:pt idx="222">
                  <c:v>0.99849457295606014</c:v>
                </c:pt>
                <c:pt idx="223">
                  <c:v>0.99859148050129942</c:v>
                </c:pt>
                <c:pt idx="224">
                  <c:v>0.99867859217397936</c:v>
                </c:pt>
                <c:pt idx="225">
                  <c:v>0.99875722941013234</c:v>
                </c:pt>
                <c:pt idx="226">
                  <c:v>0.99882849421011488</c:v>
                </c:pt>
                <c:pt idx="227">
                  <c:v>0.99889331189875785</c:v>
                </c:pt>
                <c:pt idx="228">
                  <c:v>0.9989524644143094</c:v>
                </c:pt>
                <c:pt idx="229">
                  <c:v>0.99900661645695099</c:v>
                </c:pt>
                <c:pt idx="230">
                  <c:v>0.99905633620121814</c:v>
                </c:pt>
                <c:pt idx="231">
                  <c:v>0.99910211183165598</c:v>
                </c:pt>
                <c:pt idx="232">
                  <c:v>0.99914436484146962</c:v>
                </c:pt>
                <c:pt idx="233">
                  <c:v>0.99918346080200593</c:v>
                </c:pt>
                <c:pt idx="234">
                  <c:v>0.99921971814093347</c:v>
                </c:pt>
                <c:pt idx="235">
                  <c:v>0.9992534153412489</c:v>
                </c:pt>
                <c:pt idx="236">
                  <c:v>0.99928479687937533</c:v>
                </c:pt>
                <c:pt idx="237">
                  <c:v>0.99931407814997741</c:v>
                </c:pt>
                <c:pt idx="238">
                  <c:v>0.99934144957151272</c:v>
                </c:pt>
                <c:pt idx="239">
                  <c:v>0.99936708002555796</c:v>
                </c:pt>
                <c:pt idx="240">
                  <c:v>0.99939111975138772</c:v>
                </c:pt>
                <c:pt idx="241">
                  <c:v>0.99941370279281883</c:v>
                </c:pt>
                <c:pt idx="242">
                  <c:v>0.99943494907523311</c:v>
                </c:pt>
                <c:pt idx="243">
                  <c:v>0.99945496617569596</c:v>
                </c:pt>
                <c:pt idx="244">
                  <c:v>0.9994738508372466</c:v>
                </c:pt>
                <c:pt idx="245">
                  <c:v>0.99949169026901852</c:v>
                </c:pt>
                <c:pt idx="246">
                  <c:v>0.99950856326633941</c:v>
                </c:pt>
                <c:pt idx="247">
                  <c:v>0.99952454117892242</c:v>
                </c:pt>
                <c:pt idx="248">
                  <c:v>0.9995396887503939</c:v>
                </c:pt>
                <c:pt idx="249">
                  <c:v>0.99955406484845799</c:v>
                </c:pt>
                <c:pt idx="250">
                  <c:v>0.9995677231017841</c:v>
                </c:pt>
                <c:pt idx="251">
                  <c:v>0.99958071245707869</c:v>
                </c:pt>
                <c:pt idx="252">
                  <c:v>0.99959307766764682</c:v>
                </c:pt>
                <c:pt idx="253">
                  <c:v>0.99960485972296098</c:v>
                </c:pt>
                <c:pt idx="254">
                  <c:v>0.99961609622730141</c:v>
                </c:pt>
                <c:pt idx="255">
                  <c:v>0.99962682173429063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342-4109-8D55-7D405F292F99}"/>
            </c:ext>
          </c:extLst>
        </c:ser>
        <c:ser>
          <c:idx val="2"/>
          <c:order val="2"/>
          <c:tx>
            <c:v>Sextet 1</c:v>
          </c:tx>
          <c:spPr>
            <a:effectLst/>
          </c:spPr>
          <c:marker>
            <c:symbol val="none"/>
          </c:marker>
          <c:xVal>
            <c:numRef>
              <c:f>RhFe3C!$B$31:$B$286</c:f>
              <c:numCache>
                <c:formatCode>General</c:formatCode>
                <c:ptCount val="256"/>
                <c:pt idx="0">
                  <c:v>-11.187364098351804</c:v>
                </c:pt>
                <c:pt idx="1">
                  <c:v>-11.099316019734845</c:v>
                </c:pt>
                <c:pt idx="2">
                  <c:v>-11.011267941117884</c:v>
                </c:pt>
                <c:pt idx="3">
                  <c:v>-10.923219862500925</c:v>
                </c:pt>
                <c:pt idx="4">
                  <c:v>-10.835171783883967</c:v>
                </c:pt>
                <c:pt idx="5">
                  <c:v>-10.747123705267008</c:v>
                </c:pt>
                <c:pt idx="6">
                  <c:v>-10.659075626650047</c:v>
                </c:pt>
                <c:pt idx="7">
                  <c:v>-10.571027548033088</c:v>
                </c:pt>
                <c:pt idx="8">
                  <c:v>-10.482979469416129</c:v>
                </c:pt>
                <c:pt idx="9">
                  <c:v>-10.394931390799169</c:v>
                </c:pt>
                <c:pt idx="10">
                  <c:v>-10.30688331218221</c:v>
                </c:pt>
                <c:pt idx="11">
                  <c:v>-10.218835233565251</c:v>
                </c:pt>
                <c:pt idx="12">
                  <c:v>-10.130787154948292</c:v>
                </c:pt>
                <c:pt idx="13">
                  <c:v>-10.042739076331332</c:v>
                </c:pt>
                <c:pt idx="14">
                  <c:v>-9.9546909977143727</c:v>
                </c:pt>
                <c:pt idx="15">
                  <c:v>-9.8666429190974139</c:v>
                </c:pt>
                <c:pt idx="16">
                  <c:v>-9.778594840480455</c:v>
                </c:pt>
                <c:pt idx="17">
                  <c:v>-9.6905467618634944</c:v>
                </c:pt>
                <c:pt idx="18">
                  <c:v>-9.6024986832465355</c:v>
                </c:pt>
                <c:pt idx="19">
                  <c:v>-9.5144506046295767</c:v>
                </c:pt>
                <c:pt idx="20">
                  <c:v>-9.4264025260126161</c:v>
                </c:pt>
                <c:pt idx="21">
                  <c:v>-9.3383544473956572</c:v>
                </c:pt>
                <c:pt idx="22">
                  <c:v>-9.2503063687786984</c:v>
                </c:pt>
                <c:pt idx="23">
                  <c:v>-9.1622582901617395</c:v>
                </c:pt>
                <c:pt idx="24">
                  <c:v>-9.0742102115447789</c:v>
                </c:pt>
                <c:pt idx="25">
                  <c:v>-8.9861621329278201</c:v>
                </c:pt>
                <c:pt idx="26">
                  <c:v>-8.8981140543108612</c:v>
                </c:pt>
                <c:pt idx="27">
                  <c:v>-8.8100659756939024</c:v>
                </c:pt>
                <c:pt idx="28">
                  <c:v>-8.7220178970769418</c:v>
                </c:pt>
                <c:pt idx="29">
                  <c:v>-8.6339698184599829</c:v>
                </c:pt>
                <c:pt idx="30">
                  <c:v>-8.5459217398430241</c:v>
                </c:pt>
                <c:pt idx="31">
                  <c:v>-8.4578736612260634</c:v>
                </c:pt>
                <c:pt idx="32">
                  <c:v>-8.3698255826091046</c:v>
                </c:pt>
                <c:pt idx="33">
                  <c:v>-8.2817775039921457</c:v>
                </c:pt>
                <c:pt idx="34">
                  <c:v>-8.1937294253751869</c:v>
                </c:pt>
                <c:pt idx="35">
                  <c:v>-8.1056813467582263</c:v>
                </c:pt>
                <c:pt idx="36">
                  <c:v>-8.0176332681412674</c:v>
                </c:pt>
                <c:pt idx="37">
                  <c:v>-7.9295851895243086</c:v>
                </c:pt>
                <c:pt idx="38">
                  <c:v>-7.8415371109073488</c:v>
                </c:pt>
                <c:pt idx="39">
                  <c:v>-7.75348903229039</c:v>
                </c:pt>
                <c:pt idx="40">
                  <c:v>-7.6654409536734303</c:v>
                </c:pt>
                <c:pt idx="41">
                  <c:v>-7.5773928750564705</c:v>
                </c:pt>
                <c:pt idx="42">
                  <c:v>-7.4893447964395117</c:v>
                </c:pt>
                <c:pt idx="43">
                  <c:v>-7.4012967178225519</c:v>
                </c:pt>
                <c:pt idx="44">
                  <c:v>-7.3132486392055931</c:v>
                </c:pt>
                <c:pt idx="45">
                  <c:v>-7.2252005605886334</c:v>
                </c:pt>
                <c:pt idx="46">
                  <c:v>-7.1371524819716745</c:v>
                </c:pt>
                <c:pt idx="47">
                  <c:v>-7.0491044033547148</c:v>
                </c:pt>
                <c:pt idx="48">
                  <c:v>-6.9610563247377559</c:v>
                </c:pt>
                <c:pt idx="49">
                  <c:v>-6.8730082461207962</c:v>
                </c:pt>
                <c:pt idx="50">
                  <c:v>-6.7849601675038373</c:v>
                </c:pt>
                <c:pt idx="51">
                  <c:v>-6.6969120888868776</c:v>
                </c:pt>
                <c:pt idx="52">
                  <c:v>-6.6088640102699179</c:v>
                </c:pt>
                <c:pt idx="53">
                  <c:v>-6.520815931652959</c:v>
                </c:pt>
                <c:pt idx="54">
                  <c:v>-6.4327678530359993</c:v>
                </c:pt>
                <c:pt idx="55">
                  <c:v>-6.3447197744190404</c:v>
                </c:pt>
                <c:pt idx="56">
                  <c:v>-6.2566716958020807</c:v>
                </c:pt>
                <c:pt idx="57">
                  <c:v>-6.1686236171851219</c:v>
                </c:pt>
                <c:pt idx="58">
                  <c:v>-6.0805755385681621</c:v>
                </c:pt>
                <c:pt idx="59">
                  <c:v>-5.9925274599512033</c:v>
                </c:pt>
                <c:pt idx="60">
                  <c:v>-5.9044793813342435</c:v>
                </c:pt>
                <c:pt idx="61">
                  <c:v>-5.8164313027172847</c:v>
                </c:pt>
                <c:pt idx="62">
                  <c:v>-5.728383224100325</c:v>
                </c:pt>
                <c:pt idx="63">
                  <c:v>-5.6403351454833652</c:v>
                </c:pt>
                <c:pt idx="64">
                  <c:v>-5.5522870668664064</c:v>
                </c:pt>
                <c:pt idx="65">
                  <c:v>-5.4642389882494466</c:v>
                </c:pt>
                <c:pt idx="66">
                  <c:v>-5.3761909096324878</c:v>
                </c:pt>
                <c:pt idx="67">
                  <c:v>-5.2881428310155281</c:v>
                </c:pt>
                <c:pt idx="68">
                  <c:v>-5.2000947523985692</c:v>
                </c:pt>
                <c:pt idx="69">
                  <c:v>-5.1120466737816095</c:v>
                </c:pt>
                <c:pt idx="70">
                  <c:v>-5.0239985951646506</c:v>
                </c:pt>
                <c:pt idx="71">
                  <c:v>-4.9359505165476909</c:v>
                </c:pt>
                <c:pt idx="72">
                  <c:v>-4.8479024379307312</c:v>
                </c:pt>
                <c:pt idx="73">
                  <c:v>-4.7598543593137723</c:v>
                </c:pt>
                <c:pt idx="74">
                  <c:v>-4.6718062806968126</c:v>
                </c:pt>
                <c:pt idx="75">
                  <c:v>-4.5837582020798537</c:v>
                </c:pt>
                <c:pt idx="76">
                  <c:v>-4.495710123462894</c:v>
                </c:pt>
                <c:pt idx="77">
                  <c:v>-4.4076620448459352</c:v>
                </c:pt>
                <c:pt idx="78">
                  <c:v>-4.3196139662289754</c:v>
                </c:pt>
                <c:pt idx="79">
                  <c:v>-4.2315658876120166</c:v>
                </c:pt>
                <c:pt idx="80">
                  <c:v>-4.1435178089950568</c:v>
                </c:pt>
                <c:pt idx="81">
                  <c:v>-4.055469730378098</c:v>
                </c:pt>
                <c:pt idx="82">
                  <c:v>-3.9674216517611383</c:v>
                </c:pt>
                <c:pt idx="83">
                  <c:v>-3.879373573144179</c:v>
                </c:pt>
                <c:pt idx="84">
                  <c:v>-3.7913254945272197</c:v>
                </c:pt>
                <c:pt idx="85">
                  <c:v>-3.7032774159102604</c:v>
                </c:pt>
                <c:pt idx="86">
                  <c:v>-3.6152293372933011</c:v>
                </c:pt>
                <c:pt idx="87">
                  <c:v>-3.5271812586763418</c:v>
                </c:pt>
                <c:pt idx="88">
                  <c:v>-3.4391331800593821</c:v>
                </c:pt>
                <c:pt idx="89">
                  <c:v>-3.3510851014424228</c:v>
                </c:pt>
                <c:pt idx="90">
                  <c:v>-3.2630370228254635</c:v>
                </c:pt>
                <c:pt idx="91">
                  <c:v>-3.1749889442085042</c:v>
                </c:pt>
                <c:pt idx="92">
                  <c:v>-3.0869408655915449</c:v>
                </c:pt>
                <c:pt idx="93">
                  <c:v>-2.9988927869745856</c:v>
                </c:pt>
                <c:pt idx="94">
                  <c:v>-2.9108447083576263</c:v>
                </c:pt>
                <c:pt idx="95">
                  <c:v>-2.822796629740667</c:v>
                </c:pt>
                <c:pt idx="96">
                  <c:v>-2.7347485511237077</c:v>
                </c:pt>
                <c:pt idx="97">
                  <c:v>-2.6467004725067484</c:v>
                </c:pt>
                <c:pt idx="98">
                  <c:v>-2.5586523938897892</c:v>
                </c:pt>
                <c:pt idx="99">
                  <c:v>-2.4706043152728294</c:v>
                </c:pt>
                <c:pt idx="100">
                  <c:v>-2.3825562366558701</c:v>
                </c:pt>
                <c:pt idx="101">
                  <c:v>-2.2945081580389108</c:v>
                </c:pt>
                <c:pt idx="102">
                  <c:v>-2.2064600794219515</c:v>
                </c:pt>
                <c:pt idx="103">
                  <c:v>-2.1184120008049923</c:v>
                </c:pt>
                <c:pt idx="104">
                  <c:v>-2.030363922188033</c:v>
                </c:pt>
                <c:pt idx="105">
                  <c:v>-1.9423158435710737</c:v>
                </c:pt>
                <c:pt idx="106">
                  <c:v>-1.8542677649541144</c:v>
                </c:pt>
                <c:pt idx="107">
                  <c:v>-1.7662196863371549</c:v>
                </c:pt>
                <c:pt idx="108">
                  <c:v>-1.6781716077201956</c:v>
                </c:pt>
                <c:pt idx="109">
                  <c:v>-1.5901235291032363</c:v>
                </c:pt>
                <c:pt idx="110">
                  <c:v>-1.502075450486277</c:v>
                </c:pt>
                <c:pt idx="111">
                  <c:v>-1.4140273718693177</c:v>
                </c:pt>
                <c:pt idx="112">
                  <c:v>-1.3259792932523582</c:v>
                </c:pt>
                <c:pt idx="113">
                  <c:v>-1.2379312146353989</c:v>
                </c:pt>
                <c:pt idx="114">
                  <c:v>-1.1498831360184396</c:v>
                </c:pt>
                <c:pt idx="115">
                  <c:v>-1.0618350574014803</c:v>
                </c:pt>
                <c:pt idx="116">
                  <c:v>-0.97378697878452092</c:v>
                </c:pt>
                <c:pt idx="117">
                  <c:v>-0.88573890016756163</c:v>
                </c:pt>
                <c:pt idx="118">
                  <c:v>-0.79769082155060234</c:v>
                </c:pt>
                <c:pt idx="119">
                  <c:v>-0.70964274293364293</c:v>
                </c:pt>
                <c:pt idx="120">
                  <c:v>-0.62159466431668364</c:v>
                </c:pt>
                <c:pt idx="121">
                  <c:v>-0.53354658569972435</c:v>
                </c:pt>
                <c:pt idx="122">
                  <c:v>-0.44549850708276495</c:v>
                </c:pt>
                <c:pt idx="123">
                  <c:v>-0.35745042846580566</c:v>
                </c:pt>
                <c:pt idx="124">
                  <c:v>-0.26940234984884631</c:v>
                </c:pt>
                <c:pt idx="125">
                  <c:v>-0.18135427123188697</c:v>
                </c:pt>
                <c:pt idx="126">
                  <c:v>-9.3306192614927633E-2</c:v>
                </c:pt>
                <c:pt idx="127">
                  <c:v>-5.2581139979683009E-3</c:v>
                </c:pt>
                <c:pt idx="128">
                  <c:v>8.2789964618991033E-2</c:v>
                </c:pt>
                <c:pt idx="129">
                  <c:v>0.17083804323595037</c:v>
                </c:pt>
                <c:pt idx="130">
                  <c:v>0.25888612185290971</c:v>
                </c:pt>
                <c:pt idx="131">
                  <c:v>0.346934200469869</c:v>
                </c:pt>
                <c:pt idx="132">
                  <c:v>0.43498227908682835</c:v>
                </c:pt>
                <c:pt idx="133">
                  <c:v>0.5230303577037877</c:v>
                </c:pt>
                <c:pt idx="134">
                  <c:v>0.61107843632074699</c:v>
                </c:pt>
                <c:pt idx="135">
                  <c:v>0.69912651493770639</c:v>
                </c:pt>
                <c:pt idx="136">
                  <c:v>0.78717459355466568</c:v>
                </c:pt>
                <c:pt idx="137">
                  <c:v>0.87522267217162497</c:v>
                </c:pt>
                <c:pt idx="138">
                  <c:v>0.96327075078858437</c:v>
                </c:pt>
                <c:pt idx="139">
                  <c:v>1.0513188294055438</c:v>
                </c:pt>
                <c:pt idx="140">
                  <c:v>1.1393669080225031</c:v>
                </c:pt>
                <c:pt idx="141">
                  <c:v>1.2274149866394624</c:v>
                </c:pt>
                <c:pt idx="142">
                  <c:v>1.3154630652564216</c:v>
                </c:pt>
                <c:pt idx="143">
                  <c:v>1.4035111438733809</c:v>
                </c:pt>
                <c:pt idx="144">
                  <c:v>1.4915592224903405</c:v>
                </c:pt>
                <c:pt idx="145">
                  <c:v>1.5796073011072997</c:v>
                </c:pt>
                <c:pt idx="146">
                  <c:v>1.667655379724259</c:v>
                </c:pt>
                <c:pt idx="147">
                  <c:v>1.7557034583412183</c:v>
                </c:pt>
                <c:pt idx="148">
                  <c:v>1.8437515369581776</c:v>
                </c:pt>
                <c:pt idx="149">
                  <c:v>1.9317996155751369</c:v>
                </c:pt>
                <c:pt idx="150">
                  <c:v>2.0198476941920962</c:v>
                </c:pt>
                <c:pt idx="151">
                  <c:v>2.1078957728090555</c:v>
                </c:pt>
                <c:pt idx="152">
                  <c:v>2.1959438514260152</c:v>
                </c:pt>
                <c:pt idx="153">
                  <c:v>2.2839919300429745</c:v>
                </c:pt>
                <c:pt idx="154">
                  <c:v>2.3720400086599338</c:v>
                </c:pt>
                <c:pt idx="155">
                  <c:v>2.4600880872768931</c:v>
                </c:pt>
                <c:pt idx="156">
                  <c:v>2.5481361658938524</c:v>
                </c:pt>
                <c:pt idx="157">
                  <c:v>2.6361842445108117</c:v>
                </c:pt>
                <c:pt idx="158">
                  <c:v>2.724232323127771</c:v>
                </c:pt>
                <c:pt idx="159">
                  <c:v>2.8122804017447303</c:v>
                </c:pt>
                <c:pt idx="160">
                  <c:v>2.9003284803616896</c:v>
                </c:pt>
                <c:pt idx="161">
                  <c:v>2.9883765589786488</c:v>
                </c:pt>
                <c:pt idx="162">
                  <c:v>3.0764246375956081</c:v>
                </c:pt>
                <c:pt idx="163">
                  <c:v>3.1644727162125679</c:v>
                </c:pt>
                <c:pt idx="164">
                  <c:v>3.2525207948295272</c:v>
                </c:pt>
                <c:pt idx="165">
                  <c:v>3.3405688734464865</c:v>
                </c:pt>
                <c:pt idx="166">
                  <c:v>3.4286169520634457</c:v>
                </c:pt>
                <c:pt idx="167">
                  <c:v>3.516665030680405</c:v>
                </c:pt>
                <c:pt idx="168">
                  <c:v>3.6047131092973643</c:v>
                </c:pt>
                <c:pt idx="169">
                  <c:v>3.6927611879143236</c:v>
                </c:pt>
                <c:pt idx="170">
                  <c:v>3.7808092665312829</c:v>
                </c:pt>
                <c:pt idx="171">
                  <c:v>3.8688573451482422</c:v>
                </c:pt>
                <c:pt idx="172">
                  <c:v>3.9569054237652015</c:v>
                </c:pt>
                <c:pt idx="173">
                  <c:v>4.0449535023821612</c:v>
                </c:pt>
                <c:pt idx="174">
                  <c:v>4.1330015809991201</c:v>
                </c:pt>
                <c:pt idx="175">
                  <c:v>4.2210496596160798</c:v>
                </c:pt>
                <c:pt idx="176">
                  <c:v>4.3090977382330387</c:v>
                </c:pt>
                <c:pt idx="177">
                  <c:v>4.3971458168499984</c:v>
                </c:pt>
                <c:pt idx="178">
                  <c:v>4.4851938954669572</c:v>
                </c:pt>
                <c:pt idx="179">
                  <c:v>4.573241974083917</c:v>
                </c:pt>
                <c:pt idx="180">
                  <c:v>4.6612900527008767</c:v>
                </c:pt>
                <c:pt idx="181">
                  <c:v>4.7493381313178356</c:v>
                </c:pt>
                <c:pt idx="182">
                  <c:v>4.8373862099347953</c:v>
                </c:pt>
                <c:pt idx="183">
                  <c:v>4.9254342885517541</c:v>
                </c:pt>
                <c:pt idx="184">
                  <c:v>5.0134823671687139</c:v>
                </c:pt>
                <c:pt idx="185">
                  <c:v>5.1015304457856727</c:v>
                </c:pt>
                <c:pt idx="186">
                  <c:v>5.1895785244026325</c:v>
                </c:pt>
                <c:pt idx="187">
                  <c:v>5.2776266030195913</c:v>
                </c:pt>
                <c:pt idx="188">
                  <c:v>5.365674681636551</c:v>
                </c:pt>
                <c:pt idx="189">
                  <c:v>5.4537227602535099</c:v>
                </c:pt>
                <c:pt idx="190">
                  <c:v>5.5417708388704696</c:v>
                </c:pt>
                <c:pt idx="191">
                  <c:v>5.6298189174874294</c:v>
                </c:pt>
                <c:pt idx="192">
                  <c:v>5.7178669961043882</c:v>
                </c:pt>
                <c:pt idx="193">
                  <c:v>5.8059150747213479</c:v>
                </c:pt>
                <c:pt idx="194">
                  <c:v>5.8939631533383068</c:v>
                </c:pt>
                <c:pt idx="195">
                  <c:v>5.9820112319552665</c:v>
                </c:pt>
                <c:pt idx="196">
                  <c:v>6.0700593105722254</c:v>
                </c:pt>
                <c:pt idx="197">
                  <c:v>6.1581073891891851</c:v>
                </c:pt>
                <c:pt idx="198">
                  <c:v>6.2461554678061439</c:v>
                </c:pt>
                <c:pt idx="199">
                  <c:v>6.3342035464231037</c:v>
                </c:pt>
                <c:pt idx="200">
                  <c:v>6.4222516250400634</c:v>
                </c:pt>
                <c:pt idx="201">
                  <c:v>6.5102997036570223</c:v>
                </c:pt>
                <c:pt idx="202">
                  <c:v>6.598347782273982</c:v>
                </c:pt>
                <c:pt idx="203">
                  <c:v>6.6863958608909408</c:v>
                </c:pt>
                <c:pt idx="204">
                  <c:v>6.7744439395079006</c:v>
                </c:pt>
                <c:pt idx="205">
                  <c:v>6.8624920181248594</c:v>
                </c:pt>
                <c:pt idx="206">
                  <c:v>6.9505400967418192</c:v>
                </c:pt>
                <c:pt idx="207">
                  <c:v>7.038588175358778</c:v>
                </c:pt>
                <c:pt idx="208">
                  <c:v>7.1266362539757377</c:v>
                </c:pt>
                <c:pt idx="209">
                  <c:v>7.2146843325926966</c:v>
                </c:pt>
                <c:pt idx="210">
                  <c:v>7.3027324112096563</c:v>
                </c:pt>
                <c:pt idx="211">
                  <c:v>7.3907804898266161</c:v>
                </c:pt>
                <c:pt idx="212">
                  <c:v>7.4788285684435749</c:v>
                </c:pt>
                <c:pt idx="213">
                  <c:v>7.5668766470605346</c:v>
                </c:pt>
                <c:pt idx="214">
                  <c:v>7.6549247256774935</c:v>
                </c:pt>
                <c:pt idx="215">
                  <c:v>7.7429728042944532</c:v>
                </c:pt>
                <c:pt idx="216">
                  <c:v>7.8310208829114121</c:v>
                </c:pt>
                <c:pt idx="217">
                  <c:v>7.9190689615283718</c:v>
                </c:pt>
                <c:pt idx="218">
                  <c:v>8.0071170401453315</c:v>
                </c:pt>
                <c:pt idx="219">
                  <c:v>8.0951651187622904</c:v>
                </c:pt>
                <c:pt idx="220">
                  <c:v>8.1832131973792492</c:v>
                </c:pt>
                <c:pt idx="221">
                  <c:v>8.2712612759962081</c:v>
                </c:pt>
                <c:pt idx="222">
                  <c:v>8.3593093546131687</c:v>
                </c:pt>
                <c:pt idx="223">
                  <c:v>8.4473574332301276</c:v>
                </c:pt>
                <c:pt idx="224">
                  <c:v>8.5354055118470864</c:v>
                </c:pt>
                <c:pt idx="225">
                  <c:v>8.623453590464047</c:v>
                </c:pt>
                <c:pt idx="226">
                  <c:v>8.7115016690810059</c:v>
                </c:pt>
                <c:pt idx="227">
                  <c:v>8.7995497476979647</c:v>
                </c:pt>
                <c:pt idx="228">
                  <c:v>8.8875978263149236</c:v>
                </c:pt>
                <c:pt idx="229">
                  <c:v>8.9756459049318842</c:v>
                </c:pt>
                <c:pt idx="230">
                  <c:v>9.063693983548843</c:v>
                </c:pt>
                <c:pt idx="231">
                  <c:v>9.1517420621658019</c:v>
                </c:pt>
                <c:pt idx="232">
                  <c:v>9.2397901407827625</c:v>
                </c:pt>
                <c:pt idx="233">
                  <c:v>9.3278382193997214</c:v>
                </c:pt>
                <c:pt idx="234">
                  <c:v>9.4158862980166802</c:v>
                </c:pt>
                <c:pt idx="235">
                  <c:v>9.503934376633639</c:v>
                </c:pt>
                <c:pt idx="236">
                  <c:v>9.5919824552505997</c:v>
                </c:pt>
                <c:pt idx="237">
                  <c:v>9.6800305338675585</c:v>
                </c:pt>
                <c:pt idx="238">
                  <c:v>9.7680786124845174</c:v>
                </c:pt>
                <c:pt idx="239">
                  <c:v>9.8561266911014762</c:v>
                </c:pt>
                <c:pt idx="240">
                  <c:v>9.9441747697184368</c:v>
                </c:pt>
                <c:pt idx="241">
                  <c:v>10.032222848335396</c:v>
                </c:pt>
                <c:pt idx="242">
                  <c:v>10.120270926952355</c:v>
                </c:pt>
                <c:pt idx="243">
                  <c:v>10.208319005569315</c:v>
                </c:pt>
                <c:pt idx="244">
                  <c:v>10.296367084186274</c:v>
                </c:pt>
                <c:pt idx="245">
                  <c:v>10.384415162803233</c:v>
                </c:pt>
                <c:pt idx="246">
                  <c:v>10.472463241420192</c:v>
                </c:pt>
                <c:pt idx="247">
                  <c:v>10.560511320037152</c:v>
                </c:pt>
                <c:pt idx="248">
                  <c:v>10.648559398654111</c:v>
                </c:pt>
                <c:pt idx="249">
                  <c:v>10.73660747727107</c:v>
                </c:pt>
                <c:pt idx="250">
                  <c:v>10.824655555888029</c:v>
                </c:pt>
                <c:pt idx="251">
                  <c:v>10.912703634504989</c:v>
                </c:pt>
                <c:pt idx="252">
                  <c:v>11.000751713121948</c:v>
                </c:pt>
                <c:pt idx="253">
                  <c:v>11.088799791738907</c:v>
                </c:pt>
                <c:pt idx="254">
                  <c:v>11.176847870355868</c:v>
                </c:pt>
                <c:pt idx="255">
                  <c:v>11.264895948972827</c:v>
                </c:pt>
              </c:numCache>
            </c:numRef>
          </c:xVal>
          <c:yVal>
            <c:numRef>
              <c:f>RhFe3C!$K$31:$K$286</c:f>
              <c:numCache>
                <c:formatCode>General</c:formatCode>
                <c:ptCount val="256"/>
                <c:pt idx="0">
                  <c:v>0.99990564120972114</c:v>
                </c:pt>
                <c:pt idx="1">
                  <c:v>0.99990268410008321</c:v>
                </c:pt>
                <c:pt idx="2">
                  <c:v>0.99989957512333349</c:v>
                </c:pt>
                <c:pt idx="3">
                  <c:v>0.99989630335284507</c:v>
                </c:pt>
                <c:pt idx="4">
                  <c:v>0.99989285684681928</c:v>
                </c:pt>
                <c:pt idx="5">
                  <c:v>0.99988922253221646</c:v>
                </c:pt>
                <c:pt idx="6">
                  <c:v>0.99988538607286082</c:v>
                </c:pt>
                <c:pt idx="7">
                  <c:v>0.99988133171920313</c:v>
                </c:pt>
                <c:pt idx="8">
                  <c:v>0.9998770421367672</c:v>
                </c:pt>
                <c:pt idx="9">
                  <c:v>0.99987249820974911</c:v>
                </c:pt>
                <c:pt idx="10">
                  <c:v>0.99986767881557026</c:v>
                </c:pt>
                <c:pt idx="11">
                  <c:v>0.9998625605653686</c:v>
                </c:pt>
                <c:pt idx="12">
                  <c:v>0.99985711750441875</c:v>
                </c:pt>
                <c:pt idx="13">
                  <c:v>0.9998513207652534</c:v>
                </c:pt>
                <c:pt idx="14">
                  <c:v>0.99984513816476006</c:v>
                </c:pt>
                <c:pt idx="15">
                  <c:v>0.99983853373467857</c:v>
                </c:pt>
                <c:pt idx="16">
                  <c:v>0.99983146717262616</c:v>
                </c:pt>
                <c:pt idx="17">
                  <c:v>0.99982389319791876</c:v>
                </c:pt>
                <c:pt idx="18">
                  <c:v>0.99981576079287116</c:v>
                </c:pt>
                <c:pt idx="19">
                  <c:v>0.99980701230574787</c:v>
                </c:pt>
                <c:pt idx="20">
                  <c:v>0.99979758238582794</c:v>
                </c:pt>
                <c:pt idx="21">
                  <c:v>0.99978739671378136</c:v>
                </c:pt>
                <c:pt idx="22">
                  <c:v>0.999776370481258</c:v>
                </c:pt>
                <c:pt idx="23">
                  <c:v>0.99976440656162169</c:v>
                </c:pt>
                <c:pt idx="24">
                  <c:v>0.99975139329825069</c:v>
                </c:pt>
                <c:pt idx="25">
                  <c:v>0.99973720181660386</c:v>
                </c:pt>
                <c:pt idx="26">
                  <c:v>0.99972168273968876</c:v>
                </c:pt>
                <c:pt idx="27">
                  <c:v>0.99970466215143616</c:v>
                </c:pt>
                <c:pt idx="28">
                  <c:v>0.99968593660565674</c:v>
                </c:pt>
                <c:pt idx="29">
                  <c:v>0.99966526691534241</c:v>
                </c:pt>
                <c:pt idx="30">
                  <c:v>0.99964237037182779</c:v>
                </c:pt>
                <c:pt idx="31">
                  <c:v>0.99961691092681737</c:v>
                </c:pt>
                <c:pt idx="32">
                  <c:v>0.99958848670952982</c:v>
                </c:pt>
                <c:pt idx="33">
                  <c:v>0.99955661402727514</c:v>
                </c:pt>
                <c:pt idx="34">
                  <c:v>0.99952070668259074</c:v>
                </c:pt>
                <c:pt idx="35">
                  <c:v>0.9994800489916652</c:v>
                </c:pt>
                <c:pt idx="36">
                  <c:v>0.99943376024365538</c:v>
                </c:pt>
                <c:pt idx="37">
                  <c:v>0.99938074740140315</c:v>
                </c:pt>
                <c:pt idx="38">
                  <c:v>0.99931964146028807</c:v>
                </c:pt>
                <c:pt idx="39">
                  <c:v>0.99924871081725408</c:v>
                </c:pt>
                <c:pt idx="40">
                  <c:v>0.99916574188195051</c:v>
                </c:pt>
                <c:pt idx="41">
                  <c:v>0.99906787238700134</c:v>
                </c:pt>
                <c:pt idx="42">
                  <c:v>0.99895135545833424</c:v>
                </c:pt>
                <c:pt idx="43">
                  <c:v>0.99881122092769303</c:v>
                </c:pt>
                <c:pt idx="44">
                  <c:v>0.9986407821013672</c:v>
                </c:pt>
                <c:pt idx="45">
                  <c:v>0.9984309073179588</c:v>
                </c:pt>
                <c:pt idx="46">
                  <c:v>0.99816893038922316</c:v>
                </c:pt>
                <c:pt idx="47">
                  <c:v>0.99783700548675813</c:v>
                </c:pt>
                <c:pt idx="48">
                  <c:v>0.99740961749802992</c:v>
                </c:pt>
                <c:pt idx="49">
                  <c:v>0.9968498633134486</c:v>
                </c:pt>
                <c:pt idx="50">
                  <c:v>0.99610416199295049</c:v>
                </c:pt>
                <c:pt idx="51">
                  <c:v>0.99509577710375374</c:v>
                </c:pt>
                <c:pt idx="52">
                  <c:v>0.99372078384503026</c:v>
                </c:pt>
                <c:pt idx="53">
                  <c:v>0.99186116515338107</c:v>
                </c:pt>
                <c:pt idx="54">
                  <c:v>0.98945851350802727</c:v>
                </c:pt>
                <c:pt idx="55">
                  <c:v>0.98672750252991859</c:v>
                </c:pt>
                <c:pt idx="56">
                  <c:v>0.98446822619505969</c:v>
                </c:pt>
                <c:pt idx="57">
                  <c:v>0.98387716852315954</c:v>
                </c:pt>
                <c:pt idx="58">
                  <c:v>0.98534917411069045</c:v>
                </c:pt>
                <c:pt idx="59">
                  <c:v>0.98795343625763687</c:v>
                </c:pt>
                <c:pt idx="60">
                  <c:v>0.99057893782240725</c:v>
                </c:pt>
                <c:pt idx="61">
                  <c:v>0.99272266916670071</c:v>
                </c:pt>
                <c:pt idx="62">
                  <c:v>0.99433258110812683</c:v>
                </c:pt>
                <c:pt idx="63">
                  <c:v>0.99551020236715726</c:v>
                </c:pt>
                <c:pt idx="64">
                  <c:v>0.99637084545101018</c:v>
                </c:pt>
                <c:pt idx="65">
                  <c:v>0.99700575195191055</c:v>
                </c:pt>
                <c:pt idx="66">
                  <c:v>0.99747993335107543</c:v>
                </c:pt>
                <c:pt idx="67">
                  <c:v>0.99783817727711899</c:v>
                </c:pt>
                <c:pt idx="68">
                  <c:v>0.99811111554052656</c:v>
                </c:pt>
                <c:pt idx="69">
                  <c:v>0.99831973810213492</c:v>
                </c:pt>
                <c:pt idx="70">
                  <c:v>0.99847845129288637</c:v>
                </c:pt>
                <c:pt idx="71">
                  <c:v>0.99859707150925392</c:v>
                </c:pt>
                <c:pt idx="72">
                  <c:v>0.99868208909205769</c:v>
                </c:pt>
                <c:pt idx="73">
                  <c:v>0.99873742861170245</c:v>
                </c:pt>
                <c:pt idx="74">
                  <c:v>0.99876483769636382</c:v>
                </c:pt>
                <c:pt idx="75">
                  <c:v>0.99876396010611612</c:v>
                </c:pt>
                <c:pt idx="76">
                  <c:v>0.9987320764662192</c:v>
                </c:pt>
                <c:pt idx="77">
                  <c:v>0.99866340597926706</c:v>
                </c:pt>
                <c:pt idx="78">
                  <c:v>0.9985477175808678</c:v>
                </c:pt>
                <c:pt idx="79">
                  <c:v>0.99836772719690792</c:v>
                </c:pt>
                <c:pt idx="80">
                  <c:v>0.99809420654878178</c:v>
                </c:pt>
                <c:pt idx="81">
                  <c:v>0.99767657731941872</c:v>
                </c:pt>
                <c:pt idx="82">
                  <c:v>0.99702443717465394</c:v>
                </c:pt>
                <c:pt idx="83">
                  <c:v>0.99597180708074851</c:v>
                </c:pt>
                <c:pt idx="84">
                  <c:v>0.99421888738597763</c:v>
                </c:pt>
                <c:pt idx="85">
                  <c:v>0.99132665034404344</c:v>
                </c:pt>
                <c:pt idx="86">
                  <c:v>0.98732936905524349</c:v>
                </c:pt>
                <c:pt idx="87">
                  <c:v>0.98487449037858743</c:v>
                </c:pt>
                <c:pt idx="88">
                  <c:v>0.98713047075330673</c:v>
                </c:pt>
                <c:pt idx="89">
                  <c:v>0.99117121765334792</c:v>
                </c:pt>
                <c:pt idx="90">
                  <c:v>0.9941636586960606</c:v>
                </c:pt>
                <c:pt idx="91">
                  <c:v>0.99599458156137288</c:v>
                </c:pt>
                <c:pt idx="92">
                  <c:v>0.99710462851918913</c:v>
                </c:pt>
                <c:pt idx="93">
                  <c:v>0.99780329453241934</c:v>
                </c:pt>
                <c:pt idx="94">
                  <c:v>0.99826287154722593</c:v>
                </c:pt>
                <c:pt idx="95">
                  <c:v>0.99857743157344903</c:v>
                </c:pt>
                <c:pt idx="96">
                  <c:v>0.99879987087098721</c:v>
                </c:pt>
                <c:pt idx="97">
                  <c:v>0.99896113609840831</c:v>
                </c:pt>
                <c:pt idx="98">
                  <c:v>0.99908003395623035</c:v>
                </c:pt>
                <c:pt idx="99">
                  <c:v>0.99916836061103509</c:v>
                </c:pt>
                <c:pt idx="100">
                  <c:v>0.99923367641334837</c:v>
                </c:pt>
                <c:pt idx="101">
                  <c:v>0.99928085386419574</c:v>
                </c:pt>
                <c:pt idx="102">
                  <c:v>0.99931295650157692</c:v>
                </c:pt>
                <c:pt idx="103">
                  <c:v>0.99933173006551768</c:v>
                </c:pt>
                <c:pt idx="104">
                  <c:v>0.99933784680610172</c:v>
                </c:pt>
                <c:pt idx="105">
                  <c:v>0.9993309651458967</c:v>
                </c:pt>
                <c:pt idx="106">
                  <c:v>0.99930961281742026</c:v>
                </c:pt>
                <c:pt idx="107">
                  <c:v>0.99927084820471179</c:v>
                </c:pt>
                <c:pt idx="108">
                  <c:v>0.99920957702623658</c:v>
                </c:pt>
                <c:pt idx="109">
                  <c:v>0.999117257338201</c:v>
                </c:pt>
                <c:pt idx="110">
                  <c:v>0.99897942285588337</c:v>
                </c:pt>
                <c:pt idx="111">
                  <c:v>0.99877077209205933</c:v>
                </c:pt>
                <c:pt idx="112">
                  <c:v>0.99844496866667842</c:v>
                </c:pt>
                <c:pt idx="113">
                  <c:v>0.9979125679263644</c:v>
                </c:pt>
                <c:pt idx="114">
                  <c:v>0.9969934639025958</c:v>
                </c:pt>
                <c:pt idx="115">
                  <c:v>0.9953366519067901</c:v>
                </c:pt>
                <c:pt idx="116">
                  <c:v>0.99252031798908869</c:v>
                </c:pt>
                <c:pt idx="117">
                  <c:v>0.98967882430222065</c:v>
                </c:pt>
                <c:pt idx="118">
                  <c:v>0.99065806562701142</c:v>
                </c:pt>
                <c:pt idx="119">
                  <c:v>0.99387530851460193</c:v>
                </c:pt>
                <c:pt idx="120">
                  <c:v>0.99616574442410011</c:v>
                </c:pt>
                <c:pt idx="121">
                  <c:v>0.99744566904932008</c:v>
                </c:pt>
                <c:pt idx="122">
                  <c:v>0.99816393255522151</c:v>
                </c:pt>
                <c:pt idx="123">
                  <c:v>0.99858773427528347</c:v>
                </c:pt>
                <c:pt idx="124">
                  <c:v>0.99884955531650454</c:v>
                </c:pt>
                <c:pt idx="125">
                  <c:v>0.9990158336717746</c:v>
                </c:pt>
                <c:pt idx="126">
                  <c:v>0.99912132507217177</c:v>
                </c:pt>
                <c:pt idx="127">
                  <c:v>0.99918477415449103</c:v>
                </c:pt>
                <c:pt idx="128">
                  <c:v>0.99921615063859814</c:v>
                </c:pt>
                <c:pt idx="129">
                  <c:v>0.99922001166407115</c:v>
                </c:pt>
                <c:pt idx="130">
                  <c:v>0.99919690070976219</c:v>
                </c:pt>
                <c:pt idx="131">
                  <c:v>0.99914350801025931</c:v>
                </c:pt>
                <c:pt idx="132">
                  <c:v>0.9990516721510152</c:v>
                </c:pt>
                <c:pt idx="133">
                  <c:v>0.99890571499982306</c:v>
                </c:pt>
                <c:pt idx="134">
                  <c:v>0.99867664052171978</c:v>
                </c:pt>
                <c:pt idx="135">
                  <c:v>0.9983096421933676</c:v>
                </c:pt>
                <c:pt idx="136">
                  <c:v>0.99769670549360578</c:v>
                </c:pt>
                <c:pt idx="137">
                  <c:v>0.99661894809539686</c:v>
                </c:pt>
                <c:pt idx="138">
                  <c:v>0.99467057652097368</c:v>
                </c:pt>
                <c:pt idx="139">
                  <c:v>0.99157985222304279</c:v>
                </c:pt>
                <c:pt idx="140">
                  <c:v>0.98946950589341065</c:v>
                </c:pt>
                <c:pt idx="141">
                  <c:v>0.99154534049725263</c:v>
                </c:pt>
                <c:pt idx="142">
                  <c:v>0.99464652515735452</c:v>
                </c:pt>
                <c:pt idx="143">
                  <c:v>0.99660952194440877</c:v>
                </c:pt>
                <c:pt idx="144">
                  <c:v>0.99769711934728023</c:v>
                </c:pt>
                <c:pt idx="145">
                  <c:v>0.99831736023988826</c:v>
                </c:pt>
                <c:pt idx="146">
                  <c:v>0.99869112192126597</c:v>
                </c:pt>
                <c:pt idx="147">
                  <c:v>0.9989276705583614</c:v>
                </c:pt>
                <c:pt idx="148">
                  <c:v>0.99908278613194434</c:v>
                </c:pt>
                <c:pt idx="149">
                  <c:v>0.99918647254842885</c:v>
                </c:pt>
                <c:pt idx="150">
                  <c:v>0.99925567647360247</c:v>
                </c:pt>
                <c:pt idx="151">
                  <c:v>0.99930032932862345</c:v>
                </c:pt>
                <c:pt idx="152">
                  <c:v>0.99932635516863266</c:v>
                </c:pt>
                <c:pt idx="153">
                  <c:v>0.99933722988511942</c:v>
                </c:pt>
                <c:pt idx="154">
                  <c:v>0.99933480537318164</c:v>
                </c:pt>
                <c:pt idx="155">
                  <c:v>0.99931973098441751</c:v>
                </c:pt>
                <c:pt idx="156">
                  <c:v>0.99929162739806432</c:v>
                </c:pt>
                <c:pt idx="157">
                  <c:v>0.99924907685214448</c:v>
                </c:pt>
                <c:pt idx="158">
                  <c:v>0.99918943621840239</c:v>
                </c:pt>
                <c:pt idx="159">
                  <c:v>0.99910842777085873</c:v>
                </c:pt>
                <c:pt idx="160">
                  <c:v>0.99899939390363635</c:v>
                </c:pt>
                <c:pt idx="161">
                  <c:v>0.99885198489567506</c:v>
                </c:pt>
                <c:pt idx="162">
                  <c:v>0.99864982321992246</c:v>
                </c:pt>
                <c:pt idx="163">
                  <c:v>0.99836622729597124</c:v>
                </c:pt>
                <c:pt idx="164">
                  <c:v>0.99795611155586583</c:v>
                </c:pt>
                <c:pt idx="165">
                  <c:v>0.99734018967720972</c:v>
                </c:pt>
                <c:pt idx="166">
                  <c:v>0.99637413509341399</c:v>
                </c:pt>
                <c:pt idx="167">
                  <c:v>0.9947946346947073</c:v>
                </c:pt>
                <c:pt idx="168">
                  <c:v>0.99218102355333659</c:v>
                </c:pt>
                <c:pt idx="169">
                  <c:v>0.98831844267550018</c:v>
                </c:pt>
                <c:pt idx="170">
                  <c:v>0.98506602267607013</c:v>
                </c:pt>
                <c:pt idx="171">
                  <c:v>0.98624741507911662</c:v>
                </c:pt>
                <c:pt idx="172">
                  <c:v>0.99023561514967973</c:v>
                </c:pt>
                <c:pt idx="173">
                  <c:v>0.99351605809177224</c:v>
                </c:pt>
                <c:pt idx="174">
                  <c:v>0.99555275903226204</c:v>
                </c:pt>
                <c:pt idx="175">
                  <c:v>0.9967702636591641</c:v>
                </c:pt>
                <c:pt idx="176">
                  <c:v>0.99751690785651415</c:v>
                </c:pt>
                <c:pt idx="177">
                  <c:v>0.99799083490461171</c:v>
                </c:pt>
                <c:pt idx="178">
                  <c:v>0.99829967807954845</c:v>
                </c:pt>
                <c:pt idx="179">
                  <c:v>0.99850309806602089</c:v>
                </c:pt>
                <c:pt idx="180">
                  <c:v>0.99863526477804898</c:v>
                </c:pt>
                <c:pt idx="181">
                  <c:v>0.99871628242896704</c:v>
                </c:pt>
                <c:pt idx="182">
                  <c:v>0.99875808733410243</c:v>
                </c:pt>
                <c:pt idx="183">
                  <c:v>0.99876756862089711</c:v>
                </c:pt>
                <c:pt idx="184">
                  <c:v>0.99874823835464976</c:v>
                </c:pt>
                <c:pt idx="185">
                  <c:v>0.99870109564571097</c:v>
                </c:pt>
                <c:pt idx="186">
                  <c:v>0.99862499743430744</c:v>
                </c:pt>
                <c:pt idx="187">
                  <c:v>0.99851667677598266</c:v>
                </c:pt>
                <c:pt idx="188">
                  <c:v>0.99837044829405852</c:v>
                </c:pt>
                <c:pt idx="189">
                  <c:v>0.99817756571009464</c:v>
                </c:pt>
                <c:pt idx="190">
                  <c:v>0.99792512289206714</c:v>
                </c:pt>
                <c:pt idx="191">
                  <c:v>0.99759430169165708</c:v>
                </c:pt>
                <c:pt idx="192">
                  <c:v>0.9971576630822272</c:v>
                </c:pt>
                <c:pt idx="193">
                  <c:v>0.99657509156915136</c:v>
                </c:pt>
                <c:pt idx="194">
                  <c:v>0.99578813526350785</c:v>
                </c:pt>
                <c:pt idx="195">
                  <c:v>0.99471358477992211</c:v>
                </c:pt>
                <c:pt idx="196">
                  <c:v>0.99324165217438165</c:v>
                </c:pt>
                <c:pt idx="197">
                  <c:v>0.99125863018067073</c:v>
                </c:pt>
                <c:pt idx="198">
                  <c:v>0.98874799774865796</c:v>
                </c:pt>
                <c:pt idx="199">
                  <c:v>0.98604639783869119</c:v>
                </c:pt>
                <c:pt idx="200">
                  <c:v>0.98411428216155328</c:v>
                </c:pt>
                <c:pt idx="201">
                  <c:v>0.98407956789024187</c:v>
                </c:pt>
                <c:pt idx="202">
                  <c:v>0.98597036232635793</c:v>
                </c:pt>
                <c:pt idx="203">
                  <c:v>0.9886773361496356</c:v>
                </c:pt>
                <c:pt idx="204">
                  <c:v>0.9912179768206526</c:v>
                </c:pt>
                <c:pt idx="205">
                  <c:v>0.99323568714552091</c:v>
                </c:pt>
                <c:pt idx="206">
                  <c:v>0.99473960047233512</c:v>
                </c:pt>
                <c:pt idx="207">
                  <c:v>0.99584256132553683</c:v>
                </c:pt>
                <c:pt idx="208">
                  <c:v>0.99665543299823967</c:v>
                </c:pt>
                <c:pt idx="209">
                  <c:v>0.99726275133906628</c:v>
                </c:pt>
                <c:pt idx="210">
                  <c:v>0.99772414157934608</c:v>
                </c:pt>
                <c:pt idx="211">
                  <c:v>0.99808073113828844</c:v>
                </c:pt>
                <c:pt idx="212">
                  <c:v>0.99836089313778864</c:v>
                </c:pt>
                <c:pt idx="213">
                  <c:v>0.99858439692084466</c:v>
                </c:pt>
                <c:pt idx="214">
                  <c:v>0.99876521192110879</c:v>
                </c:pt>
                <c:pt idx="215">
                  <c:v>0.99891336348385995</c:v>
                </c:pt>
                <c:pt idx="216">
                  <c:v>0.99903615995311545</c:v>
                </c:pt>
                <c:pt idx="217">
                  <c:v>0.99913901044565678</c:v>
                </c:pt>
                <c:pt idx="218">
                  <c:v>0.99922597642228783</c:v>
                </c:pt>
                <c:pt idx="219">
                  <c:v>0.99930014887091168</c:v>
                </c:pt>
                <c:pt idx="220">
                  <c:v>0.99936390996050251</c:v>
                </c:pt>
                <c:pt idx="221">
                  <c:v>0.9994191171557657</c:v>
                </c:pt>
                <c:pt idx="222">
                  <c:v>0.99946723457272924</c:v>
                </c:pt>
                <c:pt idx="223">
                  <c:v>0.9995094279400224</c:v>
                </c:pt>
                <c:pt idx="224">
                  <c:v>0.99954663411538325</c:v>
                </c:pt>
                <c:pt idx="225">
                  <c:v>0.99957961258111783</c:v>
                </c:pt>
                <c:pt idx="226">
                  <c:v>0.99960898401765919</c:v>
                </c:pt>
                <c:pt idx="227">
                  <c:v>0.99963525950215615</c:v>
                </c:pt>
                <c:pt idx="228">
                  <c:v>0.99965886282938898</c:v>
                </c:pt>
                <c:pt idx="229">
                  <c:v>0.99968014773377467</c:v>
                </c:pt>
                <c:pt idx="230">
                  <c:v>0.99969941129346795</c:v>
                </c:pt>
                <c:pt idx="231">
                  <c:v>0.99971690444880368</c:v>
                </c:pt>
                <c:pt idx="232">
                  <c:v>0.99973284032029397</c:v>
                </c:pt>
                <c:pt idx="233">
                  <c:v>0.99974740083458513</c:v>
                </c:pt>
                <c:pt idx="234">
                  <c:v>0.99976074203897447</c:v>
                </c:pt>
                <c:pt idx="235">
                  <c:v>0.99977299839184086</c:v>
                </c:pt>
                <c:pt idx="236">
                  <c:v>0.99978428624768256</c:v>
                </c:pt>
                <c:pt idx="237">
                  <c:v>0.99979470670448345</c:v>
                </c:pt>
                <c:pt idx="238">
                  <c:v>0.99980434794296813</c:v>
                </c:pt>
                <c:pt idx="239">
                  <c:v>0.99981328715852102</c:v>
                </c:pt>
                <c:pt idx="240">
                  <c:v>0.99982159216466981</c:v>
                </c:pt>
                <c:pt idx="241">
                  <c:v>0.99982932273029479</c:v>
                </c:pt>
                <c:pt idx="242">
                  <c:v>0.99983653169982944</c:v>
                </c:pt>
                <c:pt idx="243">
                  <c:v>0.9998432659357176</c:v>
                </c:pt>
                <c:pt idx="244">
                  <c:v>0.99984956711459649</c:v>
                </c:pt>
                <c:pt idx="245">
                  <c:v>0.9998554724025529</c:v>
                </c:pt>
                <c:pt idx="246">
                  <c:v>0.99986101502997293</c:v>
                </c:pt>
                <c:pt idx="247">
                  <c:v>0.99986622478267595</c:v>
                </c:pt>
                <c:pt idx="248">
                  <c:v>0.9998711284229711</c:v>
                </c:pt>
                <c:pt idx="249">
                  <c:v>0.99987575005182716</c:v>
                </c:pt>
                <c:pt idx="250">
                  <c:v>0.99988011142137934</c:v>
                </c:pt>
                <c:pt idx="251">
                  <c:v>0.99988423220540223</c:v>
                </c:pt>
                <c:pt idx="252">
                  <c:v>0.99988813023408984</c:v>
                </c:pt>
                <c:pt idx="253">
                  <c:v>0.99989182169842183</c:v>
                </c:pt>
                <c:pt idx="254">
                  <c:v>0.99989532132854075</c:v>
                </c:pt>
                <c:pt idx="255">
                  <c:v>0.99989864254984828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42-4109-8D55-7D405F292F99}"/>
            </c:ext>
          </c:extLst>
        </c:ser>
        <c:ser>
          <c:idx val="3"/>
          <c:order val="3"/>
          <c:tx>
            <c:v>Sextet 2</c:v>
          </c:tx>
          <c:spPr>
            <a:effectLst/>
          </c:spPr>
          <c:marker>
            <c:symbol val="none"/>
          </c:marker>
          <c:xVal>
            <c:numRef>
              <c:f>RhFe3C!$B$31:$B$286</c:f>
              <c:numCache>
                <c:formatCode>General</c:formatCode>
                <c:ptCount val="256"/>
                <c:pt idx="0">
                  <c:v>-11.187364098351804</c:v>
                </c:pt>
                <c:pt idx="1">
                  <c:v>-11.099316019734845</c:v>
                </c:pt>
                <c:pt idx="2">
                  <c:v>-11.011267941117884</c:v>
                </c:pt>
                <c:pt idx="3">
                  <c:v>-10.923219862500925</c:v>
                </c:pt>
                <c:pt idx="4">
                  <c:v>-10.835171783883967</c:v>
                </c:pt>
                <c:pt idx="5">
                  <c:v>-10.747123705267008</c:v>
                </c:pt>
                <c:pt idx="6">
                  <c:v>-10.659075626650047</c:v>
                </c:pt>
                <c:pt idx="7">
                  <c:v>-10.571027548033088</c:v>
                </c:pt>
                <c:pt idx="8">
                  <c:v>-10.482979469416129</c:v>
                </c:pt>
                <c:pt idx="9">
                  <c:v>-10.394931390799169</c:v>
                </c:pt>
                <c:pt idx="10">
                  <c:v>-10.30688331218221</c:v>
                </c:pt>
                <c:pt idx="11">
                  <c:v>-10.218835233565251</c:v>
                </c:pt>
                <c:pt idx="12">
                  <c:v>-10.130787154948292</c:v>
                </c:pt>
                <c:pt idx="13">
                  <c:v>-10.042739076331332</c:v>
                </c:pt>
                <c:pt idx="14">
                  <c:v>-9.9546909977143727</c:v>
                </c:pt>
                <c:pt idx="15">
                  <c:v>-9.8666429190974139</c:v>
                </c:pt>
                <c:pt idx="16">
                  <c:v>-9.778594840480455</c:v>
                </c:pt>
                <c:pt idx="17">
                  <c:v>-9.6905467618634944</c:v>
                </c:pt>
                <c:pt idx="18">
                  <c:v>-9.6024986832465355</c:v>
                </c:pt>
                <c:pt idx="19">
                  <c:v>-9.5144506046295767</c:v>
                </c:pt>
                <c:pt idx="20">
                  <c:v>-9.4264025260126161</c:v>
                </c:pt>
                <c:pt idx="21">
                  <c:v>-9.3383544473956572</c:v>
                </c:pt>
                <c:pt idx="22">
                  <c:v>-9.2503063687786984</c:v>
                </c:pt>
                <c:pt idx="23">
                  <c:v>-9.1622582901617395</c:v>
                </c:pt>
                <c:pt idx="24">
                  <c:v>-9.0742102115447789</c:v>
                </c:pt>
                <c:pt idx="25">
                  <c:v>-8.9861621329278201</c:v>
                </c:pt>
                <c:pt idx="26">
                  <c:v>-8.8981140543108612</c:v>
                </c:pt>
                <c:pt idx="27">
                  <c:v>-8.8100659756939024</c:v>
                </c:pt>
                <c:pt idx="28">
                  <c:v>-8.7220178970769418</c:v>
                </c:pt>
                <c:pt idx="29">
                  <c:v>-8.6339698184599829</c:v>
                </c:pt>
                <c:pt idx="30">
                  <c:v>-8.5459217398430241</c:v>
                </c:pt>
                <c:pt idx="31">
                  <c:v>-8.4578736612260634</c:v>
                </c:pt>
                <c:pt idx="32">
                  <c:v>-8.3698255826091046</c:v>
                </c:pt>
                <c:pt idx="33">
                  <c:v>-8.2817775039921457</c:v>
                </c:pt>
                <c:pt idx="34">
                  <c:v>-8.1937294253751869</c:v>
                </c:pt>
                <c:pt idx="35">
                  <c:v>-8.1056813467582263</c:v>
                </c:pt>
                <c:pt idx="36">
                  <c:v>-8.0176332681412674</c:v>
                </c:pt>
                <c:pt idx="37">
                  <c:v>-7.9295851895243086</c:v>
                </c:pt>
                <c:pt idx="38">
                  <c:v>-7.8415371109073488</c:v>
                </c:pt>
                <c:pt idx="39">
                  <c:v>-7.75348903229039</c:v>
                </c:pt>
                <c:pt idx="40">
                  <c:v>-7.6654409536734303</c:v>
                </c:pt>
                <c:pt idx="41">
                  <c:v>-7.5773928750564705</c:v>
                </c:pt>
                <c:pt idx="42">
                  <c:v>-7.4893447964395117</c:v>
                </c:pt>
                <c:pt idx="43">
                  <c:v>-7.4012967178225519</c:v>
                </c:pt>
                <c:pt idx="44">
                  <c:v>-7.3132486392055931</c:v>
                </c:pt>
                <c:pt idx="45">
                  <c:v>-7.2252005605886334</c:v>
                </c:pt>
                <c:pt idx="46">
                  <c:v>-7.1371524819716745</c:v>
                </c:pt>
                <c:pt idx="47">
                  <c:v>-7.0491044033547148</c:v>
                </c:pt>
                <c:pt idx="48">
                  <c:v>-6.9610563247377559</c:v>
                </c:pt>
                <c:pt idx="49">
                  <c:v>-6.8730082461207962</c:v>
                </c:pt>
                <c:pt idx="50">
                  <c:v>-6.7849601675038373</c:v>
                </c:pt>
                <c:pt idx="51">
                  <c:v>-6.6969120888868776</c:v>
                </c:pt>
                <c:pt idx="52">
                  <c:v>-6.6088640102699179</c:v>
                </c:pt>
                <c:pt idx="53">
                  <c:v>-6.520815931652959</c:v>
                </c:pt>
                <c:pt idx="54">
                  <c:v>-6.4327678530359993</c:v>
                </c:pt>
                <c:pt idx="55">
                  <c:v>-6.3447197744190404</c:v>
                </c:pt>
                <c:pt idx="56">
                  <c:v>-6.2566716958020807</c:v>
                </c:pt>
                <c:pt idx="57">
                  <c:v>-6.1686236171851219</c:v>
                </c:pt>
                <c:pt idx="58">
                  <c:v>-6.0805755385681621</c:v>
                </c:pt>
                <c:pt idx="59">
                  <c:v>-5.9925274599512033</c:v>
                </c:pt>
                <c:pt idx="60">
                  <c:v>-5.9044793813342435</c:v>
                </c:pt>
                <c:pt idx="61">
                  <c:v>-5.8164313027172847</c:v>
                </c:pt>
                <c:pt idx="62">
                  <c:v>-5.728383224100325</c:v>
                </c:pt>
                <c:pt idx="63">
                  <c:v>-5.6403351454833652</c:v>
                </c:pt>
                <c:pt idx="64">
                  <c:v>-5.5522870668664064</c:v>
                </c:pt>
                <c:pt idx="65">
                  <c:v>-5.4642389882494466</c:v>
                </c:pt>
                <c:pt idx="66">
                  <c:v>-5.3761909096324878</c:v>
                </c:pt>
                <c:pt idx="67">
                  <c:v>-5.2881428310155281</c:v>
                </c:pt>
                <c:pt idx="68">
                  <c:v>-5.2000947523985692</c:v>
                </c:pt>
                <c:pt idx="69">
                  <c:v>-5.1120466737816095</c:v>
                </c:pt>
                <c:pt idx="70">
                  <c:v>-5.0239985951646506</c:v>
                </c:pt>
                <c:pt idx="71">
                  <c:v>-4.9359505165476909</c:v>
                </c:pt>
                <c:pt idx="72">
                  <c:v>-4.8479024379307312</c:v>
                </c:pt>
                <c:pt idx="73">
                  <c:v>-4.7598543593137723</c:v>
                </c:pt>
                <c:pt idx="74">
                  <c:v>-4.6718062806968126</c:v>
                </c:pt>
                <c:pt idx="75">
                  <c:v>-4.5837582020798537</c:v>
                </c:pt>
                <c:pt idx="76">
                  <c:v>-4.495710123462894</c:v>
                </c:pt>
                <c:pt idx="77">
                  <c:v>-4.4076620448459352</c:v>
                </c:pt>
                <c:pt idx="78">
                  <c:v>-4.3196139662289754</c:v>
                </c:pt>
                <c:pt idx="79">
                  <c:v>-4.2315658876120166</c:v>
                </c:pt>
                <c:pt idx="80">
                  <c:v>-4.1435178089950568</c:v>
                </c:pt>
                <c:pt idx="81">
                  <c:v>-4.055469730378098</c:v>
                </c:pt>
                <c:pt idx="82">
                  <c:v>-3.9674216517611383</c:v>
                </c:pt>
                <c:pt idx="83">
                  <c:v>-3.879373573144179</c:v>
                </c:pt>
                <c:pt idx="84">
                  <c:v>-3.7913254945272197</c:v>
                </c:pt>
                <c:pt idx="85">
                  <c:v>-3.7032774159102604</c:v>
                </c:pt>
                <c:pt idx="86">
                  <c:v>-3.6152293372933011</c:v>
                </c:pt>
                <c:pt idx="87">
                  <c:v>-3.5271812586763418</c:v>
                </c:pt>
                <c:pt idx="88">
                  <c:v>-3.4391331800593821</c:v>
                </c:pt>
                <c:pt idx="89">
                  <c:v>-3.3510851014424228</c:v>
                </c:pt>
                <c:pt idx="90">
                  <c:v>-3.2630370228254635</c:v>
                </c:pt>
                <c:pt idx="91">
                  <c:v>-3.1749889442085042</c:v>
                </c:pt>
                <c:pt idx="92">
                  <c:v>-3.0869408655915449</c:v>
                </c:pt>
                <c:pt idx="93">
                  <c:v>-2.9988927869745856</c:v>
                </c:pt>
                <c:pt idx="94">
                  <c:v>-2.9108447083576263</c:v>
                </c:pt>
                <c:pt idx="95">
                  <c:v>-2.822796629740667</c:v>
                </c:pt>
                <c:pt idx="96">
                  <c:v>-2.7347485511237077</c:v>
                </c:pt>
                <c:pt idx="97">
                  <c:v>-2.6467004725067484</c:v>
                </c:pt>
                <c:pt idx="98">
                  <c:v>-2.5586523938897892</c:v>
                </c:pt>
                <c:pt idx="99">
                  <c:v>-2.4706043152728294</c:v>
                </c:pt>
                <c:pt idx="100">
                  <c:v>-2.3825562366558701</c:v>
                </c:pt>
                <c:pt idx="101">
                  <c:v>-2.2945081580389108</c:v>
                </c:pt>
                <c:pt idx="102">
                  <c:v>-2.2064600794219515</c:v>
                </c:pt>
                <c:pt idx="103">
                  <c:v>-2.1184120008049923</c:v>
                </c:pt>
                <c:pt idx="104">
                  <c:v>-2.030363922188033</c:v>
                </c:pt>
                <c:pt idx="105">
                  <c:v>-1.9423158435710737</c:v>
                </c:pt>
                <c:pt idx="106">
                  <c:v>-1.8542677649541144</c:v>
                </c:pt>
                <c:pt idx="107">
                  <c:v>-1.7662196863371549</c:v>
                </c:pt>
                <c:pt idx="108">
                  <c:v>-1.6781716077201956</c:v>
                </c:pt>
                <c:pt idx="109">
                  <c:v>-1.5901235291032363</c:v>
                </c:pt>
                <c:pt idx="110">
                  <c:v>-1.502075450486277</c:v>
                </c:pt>
                <c:pt idx="111">
                  <c:v>-1.4140273718693177</c:v>
                </c:pt>
                <c:pt idx="112">
                  <c:v>-1.3259792932523582</c:v>
                </c:pt>
                <c:pt idx="113">
                  <c:v>-1.2379312146353989</c:v>
                </c:pt>
                <c:pt idx="114">
                  <c:v>-1.1498831360184396</c:v>
                </c:pt>
                <c:pt idx="115">
                  <c:v>-1.0618350574014803</c:v>
                </c:pt>
                <c:pt idx="116">
                  <c:v>-0.97378697878452092</c:v>
                </c:pt>
                <c:pt idx="117">
                  <c:v>-0.88573890016756163</c:v>
                </c:pt>
                <c:pt idx="118">
                  <c:v>-0.79769082155060234</c:v>
                </c:pt>
                <c:pt idx="119">
                  <c:v>-0.70964274293364293</c:v>
                </c:pt>
                <c:pt idx="120">
                  <c:v>-0.62159466431668364</c:v>
                </c:pt>
                <c:pt idx="121">
                  <c:v>-0.53354658569972435</c:v>
                </c:pt>
                <c:pt idx="122">
                  <c:v>-0.44549850708276495</c:v>
                </c:pt>
                <c:pt idx="123">
                  <c:v>-0.35745042846580566</c:v>
                </c:pt>
                <c:pt idx="124">
                  <c:v>-0.26940234984884631</c:v>
                </c:pt>
                <c:pt idx="125">
                  <c:v>-0.18135427123188697</c:v>
                </c:pt>
                <c:pt idx="126">
                  <c:v>-9.3306192614927633E-2</c:v>
                </c:pt>
                <c:pt idx="127">
                  <c:v>-5.2581139979683009E-3</c:v>
                </c:pt>
                <c:pt idx="128">
                  <c:v>8.2789964618991033E-2</c:v>
                </c:pt>
                <c:pt idx="129">
                  <c:v>0.17083804323595037</c:v>
                </c:pt>
                <c:pt idx="130">
                  <c:v>0.25888612185290971</c:v>
                </c:pt>
                <c:pt idx="131">
                  <c:v>0.346934200469869</c:v>
                </c:pt>
                <c:pt idx="132">
                  <c:v>0.43498227908682835</c:v>
                </c:pt>
                <c:pt idx="133">
                  <c:v>0.5230303577037877</c:v>
                </c:pt>
                <c:pt idx="134">
                  <c:v>0.61107843632074699</c:v>
                </c:pt>
                <c:pt idx="135">
                  <c:v>0.69912651493770639</c:v>
                </c:pt>
                <c:pt idx="136">
                  <c:v>0.78717459355466568</c:v>
                </c:pt>
                <c:pt idx="137">
                  <c:v>0.87522267217162497</c:v>
                </c:pt>
                <c:pt idx="138">
                  <c:v>0.96327075078858437</c:v>
                </c:pt>
                <c:pt idx="139">
                  <c:v>1.0513188294055438</c:v>
                </c:pt>
                <c:pt idx="140">
                  <c:v>1.1393669080225031</c:v>
                </c:pt>
                <c:pt idx="141">
                  <c:v>1.2274149866394624</c:v>
                </c:pt>
                <c:pt idx="142">
                  <c:v>1.3154630652564216</c:v>
                </c:pt>
                <c:pt idx="143">
                  <c:v>1.4035111438733809</c:v>
                </c:pt>
                <c:pt idx="144">
                  <c:v>1.4915592224903405</c:v>
                </c:pt>
                <c:pt idx="145">
                  <c:v>1.5796073011072997</c:v>
                </c:pt>
                <c:pt idx="146">
                  <c:v>1.667655379724259</c:v>
                </c:pt>
                <c:pt idx="147">
                  <c:v>1.7557034583412183</c:v>
                </c:pt>
                <c:pt idx="148">
                  <c:v>1.8437515369581776</c:v>
                </c:pt>
                <c:pt idx="149">
                  <c:v>1.9317996155751369</c:v>
                </c:pt>
                <c:pt idx="150">
                  <c:v>2.0198476941920962</c:v>
                </c:pt>
                <c:pt idx="151">
                  <c:v>2.1078957728090555</c:v>
                </c:pt>
                <c:pt idx="152">
                  <c:v>2.1959438514260152</c:v>
                </c:pt>
                <c:pt idx="153">
                  <c:v>2.2839919300429745</c:v>
                </c:pt>
                <c:pt idx="154">
                  <c:v>2.3720400086599338</c:v>
                </c:pt>
                <c:pt idx="155">
                  <c:v>2.4600880872768931</c:v>
                </c:pt>
                <c:pt idx="156">
                  <c:v>2.5481361658938524</c:v>
                </c:pt>
                <c:pt idx="157">
                  <c:v>2.6361842445108117</c:v>
                </c:pt>
                <c:pt idx="158">
                  <c:v>2.724232323127771</c:v>
                </c:pt>
                <c:pt idx="159">
                  <c:v>2.8122804017447303</c:v>
                </c:pt>
                <c:pt idx="160">
                  <c:v>2.9003284803616896</c:v>
                </c:pt>
                <c:pt idx="161">
                  <c:v>2.9883765589786488</c:v>
                </c:pt>
                <c:pt idx="162">
                  <c:v>3.0764246375956081</c:v>
                </c:pt>
                <c:pt idx="163">
                  <c:v>3.1644727162125679</c:v>
                </c:pt>
                <c:pt idx="164">
                  <c:v>3.2525207948295272</c:v>
                </c:pt>
                <c:pt idx="165">
                  <c:v>3.3405688734464865</c:v>
                </c:pt>
                <c:pt idx="166">
                  <c:v>3.4286169520634457</c:v>
                </c:pt>
                <c:pt idx="167">
                  <c:v>3.516665030680405</c:v>
                </c:pt>
                <c:pt idx="168">
                  <c:v>3.6047131092973643</c:v>
                </c:pt>
                <c:pt idx="169">
                  <c:v>3.6927611879143236</c:v>
                </c:pt>
                <c:pt idx="170">
                  <c:v>3.7808092665312829</c:v>
                </c:pt>
                <c:pt idx="171">
                  <c:v>3.8688573451482422</c:v>
                </c:pt>
                <c:pt idx="172">
                  <c:v>3.9569054237652015</c:v>
                </c:pt>
                <c:pt idx="173">
                  <c:v>4.0449535023821612</c:v>
                </c:pt>
                <c:pt idx="174">
                  <c:v>4.1330015809991201</c:v>
                </c:pt>
                <c:pt idx="175">
                  <c:v>4.2210496596160798</c:v>
                </c:pt>
                <c:pt idx="176">
                  <c:v>4.3090977382330387</c:v>
                </c:pt>
                <c:pt idx="177">
                  <c:v>4.3971458168499984</c:v>
                </c:pt>
                <c:pt idx="178">
                  <c:v>4.4851938954669572</c:v>
                </c:pt>
                <c:pt idx="179">
                  <c:v>4.573241974083917</c:v>
                </c:pt>
                <c:pt idx="180">
                  <c:v>4.6612900527008767</c:v>
                </c:pt>
                <c:pt idx="181">
                  <c:v>4.7493381313178356</c:v>
                </c:pt>
                <c:pt idx="182">
                  <c:v>4.8373862099347953</c:v>
                </c:pt>
                <c:pt idx="183">
                  <c:v>4.9254342885517541</c:v>
                </c:pt>
                <c:pt idx="184">
                  <c:v>5.0134823671687139</c:v>
                </c:pt>
                <c:pt idx="185">
                  <c:v>5.1015304457856727</c:v>
                </c:pt>
                <c:pt idx="186">
                  <c:v>5.1895785244026325</c:v>
                </c:pt>
                <c:pt idx="187">
                  <c:v>5.2776266030195913</c:v>
                </c:pt>
                <c:pt idx="188">
                  <c:v>5.365674681636551</c:v>
                </c:pt>
                <c:pt idx="189">
                  <c:v>5.4537227602535099</c:v>
                </c:pt>
                <c:pt idx="190">
                  <c:v>5.5417708388704696</c:v>
                </c:pt>
                <c:pt idx="191">
                  <c:v>5.6298189174874294</c:v>
                </c:pt>
                <c:pt idx="192">
                  <c:v>5.7178669961043882</c:v>
                </c:pt>
                <c:pt idx="193">
                  <c:v>5.8059150747213479</c:v>
                </c:pt>
                <c:pt idx="194">
                  <c:v>5.8939631533383068</c:v>
                </c:pt>
                <c:pt idx="195">
                  <c:v>5.9820112319552665</c:v>
                </c:pt>
                <c:pt idx="196">
                  <c:v>6.0700593105722254</c:v>
                </c:pt>
                <c:pt idx="197">
                  <c:v>6.1581073891891851</c:v>
                </c:pt>
                <c:pt idx="198">
                  <c:v>6.2461554678061439</c:v>
                </c:pt>
                <c:pt idx="199">
                  <c:v>6.3342035464231037</c:v>
                </c:pt>
                <c:pt idx="200">
                  <c:v>6.4222516250400634</c:v>
                </c:pt>
                <c:pt idx="201">
                  <c:v>6.5102997036570223</c:v>
                </c:pt>
                <c:pt idx="202">
                  <c:v>6.598347782273982</c:v>
                </c:pt>
                <c:pt idx="203">
                  <c:v>6.6863958608909408</c:v>
                </c:pt>
                <c:pt idx="204">
                  <c:v>6.7744439395079006</c:v>
                </c:pt>
                <c:pt idx="205">
                  <c:v>6.8624920181248594</c:v>
                </c:pt>
                <c:pt idx="206">
                  <c:v>6.9505400967418192</c:v>
                </c:pt>
                <c:pt idx="207">
                  <c:v>7.038588175358778</c:v>
                </c:pt>
                <c:pt idx="208">
                  <c:v>7.1266362539757377</c:v>
                </c:pt>
                <c:pt idx="209">
                  <c:v>7.2146843325926966</c:v>
                </c:pt>
                <c:pt idx="210">
                  <c:v>7.3027324112096563</c:v>
                </c:pt>
                <c:pt idx="211">
                  <c:v>7.3907804898266161</c:v>
                </c:pt>
                <c:pt idx="212">
                  <c:v>7.4788285684435749</c:v>
                </c:pt>
                <c:pt idx="213">
                  <c:v>7.5668766470605346</c:v>
                </c:pt>
                <c:pt idx="214">
                  <c:v>7.6549247256774935</c:v>
                </c:pt>
                <c:pt idx="215">
                  <c:v>7.7429728042944532</c:v>
                </c:pt>
                <c:pt idx="216">
                  <c:v>7.8310208829114121</c:v>
                </c:pt>
                <c:pt idx="217">
                  <c:v>7.9190689615283718</c:v>
                </c:pt>
                <c:pt idx="218">
                  <c:v>8.0071170401453315</c:v>
                </c:pt>
                <c:pt idx="219">
                  <c:v>8.0951651187622904</c:v>
                </c:pt>
                <c:pt idx="220">
                  <c:v>8.1832131973792492</c:v>
                </c:pt>
                <c:pt idx="221">
                  <c:v>8.2712612759962081</c:v>
                </c:pt>
                <c:pt idx="222">
                  <c:v>8.3593093546131687</c:v>
                </c:pt>
                <c:pt idx="223">
                  <c:v>8.4473574332301276</c:v>
                </c:pt>
                <c:pt idx="224">
                  <c:v>8.5354055118470864</c:v>
                </c:pt>
                <c:pt idx="225">
                  <c:v>8.623453590464047</c:v>
                </c:pt>
                <c:pt idx="226">
                  <c:v>8.7115016690810059</c:v>
                </c:pt>
                <c:pt idx="227">
                  <c:v>8.7995497476979647</c:v>
                </c:pt>
                <c:pt idx="228">
                  <c:v>8.8875978263149236</c:v>
                </c:pt>
                <c:pt idx="229">
                  <c:v>8.9756459049318842</c:v>
                </c:pt>
                <c:pt idx="230">
                  <c:v>9.063693983548843</c:v>
                </c:pt>
                <c:pt idx="231">
                  <c:v>9.1517420621658019</c:v>
                </c:pt>
                <c:pt idx="232">
                  <c:v>9.2397901407827625</c:v>
                </c:pt>
                <c:pt idx="233">
                  <c:v>9.3278382193997214</c:v>
                </c:pt>
                <c:pt idx="234">
                  <c:v>9.4158862980166802</c:v>
                </c:pt>
                <c:pt idx="235">
                  <c:v>9.503934376633639</c:v>
                </c:pt>
                <c:pt idx="236">
                  <c:v>9.5919824552505997</c:v>
                </c:pt>
                <c:pt idx="237">
                  <c:v>9.6800305338675585</c:v>
                </c:pt>
                <c:pt idx="238">
                  <c:v>9.7680786124845174</c:v>
                </c:pt>
                <c:pt idx="239">
                  <c:v>9.8561266911014762</c:v>
                </c:pt>
                <c:pt idx="240">
                  <c:v>9.9441747697184368</c:v>
                </c:pt>
                <c:pt idx="241">
                  <c:v>10.032222848335396</c:v>
                </c:pt>
                <c:pt idx="242">
                  <c:v>10.120270926952355</c:v>
                </c:pt>
                <c:pt idx="243">
                  <c:v>10.208319005569315</c:v>
                </c:pt>
                <c:pt idx="244">
                  <c:v>10.296367084186274</c:v>
                </c:pt>
                <c:pt idx="245">
                  <c:v>10.384415162803233</c:v>
                </c:pt>
                <c:pt idx="246">
                  <c:v>10.472463241420192</c:v>
                </c:pt>
                <c:pt idx="247">
                  <c:v>10.560511320037152</c:v>
                </c:pt>
                <c:pt idx="248">
                  <c:v>10.648559398654111</c:v>
                </c:pt>
                <c:pt idx="249">
                  <c:v>10.73660747727107</c:v>
                </c:pt>
                <c:pt idx="250">
                  <c:v>10.824655555888029</c:v>
                </c:pt>
                <c:pt idx="251">
                  <c:v>10.912703634504989</c:v>
                </c:pt>
                <c:pt idx="252">
                  <c:v>11.000751713121948</c:v>
                </c:pt>
                <c:pt idx="253">
                  <c:v>11.088799791738907</c:v>
                </c:pt>
                <c:pt idx="254">
                  <c:v>11.176847870355868</c:v>
                </c:pt>
                <c:pt idx="255">
                  <c:v>11.264895948972827</c:v>
                </c:pt>
              </c:numCache>
            </c:numRef>
          </c:xVal>
          <c:yVal>
            <c:numRef>
              <c:f>RhFe3C!$N$31:$N$286</c:f>
              <c:numCache>
                <c:formatCode>General</c:formatCode>
                <c:ptCount val="256"/>
                <c:pt idx="0">
                  <c:v>0.99986945474619537</c:v>
                </c:pt>
                <c:pt idx="1">
                  <c:v>0.99986580177011486</c:v>
                </c:pt>
                <c:pt idx="2">
                  <c:v>0.99986198061557197</c:v>
                </c:pt>
                <c:pt idx="3">
                  <c:v>0.99985798036996276</c:v>
                </c:pt>
                <c:pt idx="4">
                  <c:v>0.99985378920246981</c:v>
                </c:pt>
                <c:pt idx="5">
                  <c:v>0.9998493942687533</c:v>
                </c:pt>
                <c:pt idx="6">
                  <c:v>0.99984478160383194</c:v>
                </c:pt>
                <c:pt idx="7">
                  <c:v>0.99983993600144438</c:v>
                </c:pt>
                <c:pt idx="8">
                  <c:v>0.99983484087790164</c:v>
                </c:pt>
                <c:pt idx="9">
                  <c:v>0.99982947811810119</c:v>
                </c:pt>
                <c:pt idx="10">
                  <c:v>0.99982382790097635</c:v>
                </c:pt>
                <c:pt idx="11">
                  <c:v>0.99981786850117305</c:v>
                </c:pt>
                <c:pt idx="12">
                  <c:v>0.99981157606317228</c:v>
                </c:pt>
                <c:pt idx="13">
                  <c:v>0.99980492434338564</c:v>
                </c:pt>
                <c:pt idx="14">
                  <c:v>0.99979788441491957</c:v>
                </c:pt>
                <c:pt idx="15">
                  <c:v>0.99979042432869047</c:v>
                </c:pt>
                <c:pt idx="16">
                  <c:v>0.99978250872334751</c:v>
                </c:pt>
                <c:pt idx="17">
                  <c:v>0.99977409837495967</c:v>
                </c:pt>
                <c:pt idx="18">
                  <c:v>0.99976514967558683</c:v>
                </c:pt>
                <c:pt idx="19">
                  <c:v>0.99975561402759361</c:v>
                </c:pt>
                <c:pt idx="20">
                  <c:v>0.99974543713777153</c:v>
                </c:pt>
                <c:pt idx="21">
                  <c:v>0.99973455819186441</c:v>
                </c:pt>
                <c:pt idx="22">
                  <c:v>0.99972290888576554</c:v>
                </c:pt>
                <c:pt idx="23">
                  <c:v>0.99971041228423152</c:v>
                </c:pt>
                <c:pt idx="24">
                  <c:v>0.99969698147112007</c:v>
                </c:pt>
                <c:pt idx="25">
                  <c:v>0.99968251794650631</c:v>
                </c:pt>
                <c:pt idx="26">
                  <c:v>0.99966690971499872</c:v>
                </c:pt>
                <c:pt idx="27">
                  <c:v>0.99965002899545297</c:v>
                </c:pt>
                <c:pt idx="28">
                  <c:v>0.9996317294640612</c:v>
                </c:pt>
                <c:pt idx="29">
                  <c:v>0.99961184291916927</c:v>
                </c:pt>
                <c:pt idx="30">
                  <c:v>0.99959017522530624</c:v>
                </c:pt>
                <c:pt idx="31">
                  <c:v>0.99956650135331349</c:v>
                </c:pt>
                <c:pt idx="32">
                  <c:v>0.99954055927966212</c:v>
                </c:pt>
                <c:pt idx="33">
                  <c:v>0.99951204243620229</c:v>
                </c:pt>
                <c:pt idx="34">
                  <c:v>0.99948059030484637</c:v>
                </c:pt>
                <c:pt idx="35">
                  <c:v>0.99944577662030731</c:v>
                </c:pt>
                <c:pt idx="36">
                  <c:v>0.99940709446395148</c:v>
                </c:pt>
                <c:pt idx="37">
                  <c:v>0.99936393728267803</c:v>
                </c:pt>
                <c:pt idx="38">
                  <c:v>0.99931557451849817</c:v>
                </c:pt>
                <c:pt idx="39">
                  <c:v>0.99926112004255518</c:v>
                </c:pt>
                <c:pt idx="40">
                  <c:v>0.99919949088454851</c:v>
                </c:pt>
                <c:pt idx="41">
                  <c:v>0.9991293527326609</c:v>
                </c:pt>
                <c:pt idx="42">
                  <c:v>0.99904904719230347</c:v>
                </c:pt>
                <c:pt idx="43">
                  <c:v>0.99895649358759364</c:v>
                </c:pt>
                <c:pt idx="44">
                  <c:v>0.99884905477658714</c:v>
                </c:pt>
                <c:pt idx="45">
                  <c:v>0.99872335140246959</c:v>
                </c:pt>
                <c:pt idx="46">
                  <c:v>0.99857500119829079</c:v>
                </c:pt>
                <c:pt idx="47">
                  <c:v>0.99839824772616326</c:v>
                </c:pt>
                <c:pt idx="48">
                  <c:v>0.99818542348565142</c:v>
                </c:pt>
                <c:pt idx="49">
                  <c:v>0.99792616105702747</c:v>
                </c:pt>
                <c:pt idx="50">
                  <c:v>0.99760621525853854</c:v>
                </c:pt>
                <c:pt idx="51">
                  <c:v>0.99720567709578389</c:v>
                </c:pt>
                <c:pt idx="52">
                  <c:v>0.99669622900958588</c:v>
                </c:pt>
                <c:pt idx="53">
                  <c:v>0.99603689193244505</c:v>
                </c:pt>
                <c:pt idx="54">
                  <c:v>0.9951674571850152</c:v>
                </c:pt>
                <c:pt idx="55">
                  <c:v>0.99399864331880583</c:v>
                </c:pt>
                <c:pt idx="56">
                  <c:v>0.99239876446570596</c:v>
                </c:pt>
                <c:pt idx="57">
                  <c:v>0.99018141529258874</c:v>
                </c:pt>
                <c:pt idx="58">
                  <c:v>0.98711745908600368</c:v>
                </c:pt>
                <c:pt idx="59">
                  <c:v>0.98305140493081433</c:v>
                </c:pt>
                <c:pt idx="60">
                  <c:v>0.97829731330150038</c:v>
                </c:pt>
                <c:pt idx="61">
                  <c:v>0.97430800695466102</c:v>
                </c:pt>
                <c:pt idx="62">
                  <c:v>0.97338703370958513</c:v>
                </c:pt>
                <c:pt idx="63">
                  <c:v>0.97620556784859058</c:v>
                </c:pt>
                <c:pt idx="64">
                  <c:v>0.98084397864098893</c:v>
                </c:pt>
                <c:pt idx="65">
                  <c:v>0.98528324847708326</c:v>
                </c:pt>
                <c:pt idx="66">
                  <c:v>0.98876500419923119</c:v>
                </c:pt>
                <c:pt idx="67">
                  <c:v>0.99130322534585102</c:v>
                </c:pt>
                <c:pt idx="68">
                  <c:v>0.99311910821163307</c:v>
                </c:pt>
                <c:pt idx="69">
                  <c:v>0.99442266843773752</c:v>
                </c:pt>
                <c:pt idx="70">
                  <c:v>0.99536864572363903</c:v>
                </c:pt>
                <c:pt idx="71">
                  <c:v>0.99606274047704568</c:v>
                </c:pt>
                <c:pt idx="72">
                  <c:v>0.99657557470486047</c:v>
                </c:pt>
                <c:pt idx="73">
                  <c:v>0.99695412268995132</c:v>
                </c:pt>
                <c:pt idx="74">
                  <c:v>0.99722951060256604</c:v>
                </c:pt>
                <c:pt idx="75">
                  <c:v>0.99742199178189195</c:v>
                </c:pt>
                <c:pt idx="76">
                  <c:v>0.99754397240848935</c:v>
                </c:pt>
                <c:pt idx="77">
                  <c:v>0.99760168728435605</c:v>
                </c:pt>
                <c:pt idx="78">
                  <c:v>0.99759584942195556</c:v>
                </c:pt>
                <c:pt idx="79">
                  <c:v>0.99752135462350977</c:v>
                </c:pt>
                <c:pt idx="80">
                  <c:v>0.9973658649707976</c:v>
                </c:pt>
                <c:pt idx="81">
                  <c:v>0.9971067301083345</c:v>
                </c:pt>
                <c:pt idx="82">
                  <c:v>0.99670506344779841</c:v>
                </c:pt>
                <c:pt idx="83">
                  <c:v>0.99609454546049614</c:v>
                </c:pt>
                <c:pt idx="84">
                  <c:v>0.99516009590061361</c:v>
                </c:pt>
                <c:pt idx="85">
                  <c:v>0.99369745626584161</c:v>
                </c:pt>
                <c:pt idx="86">
                  <c:v>0.99134300835098699</c:v>
                </c:pt>
                <c:pt idx="87">
                  <c:v>0.9875038835269766</c:v>
                </c:pt>
                <c:pt idx="88">
                  <c:v>0.98163132907103001</c:v>
                </c:pt>
                <c:pt idx="89">
                  <c:v>0.97518010169413505</c:v>
                </c:pt>
                <c:pt idx="90">
                  <c:v>0.97395326681105276</c:v>
                </c:pt>
                <c:pt idx="91">
                  <c:v>0.9795554735988603</c:v>
                </c:pt>
                <c:pt idx="92">
                  <c:v>0.98600485153583206</c:v>
                </c:pt>
                <c:pt idx="93">
                  <c:v>0.99048985859274763</c:v>
                </c:pt>
                <c:pt idx="94">
                  <c:v>0.99327814837658712</c:v>
                </c:pt>
                <c:pt idx="95">
                  <c:v>0.9950192090180825</c:v>
                </c:pt>
                <c:pt idx="96">
                  <c:v>0.99614472874792759</c:v>
                </c:pt>
                <c:pt idx="97">
                  <c:v>0.9969005612370585</c:v>
                </c:pt>
                <c:pt idx="98">
                  <c:v>0.99742530927274631</c:v>
                </c:pt>
                <c:pt idx="99">
                  <c:v>0.99779918635042486</c:v>
                </c:pt>
                <c:pt idx="100">
                  <c:v>0.99807018874209574</c:v>
                </c:pt>
                <c:pt idx="101">
                  <c:v>0.99826790171114943</c:v>
                </c:pt>
                <c:pt idx="102">
                  <c:v>0.99841091826967598</c:v>
                </c:pt>
                <c:pt idx="103">
                  <c:v>0.99851091729271202</c:v>
                </c:pt>
                <c:pt idx="104">
                  <c:v>0.99857492341262477</c:v>
                </c:pt>
                <c:pt idx="105">
                  <c:v>0.99860650817312357</c:v>
                </c:pt>
                <c:pt idx="106">
                  <c:v>0.99860629543352042</c:v>
                </c:pt>
                <c:pt idx="107">
                  <c:v>0.99857190050609557</c:v>
                </c:pt>
                <c:pt idx="108">
                  <c:v>0.99849724940440987</c:v>
                </c:pt>
                <c:pt idx="109">
                  <c:v>0.99837100479698604</c:v>
                </c:pt>
                <c:pt idx="110">
                  <c:v>0.99817345372469335</c:v>
                </c:pt>
                <c:pt idx="111">
                  <c:v>0.99787047207427282</c:v>
                </c:pt>
                <c:pt idx="112">
                  <c:v>0.99740163433904327</c:v>
                </c:pt>
                <c:pt idx="113">
                  <c:v>0.99665650517260895</c:v>
                </c:pt>
                <c:pt idx="114">
                  <c:v>0.99542955877021411</c:v>
                </c:pt>
                <c:pt idx="115">
                  <c:v>0.99336024209711837</c:v>
                </c:pt>
                <c:pt idx="116">
                  <c:v>0.99005073696033152</c:v>
                </c:pt>
                <c:pt idx="117">
                  <c:v>0.9863210936326281</c:v>
                </c:pt>
                <c:pt idx="118">
                  <c:v>0.9859110849622551</c:v>
                </c:pt>
                <c:pt idx="119">
                  <c:v>0.98939680984560918</c:v>
                </c:pt>
                <c:pt idx="120">
                  <c:v>0.99289906963463659</c:v>
                </c:pt>
                <c:pt idx="121">
                  <c:v>0.99514662330892212</c:v>
                </c:pt>
                <c:pt idx="122">
                  <c:v>0.99647629894271472</c:v>
                </c:pt>
                <c:pt idx="123">
                  <c:v>0.99727450018974961</c:v>
                </c:pt>
                <c:pt idx="124">
                  <c:v>0.9977674686208361</c:v>
                </c:pt>
                <c:pt idx="125">
                  <c:v>0.99807609460907964</c:v>
                </c:pt>
                <c:pt idx="126">
                  <c:v>0.99826498242612827</c:v>
                </c:pt>
                <c:pt idx="127">
                  <c:v>0.99836862905662216</c:v>
                </c:pt>
                <c:pt idx="128">
                  <c:v>0.99840418082441906</c:v>
                </c:pt>
                <c:pt idx="129">
                  <c:v>0.9983772146206894</c:v>
                </c:pt>
                <c:pt idx="130">
                  <c:v>0.99828351479979227</c:v>
                </c:pt>
                <c:pt idx="131">
                  <c:v>0.99810773509600881</c:v>
                </c:pt>
                <c:pt idx="132">
                  <c:v>0.99781827742568885</c:v>
                </c:pt>
                <c:pt idx="133">
                  <c:v>0.99735576466114229</c:v>
                </c:pt>
                <c:pt idx="134">
                  <c:v>0.99660922271419627</c:v>
                </c:pt>
                <c:pt idx="135">
                  <c:v>0.99537049088002072</c:v>
                </c:pt>
                <c:pt idx="136">
                  <c:v>0.99327498896548794</c:v>
                </c:pt>
                <c:pt idx="137">
                  <c:v>0.98993359248102464</c:v>
                </c:pt>
                <c:pt idx="138">
                  <c:v>0.98624027218349219</c:v>
                </c:pt>
                <c:pt idx="139">
                  <c:v>0.98597573381123504</c:v>
                </c:pt>
                <c:pt idx="140">
                  <c:v>0.9895158210364976</c:v>
                </c:pt>
                <c:pt idx="141">
                  <c:v>0.99298895992733571</c:v>
                </c:pt>
                <c:pt idx="142">
                  <c:v>0.99520832828375816</c:v>
                </c:pt>
                <c:pt idx="143">
                  <c:v>0.99652448482941813</c:v>
                </c:pt>
                <c:pt idx="144">
                  <c:v>0.99732007384189414</c:v>
                </c:pt>
                <c:pt idx="145">
                  <c:v>0.99781838935840372</c:v>
                </c:pt>
                <c:pt idx="146">
                  <c:v>0.99813953333632588</c:v>
                </c:pt>
                <c:pt idx="147">
                  <c:v>0.99834896018281771</c:v>
                </c:pt>
                <c:pt idx="148">
                  <c:v>0.99848348175092927</c:v>
                </c:pt>
                <c:pt idx="149">
                  <c:v>0.99856432193894162</c:v>
                </c:pt>
                <c:pt idx="150">
                  <c:v>0.99860372575717971</c:v>
                </c:pt>
                <c:pt idx="151">
                  <c:v>0.99860836360490202</c:v>
                </c:pt>
                <c:pt idx="152">
                  <c:v>0.99858106488152754</c:v>
                </c:pt>
                <c:pt idx="153">
                  <c:v>0.99852159785962069</c:v>
                </c:pt>
                <c:pt idx="154">
                  <c:v>0.99842680738654443</c:v>
                </c:pt>
                <c:pt idx="155">
                  <c:v>0.99829018968585281</c:v>
                </c:pt>
                <c:pt idx="156">
                  <c:v>0.99810080060381645</c:v>
                </c:pt>
                <c:pt idx="157">
                  <c:v>0.99784117244971193</c:v>
                </c:pt>
                <c:pt idx="158">
                  <c:v>0.99748354924664584</c:v>
                </c:pt>
                <c:pt idx="159">
                  <c:v>0.9969830546270525</c:v>
                </c:pt>
                <c:pt idx="160">
                  <c:v>0.99626501862798322</c:v>
                </c:pt>
                <c:pt idx="161">
                  <c:v>0.9952009885830656</c:v>
                </c:pt>
                <c:pt idx="162">
                  <c:v>0.993563666749392</c:v>
                </c:pt>
                <c:pt idx="163">
                  <c:v>0.99095162844508256</c:v>
                </c:pt>
                <c:pt idx="164">
                  <c:v>0.98673636509208829</c:v>
                </c:pt>
                <c:pt idx="165">
                  <c:v>0.98049939172180589</c:v>
                </c:pt>
                <c:pt idx="166">
                  <c:v>0.97442128863963451</c:v>
                </c:pt>
                <c:pt idx="167">
                  <c:v>0.97455761593486234</c:v>
                </c:pt>
                <c:pt idx="168">
                  <c:v>0.98070446697500813</c:v>
                </c:pt>
                <c:pt idx="169">
                  <c:v>0.9868303947335394</c:v>
                </c:pt>
                <c:pt idx="170">
                  <c:v>0.99092506993255947</c:v>
                </c:pt>
                <c:pt idx="171">
                  <c:v>0.99344100013621439</c:v>
                </c:pt>
                <c:pt idx="172">
                  <c:v>0.99499869549124365</c:v>
                </c:pt>
                <c:pt idx="173">
                  <c:v>0.9959901536795629</c:v>
                </c:pt>
                <c:pt idx="174">
                  <c:v>0.99663641565023331</c:v>
                </c:pt>
                <c:pt idx="175">
                  <c:v>0.99706172327959108</c:v>
                </c:pt>
                <c:pt idx="176">
                  <c:v>0.99733745058666956</c:v>
                </c:pt>
                <c:pt idx="177">
                  <c:v>0.99750538883017736</c:v>
                </c:pt>
                <c:pt idx="178">
                  <c:v>0.99758995909334769</c:v>
                </c:pt>
                <c:pt idx="179">
                  <c:v>0.99760467054396407</c:v>
                </c:pt>
                <c:pt idx="180">
                  <c:v>0.99755549630062967</c:v>
                </c:pt>
                <c:pt idx="181">
                  <c:v>0.99744247331829949</c:v>
                </c:pt>
                <c:pt idx="182">
                  <c:v>0.99726013310281214</c:v>
                </c:pt>
                <c:pt idx="183">
                  <c:v>0.99699697981945001</c:v>
                </c:pt>
                <c:pt idx="184">
                  <c:v>0.99663396707585272</c:v>
                </c:pt>
                <c:pt idx="185">
                  <c:v>0.99614168394882419</c:v>
                </c:pt>
                <c:pt idx="186">
                  <c:v>0.99547569020660942</c:v>
                </c:pt>
                <c:pt idx="187">
                  <c:v>0.99456915675605995</c:v>
                </c:pt>
                <c:pt idx="188">
                  <c:v>0.99332194251906114</c:v>
                </c:pt>
                <c:pt idx="189">
                  <c:v>0.99158671519473041</c:v>
                </c:pt>
                <c:pt idx="190">
                  <c:v>0.98916028548361778</c:v>
                </c:pt>
                <c:pt idx="191">
                  <c:v>0.98581600594844543</c:v>
                </c:pt>
                <c:pt idx="192">
                  <c:v>0.98148726937538755</c:v>
                </c:pt>
                <c:pt idx="193">
                  <c:v>0.97678405832036497</c:v>
                </c:pt>
                <c:pt idx="194">
                  <c:v>0.97357322647798616</c:v>
                </c:pt>
                <c:pt idx="195">
                  <c:v>0.97395774367230481</c:v>
                </c:pt>
                <c:pt idx="196">
                  <c:v>0.97766224909091526</c:v>
                </c:pt>
                <c:pt idx="197">
                  <c:v>0.98242927949280201</c:v>
                </c:pt>
                <c:pt idx="198">
                  <c:v>0.98662524335754787</c:v>
                </c:pt>
                <c:pt idx="199">
                  <c:v>0.98982060047309517</c:v>
                </c:pt>
                <c:pt idx="200">
                  <c:v>0.99213900868189797</c:v>
                </c:pt>
                <c:pt idx="201">
                  <c:v>0.99381043323328733</c:v>
                </c:pt>
                <c:pt idx="202">
                  <c:v>0.99502888315818105</c:v>
                </c:pt>
                <c:pt idx="203">
                  <c:v>0.99593290293549286</c:v>
                </c:pt>
                <c:pt idx="204">
                  <c:v>0.9966166821496738</c:v>
                </c:pt>
                <c:pt idx="205">
                  <c:v>0.9971437131695241</c:v>
                </c:pt>
                <c:pt idx="206">
                  <c:v>0.9975571355679983</c:v>
                </c:pt>
                <c:pt idx="207">
                  <c:v>0.99788669320966306</c:v>
                </c:pt>
                <c:pt idx="208">
                  <c:v>0.99815324802572292</c:v>
                </c:pt>
                <c:pt idx="209">
                  <c:v>0.99837169183030117</c:v>
                </c:pt>
                <c:pt idx="210">
                  <c:v>0.99855283821877105</c:v>
                </c:pt>
                <c:pt idx="211">
                  <c:v>0.99870466774293498</c:v>
                </c:pt>
                <c:pt idx="212">
                  <c:v>0.99883316006677902</c:v>
                </c:pt>
                <c:pt idx="213">
                  <c:v>0.99894285909300251</c:v>
                </c:pt>
                <c:pt idx="214">
                  <c:v>0.99903726291695272</c:v>
                </c:pt>
                <c:pt idx="215">
                  <c:v>0.99911909709005431</c:v>
                </c:pt>
                <c:pt idx="216">
                  <c:v>0.99919050894764128</c:v>
                </c:pt>
                <c:pt idx="217">
                  <c:v>0.99925320773589033</c:v>
                </c:pt>
                <c:pt idx="218">
                  <c:v>0.99930856698383774</c:v>
                </c:pt>
                <c:pt idx="219">
                  <c:v>0.99935770021484993</c:v>
                </c:pt>
                <c:pt idx="220">
                  <c:v>0.99940151758706985</c:v>
                </c:pt>
                <c:pt idx="221">
                  <c:v>0.99944076872459831</c:v>
                </c:pt>
                <c:pt idx="222">
                  <c:v>0.99947607543401162</c:v>
                </c:pt>
                <c:pt idx="223">
                  <c:v>0.99950795693187799</c:v>
                </c:pt>
                <c:pt idx="224">
                  <c:v>0.99953684947066601</c:v>
                </c:pt>
                <c:pt idx="225">
                  <c:v>0.99956312173446193</c:v>
                </c:pt>
                <c:pt idx="226">
                  <c:v>0.99958708701119803</c:v>
                </c:pt>
                <c:pt idx="227">
                  <c:v>0.99960901288753234</c:v>
                </c:pt>
                <c:pt idx="228">
                  <c:v>0.99962912902445078</c:v>
                </c:pt>
                <c:pt idx="229">
                  <c:v>0.99964763343462215</c:v>
                </c:pt>
                <c:pt idx="230">
                  <c:v>0.99966469758174248</c:v>
                </c:pt>
                <c:pt idx="231">
                  <c:v>0.99968047054734055</c:v>
                </c:pt>
                <c:pt idx="232">
                  <c:v>0.99969508245458993</c:v>
                </c:pt>
                <c:pt idx="233">
                  <c:v>0.99970864729651232</c:v>
                </c:pt>
                <c:pt idx="234">
                  <c:v>0.99972126528393801</c:v>
                </c:pt>
                <c:pt idx="235">
                  <c:v>0.9997330248040952</c:v>
                </c:pt>
                <c:pt idx="236">
                  <c:v>0.99974400406183994</c:v>
                </c:pt>
                <c:pt idx="237">
                  <c:v>0.99975427246091708</c:v>
                </c:pt>
                <c:pt idx="238">
                  <c:v>0.99976389177124492</c:v>
                </c:pt>
                <c:pt idx="239">
                  <c:v>0.99977291711926897</c:v>
                </c:pt>
                <c:pt idx="240">
                  <c:v>0.99978139783137954</c:v>
                </c:pt>
                <c:pt idx="241">
                  <c:v>0.9997893781547883</c:v>
                </c:pt>
                <c:pt idx="242">
                  <c:v>0.99979689787580162</c:v>
                </c:pt>
                <c:pt idx="243">
                  <c:v>0.99980399285185162</c:v>
                </c:pt>
                <c:pt idx="244">
                  <c:v>0.99981069547077306</c:v>
                </c:pt>
                <c:pt idx="245">
                  <c:v>0.99981703504848396</c:v>
                </c:pt>
                <c:pt idx="246">
                  <c:v>0.99982303817434126</c:v>
                </c:pt>
                <c:pt idx="247">
                  <c:v>0.99982872901190345</c:v>
                </c:pt>
                <c:pt idx="248">
                  <c:v>0.9998341295615667</c:v>
                </c:pt>
                <c:pt idx="249">
                  <c:v>0.99983925989050715</c:v>
                </c:pt>
                <c:pt idx="250">
                  <c:v>0.9998441383345068</c:v>
                </c:pt>
                <c:pt idx="251">
                  <c:v>0.99984878167552893</c:v>
                </c:pt>
                <c:pt idx="252">
                  <c:v>0.99985320529832344</c:v>
                </c:pt>
                <c:pt idx="253">
                  <c:v>0.99985742332884975</c:v>
                </c:pt>
                <c:pt idx="254">
                  <c:v>0.9998614487568952</c:v>
                </c:pt>
                <c:pt idx="255">
                  <c:v>0.99986529354492271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342-4109-8D55-7D405F292F99}"/>
            </c:ext>
          </c:extLst>
        </c:ser>
        <c:ser>
          <c:idx val="4"/>
          <c:order val="4"/>
          <c:tx>
            <c:v>Singlet</c:v>
          </c:tx>
          <c:spPr>
            <a:effectLst/>
          </c:spPr>
          <c:marker>
            <c:symbol val="none"/>
          </c:marker>
          <c:xVal>
            <c:numRef>
              <c:f>RhFe3C!$B$31:$B$286</c:f>
              <c:numCache>
                <c:formatCode>General</c:formatCode>
                <c:ptCount val="256"/>
                <c:pt idx="0">
                  <c:v>-11.187364098351804</c:v>
                </c:pt>
                <c:pt idx="1">
                  <c:v>-11.099316019734845</c:v>
                </c:pt>
                <c:pt idx="2">
                  <c:v>-11.011267941117884</c:v>
                </c:pt>
                <c:pt idx="3">
                  <c:v>-10.923219862500925</c:v>
                </c:pt>
                <c:pt idx="4">
                  <c:v>-10.835171783883967</c:v>
                </c:pt>
                <c:pt idx="5">
                  <c:v>-10.747123705267008</c:v>
                </c:pt>
                <c:pt idx="6">
                  <c:v>-10.659075626650047</c:v>
                </c:pt>
                <c:pt idx="7">
                  <c:v>-10.571027548033088</c:v>
                </c:pt>
                <c:pt idx="8">
                  <c:v>-10.482979469416129</c:v>
                </c:pt>
                <c:pt idx="9">
                  <c:v>-10.394931390799169</c:v>
                </c:pt>
                <c:pt idx="10">
                  <c:v>-10.30688331218221</c:v>
                </c:pt>
                <c:pt idx="11">
                  <c:v>-10.218835233565251</c:v>
                </c:pt>
                <c:pt idx="12">
                  <c:v>-10.130787154948292</c:v>
                </c:pt>
                <c:pt idx="13">
                  <c:v>-10.042739076331332</c:v>
                </c:pt>
                <c:pt idx="14">
                  <c:v>-9.9546909977143727</c:v>
                </c:pt>
                <c:pt idx="15">
                  <c:v>-9.8666429190974139</c:v>
                </c:pt>
                <c:pt idx="16">
                  <c:v>-9.778594840480455</c:v>
                </c:pt>
                <c:pt idx="17">
                  <c:v>-9.6905467618634944</c:v>
                </c:pt>
                <c:pt idx="18">
                  <c:v>-9.6024986832465355</c:v>
                </c:pt>
                <c:pt idx="19">
                  <c:v>-9.5144506046295767</c:v>
                </c:pt>
                <c:pt idx="20">
                  <c:v>-9.4264025260126161</c:v>
                </c:pt>
                <c:pt idx="21">
                  <c:v>-9.3383544473956572</c:v>
                </c:pt>
                <c:pt idx="22">
                  <c:v>-9.2503063687786984</c:v>
                </c:pt>
                <c:pt idx="23">
                  <c:v>-9.1622582901617395</c:v>
                </c:pt>
                <c:pt idx="24">
                  <c:v>-9.0742102115447789</c:v>
                </c:pt>
                <c:pt idx="25">
                  <c:v>-8.9861621329278201</c:v>
                </c:pt>
                <c:pt idx="26">
                  <c:v>-8.8981140543108612</c:v>
                </c:pt>
                <c:pt idx="27">
                  <c:v>-8.8100659756939024</c:v>
                </c:pt>
                <c:pt idx="28">
                  <c:v>-8.7220178970769418</c:v>
                </c:pt>
                <c:pt idx="29">
                  <c:v>-8.6339698184599829</c:v>
                </c:pt>
                <c:pt idx="30">
                  <c:v>-8.5459217398430241</c:v>
                </c:pt>
                <c:pt idx="31">
                  <c:v>-8.4578736612260634</c:v>
                </c:pt>
                <c:pt idx="32">
                  <c:v>-8.3698255826091046</c:v>
                </c:pt>
                <c:pt idx="33">
                  <c:v>-8.2817775039921457</c:v>
                </c:pt>
                <c:pt idx="34">
                  <c:v>-8.1937294253751869</c:v>
                </c:pt>
                <c:pt idx="35">
                  <c:v>-8.1056813467582263</c:v>
                </c:pt>
                <c:pt idx="36">
                  <c:v>-8.0176332681412674</c:v>
                </c:pt>
                <c:pt idx="37">
                  <c:v>-7.9295851895243086</c:v>
                </c:pt>
                <c:pt idx="38">
                  <c:v>-7.8415371109073488</c:v>
                </c:pt>
                <c:pt idx="39">
                  <c:v>-7.75348903229039</c:v>
                </c:pt>
                <c:pt idx="40">
                  <c:v>-7.6654409536734303</c:v>
                </c:pt>
                <c:pt idx="41">
                  <c:v>-7.5773928750564705</c:v>
                </c:pt>
                <c:pt idx="42">
                  <c:v>-7.4893447964395117</c:v>
                </c:pt>
                <c:pt idx="43">
                  <c:v>-7.4012967178225519</c:v>
                </c:pt>
                <c:pt idx="44">
                  <c:v>-7.3132486392055931</c:v>
                </c:pt>
                <c:pt idx="45">
                  <c:v>-7.2252005605886334</c:v>
                </c:pt>
                <c:pt idx="46">
                  <c:v>-7.1371524819716745</c:v>
                </c:pt>
                <c:pt idx="47">
                  <c:v>-7.0491044033547148</c:v>
                </c:pt>
                <c:pt idx="48">
                  <c:v>-6.9610563247377559</c:v>
                </c:pt>
                <c:pt idx="49">
                  <c:v>-6.8730082461207962</c:v>
                </c:pt>
                <c:pt idx="50">
                  <c:v>-6.7849601675038373</c:v>
                </c:pt>
                <c:pt idx="51">
                  <c:v>-6.6969120888868776</c:v>
                </c:pt>
                <c:pt idx="52">
                  <c:v>-6.6088640102699179</c:v>
                </c:pt>
                <c:pt idx="53">
                  <c:v>-6.520815931652959</c:v>
                </c:pt>
                <c:pt idx="54">
                  <c:v>-6.4327678530359993</c:v>
                </c:pt>
                <c:pt idx="55">
                  <c:v>-6.3447197744190404</c:v>
                </c:pt>
                <c:pt idx="56">
                  <c:v>-6.2566716958020807</c:v>
                </c:pt>
                <c:pt idx="57">
                  <c:v>-6.1686236171851219</c:v>
                </c:pt>
                <c:pt idx="58">
                  <c:v>-6.0805755385681621</c:v>
                </c:pt>
                <c:pt idx="59">
                  <c:v>-5.9925274599512033</c:v>
                </c:pt>
                <c:pt idx="60">
                  <c:v>-5.9044793813342435</c:v>
                </c:pt>
                <c:pt idx="61">
                  <c:v>-5.8164313027172847</c:v>
                </c:pt>
                <c:pt idx="62">
                  <c:v>-5.728383224100325</c:v>
                </c:pt>
                <c:pt idx="63">
                  <c:v>-5.6403351454833652</c:v>
                </c:pt>
                <c:pt idx="64">
                  <c:v>-5.5522870668664064</c:v>
                </c:pt>
                <c:pt idx="65">
                  <c:v>-5.4642389882494466</c:v>
                </c:pt>
                <c:pt idx="66">
                  <c:v>-5.3761909096324878</c:v>
                </c:pt>
                <c:pt idx="67">
                  <c:v>-5.2881428310155281</c:v>
                </c:pt>
                <c:pt idx="68">
                  <c:v>-5.2000947523985692</c:v>
                </c:pt>
                <c:pt idx="69">
                  <c:v>-5.1120466737816095</c:v>
                </c:pt>
                <c:pt idx="70">
                  <c:v>-5.0239985951646506</c:v>
                </c:pt>
                <c:pt idx="71">
                  <c:v>-4.9359505165476909</c:v>
                </c:pt>
                <c:pt idx="72">
                  <c:v>-4.8479024379307312</c:v>
                </c:pt>
                <c:pt idx="73">
                  <c:v>-4.7598543593137723</c:v>
                </c:pt>
                <c:pt idx="74">
                  <c:v>-4.6718062806968126</c:v>
                </c:pt>
                <c:pt idx="75">
                  <c:v>-4.5837582020798537</c:v>
                </c:pt>
                <c:pt idx="76">
                  <c:v>-4.495710123462894</c:v>
                </c:pt>
                <c:pt idx="77">
                  <c:v>-4.4076620448459352</c:v>
                </c:pt>
                <c:pt idx="78">
                  <c:v>-4.3196139662289754</c:v>
                </c:pt>
                <c:pt idx="79">
                  <c:v>-4.2315658876120166</c:v>
                </c:pt>
                <c:pt idx="80">
                  <c:v>-4.1435178089950568</c:v>
                </c:pt>
                <c:pt idx="81">
                  <c:v>-4.055469730378098</c:v>
                </c:pt>
                <c:pt idx="82">
                  <c:v>-3.9674216517611383</c:v>
                </c:pt>
                <c:pt idx="83">
                  <c:v>-3.879373573144179</c:v>
                </c:pt>
                <c:pt idx="84">
                  <c:v>-3.7913254945272197</c:v>
                </c:pt>
                <c:pt idx="85">
                  <c:v>-3.7032774159102604</c:v>
                </c:pt>
                <c:pt idx="86">
                  <c:v>-3.6152293372933011</c:v>
                </c:pt>
                <c:pt idx="87">
                  <c:v>-3.5271812586763418</c:v>
                </c:pt>
                <c:pt idx="88">
                  <c:v>-3.4391331800593821</c:v>
                </c:pt>
                <c:pt idx="89">
                  <c:v>-3.3510851014424228</c:v>
                </c:pt>
                <c:pt idx="90">
                  <c:v>-3.2630370228254635</c:v>
                </c:pt>
                <c:pt idx="91">
                  <c:v>-3.1749889442085042</c:v>
                </c:pt>
                <c:pt idx="92">
                  <c:v>-3.0869408655915449</c:v>
                </c:pt>
                <c:pt idx="93">
                  <c:v>-2.9988927869745856</c:v>
                </c:pt>
                <c:pt idx="94">
                  <c:v>-2.9108447083576263</c:v>
                </c:pt>
                <c:pt idx="95">
                  <c:v>-2.822796629740667</c:v>
                </c:pt>
                <c:pt idx="96">
                  <c:v>-2.7347485511237077</c:v>
                </c:pt>
                <c:pt idx="97">
                  <c:v>-2.6467004725067484</c:v>
                </c:pt>
                <c:pt idx="98">
                  <c:v>-2.5586523938897892</c:v>
                </c:pt>
                <c:pt idx="99">
                  <c:v>-2.4706043152728294</c:v>
                </c:pt>
                <c:pt idx="100">
                  <c:v>-2.3825562366558701</c:v>
                </c:pt>
                <c:pt idx="101">
                  <c:v>-2.2945081580389108</c:v>
                </c:pt>
                <c:pt idx="102">
                  <c:v>-2.2064600794219515</c:v>
                </c:pt>
                <c:pt idx="103">
                  <c:v>-2.1184120008049923</c:v>
                </c:pt>
                <c:pt idx="104">
                  <c:v>-2.030363922188033</c:v>
                </c:pt>
                <c:pt idx="105">
                  <c:v>-1.9423158435710737</c:v>
                </c:pt>
                <c:pt idx="106">
                  <c:v>-1.8542677649541144</c:v>
                </c:pt>
                <c:pt idx="107">
                  <c:v>-1.7662196863371549</c:v>
                </c:pt>
                <c:pt idx="108">
                  <c:v>-1.6781716077201956</c:v>
                </c:pt>
                <c:pt idx="109">
                  <c:v>-1.5901235291032363</c:v>
                </c:pt>
                <c:pt idx="110">
                  <c:v>-1.502075450486277</c:v>
                </c:pt>
                <c:pt idx="111">
                  <c:v>-1.4140273718693177</c:v>
                </c:pt>
                <c:pt idx="112">
                  <c:v>-1.3259792932523582</c:v>
                </c:pt>
                <c:pt idx="113">
                  <c:v>-1.2379312146353989</c:v>
                </c:pt>
                <c:pt idx="114">
                  <c:v>-1.1498831360184396</c:v>
                </c:pt>
                <c:pt idx="115">
                  <c:v>-1.0618350574014803</c:v>
                </c:pt>
                <c:pt idx="116">
                  <c:v>-0.97378697878452092</c:v>
                </c:pt>
                <c:pt idx="117">
                  <c:v>-0.88573890016756163</c:v>
                </c:pt>
                <c:pt idx="118">
                  <c:v>-0.79769082155060234</c:v>
                </c:pt>
                <c:pt idx="119">
                  <c:v>-0.70964274293364293</c:v>
                </c:pt>
                <c:pt idx="120">
                  <c:v>-0.62159466431668364</c:v>
                </c:pt>
                <c:pt idx="121">
                  <c:v>-0.53354658569972435</c:v>
                </c:pt>
                <c:pt idx="122">
                  <c:v>-0.44549850708276495</c:v>
                </c:pt>
                <c:pt idx="123">
                  <c:v>-0.35745042846580566</c:v>
                </c:pt>
                <c:pt idx="124">
                  <c:v>-0.26940234984884631</c:v>
                </c:pt>
                <c:pt idx="125">
                  <c:v>-0.18135427123188697</c:v>
                </c:pt>
                <c:pt idx="126">
                  <c:v>-9.3306192614927633E-2</c:v>
                </c:pt>
                <c:pt idx="127">
                  <c:v>-5.2581139979683009E-3</c:v>
                </c:pt>
                <c:pt idx="128">
                  <c:v>8.2789964618991033E-2</c:v>
                </c:pt>
                <c:pt idx="129">
                  <c:v>0.17083804323595037</c:v>
                </c:pt>
                <c:pt idx="130">
                  <c:v>0.25888612185290971</c:v>
                </c:pt>
                <c:pt idx="131">
                  <c:v>0.346934200469869</c:v>
                </c:pt>
                <c:pt idx="132">
                  <c:v>0.43498227908682835</c:v>
                </c:pt>
                <c:pt idx="133">
                  <c:v>0.5230303577037877</c:v>
                </c:pt>
                <c:pt idx="134">
                  <c:v>0.61107843632074699</c:v>
                </c:pt>
                <c:pt idx="135">
                  <c:v>0.69912651493770639</c:v>
                </c:pt>
                <c:pt idx="136">
                  <c:v>0.78717459355466568</c:v>
                </c:pt>
                <c:pt idx="137">
                  <c:v>0.87522267217162497</c:v>
                </c:pt>
                <c:pt idx="138">
                  <c:v>0.96327075078858437</c:v>
                </c:pt>
                <c:pt idx="139">
                  <c:v>1.0513188294055438</c:v>
                </c:pt>
                <c:pt idx="140">
                  <c:v>1.1393669080225031</c:v>
                </c:pt>
                <c:pt idx="141">
                  <c:v>1.2274149866394624</c:v>
                </c:pt>
                <c:pt idx="142">
                  <c:v>1.3154630652564216</c:v>
                </c:pt>
                <c:pt idx="143">
                  <c:v>1.4035111438733809</c:v>
                </c:pt>
                <c:pt idx="144">
                  <c:v>1.4915592224903405</c:v>
                </c:pt>
                <c:pt idx="145">
                  <c:v>1.5796073011072997</c:v>
                </c:pt>
                <c:pt idx="146">
                  <c:v>1.667655379724259</c:v>
                </c:pt>
                <c:pt idx="147">
                  <c:v>1.7557034583412183</c:v>
                </c:pt>
                <c:pt idx="148">
                  <c:v>1.8437515369581776</c:v>
                </c:pt>
                <c:pt idx="149">
                  <c:v>1.9317996155751369</c:v>
                </c:pt>
                <c:pt idx="150">
                  <c:v>2.0198476941920962</c:v>
                </c:pt>
                <c:pt idx="151">
                  <c:v>2.1078957728090555</c:v>
                </c:pt>
                <c:pt idx="152">
                  <c:v>2.1959438514260152</c:v>
                </c:pt>
                <c:pt idx="153">
                  <c:v>2.2839919300429745</c:v>
                </c:pt>
                <c:pt idx="154">
                  <c:v>2.3720400086599338</c:v>
                </c:pt>
                <c:pt idx="155">
                  <c:v>2.4600880872768931</c:v>
                </c:pt>
                <c:pt idx="156">
                  <c:v>2.5481361658938524</c:v>
                </c:pt>
                <c:pt idx="157">
                  <c:v>2.6361842445108117</c:v>
                </c:pt>
                <c:pt idx="158">
                  <c:v>2.724232323127771</c:v>
                </c:pt>
                <c:pt idx="159">
                  <c:v>2.8122804017447303</c:v>
                </c:pt>
                <c:pt idx="160">
                  <c:v>2.9003284803616896</c:v>
                </c:pt>
                <c:pt idx="161">
                  <c:v>2.9883765589786488</c:v>
                </c:pt>
                <c:pt idx="162">
                  <c:v>3.0764246375956081</c:v>
                </c:pt>
                <c:pt idx="163">
                  <c:v>3.1644727162125679</c:v>
                </c:pt>
                <c:pt idx="164">
                  <c:v>3.2525207948295272</c:v>
                </c:pt>
                <c:pt idx="165">
                  <c:v>3.3405688734464865</c:v>
                </c:pt>
                <c:pt idx="166">
                  <c:v>3.4286169520634457</c:v>
                </c:pt>
                <c:pt idx="167">
                  <c:v>3.516665030680405</c:v>
                </c:pt>
                <c:pt idx="168">
                  <c:v>3.6047131092973643</c:v>
                </c:pt>
                <c:pt idx="169">
                  <c:v>3.6927611879143236</c:v>
                </c:pt>
                <c:pt idx="170">
                  <c:v>3.7808092665312829</c:v>
                </c:pt>
                <c:pt idx="171">
                  <c:v>3.8688573451482422</c:v>
                </c:pt>
                <c:pt idx="172">
                  <c:v>3.9569054237652015</c:v>
                </c:pt>
                <c:pt idx="173">
                  <c:v>4.0449535023821612</c:v>
                </c:pt>
                <c:pt idx="174">
                  <c:v>4.1330015809991201</c:v>
                </c:pt>
                <c:pt idx="175">
                  <c:v>4.2210496596160798</c:v>
                </c:pt>
                <c:pt idx="176">
                  <c:v>4.3090977382330387</c:v>
                </c:pt>
                <c:pt idx="177">
                  <c:v>4.3971458168499984</c:v>
                </c:pt>
                <c:pt idx="178">
                  <c:v>4.4851938954669572</c:v>
                </c:pt>
                <c:pt idx="179">
                  <c:v>4.573241974083917</c:v>
                </c:pt>
                <c:pt idx="180">
                  <c:v>4.6612900527008767</c:v>
                </c:pt>
                <c:pt idx="181">
                  <c:v>4.7493381313178356</c:v>
                </c:pt>
                <c:pt idx="182">
                  <c:v>4.8373862099347953</c:v>
                </c:pt>
                <c:pt idx="183">
                  <c:v>4.9254342885517541</c:v>
                </c:pt>
                <c:pt idx="184">
                  <c:v>5.0134823671687139</c:v>
                </c:pt>
                <c:pt idx="185">
                  <c:v>5.1015304457856727</c:v>
                </c:pt>
                <c:pt idx="186">
                  <c:v>5.1895785244026325</c:v>
                </c:pt>
                <c:pt idx="187">
                  <c:v>5.2776266030195913</c:v>
                </c:pt>
                <c:pt idx="188">
                  <c:v>5.365674681636551</c:v>
                </c:pt>
                <c:pt idx="189">
                  <c:v>5.4537227602535099</c:v>
                </c:pt>
                <c:pt idx="190">
                  <c:v>5.5417708388704696</c:v>
                </c:pt>
                <c:pt idx="191">
                  <c:v>5.6298189174874294</c:v>
                </c:pt>
                <c:pt idx="192">
                  <c:v>5.7178669961043882</c:v>
                </c:pt>
                <c:pt idx="193">
                  <c:v>5.8059150747213479</c:v>
                </c:pt>
                <c:pt idx="194">
                  <c:v>5.8939631533383068</c:v>
                </c:pt>
                <c:pt idx="195">
                  <c:v>5.9820112319552665</c:v>
                </c:pt>
                <c:pt idx="196">
                  <c:v>6.0700593105722254</c:v>
                </c:pt>
                <c:pt idx="197">
                  <c:v>6.1581073891891851</c:v>
                </c:pt>
                <c:pt idx="198">
                  <c:v>6.2461554678061439</c:v>
                </c:pt>
                <c:pt idx="199">
                  <c:v>6.3342035464231037</c:v>
                </c:pt>
                <c:pt idx="200">
                  <c:v>6.4222516250400634</c:v>
                </c:pt>
                <c:pt idx="201">
                  <c:v>6.5102997036570223</c:v>
                </c:pt>
                <c:pt idx="202">
                  <c:v>6.598347782273982</c:v>
                </c:pt>
                <c:pt idx="203">
                  <c:v>6.6863958608909408</c:v>
                </c:pt>
                <c:pt idx="204">
                  <c:v>6.7744439395079006</c:v>
                </c:pt>
                <c:pt idx="205">
                  <c:v>6.8624920181248594</c:v>
                </c:pt>
                <c:pt idx="206">
                  <c:v>6.9505400967418192</c:v>
                </c:pt>
                <c:pt idx="207">
                  <c:v>7.038588175358778</c:v>
                </c:pt>
                <c:pt idx="208">
                  <c:v>7.1266362539757377</c:v>
                </c:pt>
                <c:pt idx="209">
                  <c:v>7.2146843325926966</c:v>
                </c:pt>
                <c:pt idx="210">
                  <c:v>7.3027324112096563</c:v>
                </c:pt>
                <c:pt idx="211">
                  <c:v>7.3907804898266161</c:v>
                </c:pt>
                <c:pt idx="212">
                  <c:v>7.4788285684435749</c:v>
                </c:pt>
                <c:pt idx="213">
                  <c:v>7.5668766470605346</c:v>
                </c:pt>
                <c:pt idx="214">
                  <c:v>7.6549247256774935</c:v>
                </c:pt>
                <c:pt idx="215">
                  <c:v>7.7429728042944532</c:v>
                </c:pt>
                <c:pt idx="216">
                  <c:v>7.8310208829114121</c:v>
                </c:pt>
                <c:pt idx="217">
                  <c:v>7.9190689615283718</c:v>
                </c:pt>
                <c:pt idx="218">
                  <c:v>8.0071170401453315</c:v>
                </c:pt>
                <c:pt idx="219">
                  <c:v>8.0951651187622904</c:v>
                </c:pt>
                <c:pt idx="220">
                  <c:v>8.1832131973792492</c:v>
                </c:pt>
                <c:pt idx="221">
                  <c:v>8.2712612759962081</c:v>
                </c:pt>
                <c:pt idx="222">
                  <c:v>8.3593093546131687</c:v>
                </c:pt>
                <c:pt idx="223">
                  <c:v>8.4473574332301276</c:v>
                </c:pt>
                <c:pt idx="224">
                  <c:v>8.5354055118470864</c:v>
                </c:pt>
                <c:pt idx="225">
                  <c:v>8.623453590464047</c:v>
                </c:pt>
                <c:pt idx="226">
                  <c:v>8.7115016690810059</c:v>
                </c:pt>
                <c:pt idx="227">
                  <c:v>8.7995497476979647</c:v>
                </c:pt>
                <c:pt idx="228">
                  <c:v>8.8875978263149236</c:v>
                </c:pt>
                <c:pt idx="229">
                  <c:v>8.9756459049318842</c:v>
                </c:pt>
                <c:pt idx="230">
                  <c:v>9.063693983548843</c:v>
                </c:pt>
                <c:pt idx="231">
                  <c:v>9.1517420621658019</c:v>
                </c:pt>
                <c:pt idx="232">
                  <c:v>9.2397901407827625</c:v>
                </c:pt>
                <c:pt idx="233">
                  <c:v>9.3278382193997214</c:v>
                </c:pt>
                <c:pt idx="234">
                  <c:v>9.4158862980166802</c:v>
                </c:pt>
                <c:pt idx="235">
                  <c:v>9.503934376633639</c:v>
                </c:pt>
                <c:pt idx="236">
                  <c:v>9.5919824552505997</c:v>
                </c:pt>
                <c:pt idx="237">
                  <c:v>9.6800305338675585</c:v>
                </c:pt>
                <c:pt idx="238">
                  <c:v>9.7680786124845174</c:v>
                </c:pt>
                <c:pt idx="239">
                  <c:v>9.8561266911014762</c:v>
                </c:pt>
                <c:pt idx="240">
                  <c:v>9.9441747697184368</c:v>
                </c:pt>
                <c:pt idx="241">
                  <c:v>10.032222848335396</c:v>
                </c:pt>
                <c:pt idx="242">
                  <c:v>10.120270926952355</c:v>
                </c:pt>
                <c:pt idx="243">
                  <c:v>10.208319005569315</c:v>
                </c:pt>
                <c:pt idx="244">
                  <c:v>10.296367084186274</c:v>
                </c:pt>
                <c:pt idx="245">
                  <c:v>10.384415162803233</c:v>
                </c:pt>
                <c:pt idx="246">
                  <c:v>10.472463241420192</c:v>
                </c:pt>
                <c:pt idx="247">
                  <c:v>10.560511320037152</c:v>
                </c:pt>
                <c:pt idx="248">
                  <c:v>10.648559398654111</c:v>
                </c:pt>
                <c:pt idx="249">
                  <c:v>10.73660747727107</c:v>
                </c:pt>
                <c:pt idx="250">
                  <c:v>10.824655555888029</c:v>
                </c:pt>
                <c:pt idx="251">
                  <c:v>10.912703634504989</c:v>
                </c:pt>
                <c:pt idx="252">
                  <c:v>11.000751713121948</c:v>
                </c:pt>
                <c:pt idx="253">
                  <c:v>11.088799791738907</c:v>
                </c:pt>
                <c:pt idx="254">
                  <c:v>11.176847870355868</c:v>
                </c:pt>
                <c:pt idx="255">
                  <c:v>11.264895948972827</c:v>
                </c:pt>
              </c:numCache>
            </c:numRef>
          </c:xVal>
          <c:yVal>
            <c:numRef>
              <c:f>RhFe3C!$Q$31:$Q$286</c:f>
              <c:numCache>
                <c:formatCode>General</c:formatCode>
                <c:ptCount val="256"/>
                <c:pt idx="0">
                  <c:v>0.9999988776938904</c:v>
                </c:pt>
                <c:pt idx="1">
                  <c:v>0.9999988598348063</c:v>
                </c:pt>
                <c:pt idx="2">
                  <c:v>0.99999884154604801</c:v>
                </c:pt>
                <c:pt idx="3">
                  <c:v>0.99999882281372143</c:v>
                </c:pt>
                <c:pt idx="4">
                  <c:v>0.99999880362336657</c:v>
                </c:pt>
                <c:pt idx="5">
                  <c:v>0.99999878395992936</c:v>
                </c:pt>
                <c:pt idx="6">
                  <c:v>0.99999876380773189</c:v>
                </c:pt>
                <c:pt idx="7">
                  <c:v>0.99999874315044179</c:v>
                </c:pt>
                <c:pt idx="8">
                  <c:v>0.99999872197103856</c:v>
                </c:pt>
                <c:pt idx="9">
                  <c:v>0.99999870025177873</c:v>
                </c:pt>
                <c:pt idx="10">
                  <c:v>0.99999867797415887</c:v>
                </c:pt>
                <c:pt idx="11">
                  <c:v>0.99999865511887565</c:v>
                </c:pt>
                <c:pt idx="12">
                  <c:v>0.99999863166578484</c:v>
                </c:pt>
                <c:pt idx="13">
                  <c:v>0.99999860759385595</c:v>
                </c:pt>
                <c:pt idx="14">
                  <c:v>0.99999858288112609</c:v>
                </c:pt>
                <c:pt idx="15">
                  <c:v>0.99999855750464894</c:v>
                </c:pt>
                <c:pt idx="16">
                  <c:v>0.99999853144044204</c:v>
                </c:pt>
                <c:pt idx="17">
                  <c:v>0.9999985046634301</c:v>
                </c:pt>
                <c:pt idx="18">
                  <c:v>0.99999847714738432</c:v>
                </c:pt>
                <c:pt idx="19">
                  <c:v>0.99999844886485878</c:v>
                </c:pt>
                <c:pt idx="20">
                  <c:v>0.99999841978712134</c:v>
                </c:pt>
                <c:pt idx="21">
                  <c:v>0.99999838988408096</c:v>
                </c:pt>
                <c:pt idx="22">
                  <c:v>0.99999835912420987</c:v>
                </c:pt>
                <c:pt idx="23">
                  <c:v>0.99999832747446038</c:v>
                </c:pt>
                <c:pt idx="24">
                  <c:v>0.99999829490017633</c:v>
                </c:pt>
                <c:pt idx="25">
                  <c:v>0.99999826136499781</c:v>
                </c:pt>
                <c:pt idx="26">
                  <c:v>0.99999822683076001</c:v>
                </c:pt>
                <c:pt idx="27">
                  <c:v>0.99999819125738443</c:v>
                </c:pt>
                <c:pt idx="28">
                  <c:v>0.99999815460276287</c:v>
                </c:pt>
                <c:pt idx="29">
                  <c:v>0.99999811682263229</c:v>
                </c:pt>
                <c:pt idx="30">
                  <c:v>0.99999807787044193</c:v>
                </c:pt>
                <c:pt idx="31">
                  <c:v>0.99999803769720907</c:v>
                </c:pt>
                <c:pt idx="32">
                  <c:v>0.99999799625136576</c:v>
                </c:pt>
                <c:pt idx="33">
                  <c:v>0.99999795347859266</c:v>
                </c:pt>
                <c:pt idx="34">
                  <c:v>0.99999790932164168</c:v>
                </c:pt>
                <c:pt idx="35">
                  <c:v>0.99999786372014376</c:v>
                </c:pt>
                <c:pt idx="36">
                  <c:v>0.99999781661040321</c:v>
                </c:pt>
                <c:pt idx="37">
                  <c:v>0.99999776792517459</c:v>
                </c:pt>
                <c:pt idx="38">
                  <c:v>0.99999771759342315</c:v>
                </c:pt>
                <c:pt idx="39">
                  <c:v>0.99999766554006553</c:v>
                </c:pt>
                <c:pt idx="40">
                  <c:v>0.99999761168568979</c:v>
                </c:pt>
                <c:pt idx="41">
                  <c:v>0.9999975559462525</c:v>
                </c:pt>
                <c:pt idx="42">
                  <c:v>0.99999749823275053</c:v>
                </c:pt>
                <c:pt idx="43">
                  <c:v>0.99999743845086619</c:v>
                </c:pt>
                <c:pt idx="44">
                  <c:v>0.9999973765005814</c:v>
                </c:pt>
                <c:pt idx="45">
                  <c:v>0.99999731227575961</c:v>
                </c:pt>
                <c:pt idx="46">
                  <c:v>0.99999724566369086</c:v>
                </c:pt>
                <c:pt idx="47">
                  <c:v>0.99999717654459774</c:v>
                </c:pt>
                <c:pt idx="48">
                  <c:v>0.99999710479109605</c:v>
                </c:pt>
                <c:pt idx="49">
                  <c:v>0.99999703026760844</c:v>
                </c:pt>
                <c:pt idx="50">
                  <c:v>0.9999969528297239</c:v>
                </c:pt>
                <c:pt idx="51">
                  <c:v>0.99999687232349754</c:v>
                </c:pt>
                <c:pt idx="52">
                  <c:v>0.99999678858468588</c:v>
                </c:pt>
                <c:pt idx="53">
                  <c:v>0.99999670143790886</c:v>
                </c:pt>
                <c:pt idx="54">
                  <c:v>0.99999661069573131</c:v>
                </c:pt>
                <c:pt idx="55">
                  <c:v>0.99999651615765506</c:v>
                </c:pt>
                <c:pt idx="56">
                  <c:v>0.99999641760901103</c:v>
                </c:pt>
                <c:pt idx="57">
                  <c:v>0.99999631481974094</c:v>
                </c:pt>
                <c:pt idx="58">
                  <c:v>0.99999620754305352</c:v>
                </c:pt>
                <c:pt idx="59">
                  <c:v>0.99999609551394364</c:v>
                </c:pt>
                <c:pt idx="60">
                  <c:v>0.99999597844755528</c:v>
                </c:pt>
                <c:pt idx="61">
                  <c:v>0.99999585603737007</c:v>
                </c:pt>
                <c:pt idx="62">
                  <c:v>0.9999957279532008</c:v>
                </c:pt>
                <c:pt idx="63">
                  <c:v>0.99999559383896397</c:v>
                </c:pt>
                <c:pt idx="64">
                  <c:v>0.9999954533102049</c:v>
                </c:pt>
                <c:pt idx="65">
                  <c:v>0.99999530595134178</c:v>
                </c:pt>
                <c:pt idx="66">
                  <c:v>0.99999515131259209</c:v>
                </c:pt>
                <c:pt idx="67">
                  <c:v>0.99999498890653993</c:v>
                </c:pt>
                <c:pt idx="68">
                  <c:v>0.99999481820429459</c:v>
                </c:pt>
                <c:pt idx="69">
                  <c:v>0.99999463863118265</c:v>
                </c:pt>
                <c:pt idx="70">
                  <c:v>0.99999444956191108</c:v>
                </c:pt>
                <c:pt idx="71">
                  <c:v>0.99999425031512179</c:v>
                </c:pt>
                <c:pt idx="72">
                  <c:v>0.99999404014725135</c:v>
                </c:pt>
                <c:pt idx="73">
                  <c:v>0.99999381824559208</c:v>
                </c:pt>
                <c:pt idx="74">
                  <c:v>0.99999358372043279</c:v>
                </c:pt>
                <c:pt idx="75">
                  <c:v>0.99999333559613779</c:v>
                </c:pt>
                <c:pt idx="76">
                  <c:v>0.99999307280099692</c:v>
                </c:pt>
                <c:pt idx="77">
                  <c:v>0.99999279415564957</c:v>
                </c:pt>
                <c:pt idx="78">
                  <c:v>0.99999249835984771</c:v>
                </c:pt>
                <c:pt idx="79">
                  <c:v>0.99999218397728296</c:v>
                </c:pt>
                <c:pt idx="80">
                  <c:v>0.99999184941814334</c:v>
                </c:pt>
                <c:pt idx="81">
                  <c:v>0.99999149291900735</c:v>
                </c:pt>
                <c:pt idx="82">
                  <c:v>0.99999111251959727</c:v>
                </c:pt>
                <c:pt idx="83">
                  <c:v>0.99999070603582063</c:v>
                </c:pt>
                <c:pt idx="84">
                  <c:v>0.9999902710284061</c:v>
                </c:pt>
                <c:pt idx="85">
                  <c:v>0.9999898047662924</c:v>
                </c:pt>
                <c:pt idx="86">
                  <c:v>0.99998930418374277</c:v>
                </c:pt>
                <c:pt idx="87">
                  <c:v>0.99998876582992557</c:v>
                </c:pt>
                <c:pt idx="88">
                  <c:v>0.99998818580941229</c:v>
                </c:pt>
                <c:pt idx="89">
                  <c:v>0.99998755971167197</c:v>
                </c:pt>
                <c:pt idx="90">
                  <c:v>0.99998688252717949</c:v>
                </c:pt>
                <c:pt idx="91">
                  <c:v>0.99998614854714962</c:v>
                </c:pt>
                <c:pt idx="92">
                  <c:v>0.99998535124314791</c:v>
                </c:pt>
                <c:pt idx="93">
                  <c:v>0.99998448312182553</c:v>
                </c:pt>
                <c:pt idx="94">
                  <c:v>0.99998353554873576</c:v>
                </c:pt>
                <c:pt idx="95">
                  <c:v>0.99998249853347998</c:v>
                </c:pt>
                <c:pt idx="96">
                  <c:v>0.99998136046618014</c:v>
                </c:pt>
                <c:pt idx="97">
                  <c:v>0.99998010779227231</c:v>
                </c:pt>
                <c:pt idx="98">
                  <c:v>0.99997872460856974</c:v>
                </c:pt>
                <c:pt idx="99">
                  <c:v>0.99997719215806469</c:v>
                </c:pt>
                <c:pt idx="100">
                  <c:v>0.99997548819342374</c:v>
                </c:pt>
                <c:pt idx="101">
                  <c:v>0.99997358616873255</c:v>
                </c:pt>
                <c:pt idx="102">
                  <c:v>0.99997145420449252</c:v>
                </c:pt>
                <c:pt idx="103">
                  <c:v>0.99996905375027978</c:v>
                </c:pt>
                <c:pt idx="104">
                  <c:v>0.99996633783994393</c:v>
                </c:pt>
                <c:pt idx="105">
                  <c:v>0.99996324879134202</c:v>
                </c:pt>
                <c:pt idx="106">
                  <c:v>0.99995971513939486</c:v>
                </c:pt>
                <c:pt idx="107">
                  <c:v>0.99995564749665122</c:v>
                </c:pt>
                <c:pt idx="108">
                  <c:v>0.99995093289155212</c:v>
                </c:pt>
                <c:pt idx="109">
                  <c:v>0.9999454269113669</c:v>
                </c:pt>
                <c:pt idx="110">
                  <c:v>0.99993894262380212</c:v>
                </c:pt>
                <c:pt idx="111">
                  <c:v>0.9999312346808612</c:v>
                </c:pt>
                <c:pt idx="112">
                  <c:v>0.999921976064445</c:v>
                </c:pt>
                <c:pt idx="113">
                  <c:v>0.99991072332903164</c:v>
                </c:pt>
                <c:pt idx="114">
                  <c:v>0.99989686339065609</c:v>
                </c:pt>
                <c:pt idx="115">
                  <c:v>0.99987952984146988</c:v>
                </c:pt>
                <c:pt idx="116">
                  <c:v>0.9998574672727405</c:v>
                </c:pt>
                <c:pt idx="117">
                  <c:v>0.99982880356824655</c:v>
                </c:pt>
                <c:pt idx="118">
                  <c:v>0.99979065233126552</c:v>
                </c:pt>
                <c:pt idx="119">
                  <c:v>0.99973838642806667</c:v>
                </c:pt>
                <c:pt idx="120">
                  <c:v>0.99966423904576862</c:v>
                </c:pt>
                <c:pt idx="121">
                  <c:v>0.99955444188049425</c:v>
                </c:pt>
                <c:pt idx="122">
                  <c:v>0.99938295671576272</c:v>
                </c:pt>
                <c:pt idx="123">
                  <c:v>0.99909672013563722</c:v>
                </c:pt>
                <c:pt idx="124">
                  <c:v>0.99857896079980679</c:v>
                </c:pt>
                <c:pt idx="125">
                  <c:v>0.99756414293524875</c:v>
                </c:pt>
                <c:pt idx="126">
                  <c:v>0.99560526282712714</c:v>
                </c:pt>
                <c:pt idx="127">
                  <c:v>0.99353778384896707</c:v>
                </c:pt>
                <c:pt idx="128">
                  <c:v>0.99479533881081972</c:v>
                </c:pt>
                <c:pt idx="129">
                  <c:v>0.99705634968987833</c:v>
                </c:pt>
                <c:pt idx="130">
                  <c:v>0.99832630961382862</c:v>
                </c:pt>
                <c:pt idx="131">
                  <c:v>0.99896420165780797</c:v>
                </c:pt>
                <c:pt idx="132">
                  <c:v>0.99930728000169666</c:v>
                </c:pt>
                <c:pt idx="133">
                  <c:v>0.99950785453009028</c:v>
                </c:pt>
                <c:pt idx="134">
                  <c:v>0.99963375911609731</c:v>
                </c:pt>
                <c:pt idx="135">
                  <c:v>0.99971744677756258</c:v>
                </c:pt>
                <c:pt idx="136">
                  <c:v>0.99977568708661224</c:v>
                </c:pt>
                <c:pt idx="137">
                  <c:v>0.99981775599564149</c:v>
                </c:pt>
                <c:pt idx="138">
                  <c:v>0.99984908915135551</c:v>
                </c:pt>
                <c:pt idx="139">
                  <c:v>0.99987303034717923</c:v>
                </c:pt>
                <c:pt idx="140">
                  <c:v>0.99989172281114991</c:v>
                </c:pt>
                <c:pt idx="141">
                  <c:v>0.99990658921998021</c:v>
                </c:pt>
                <c:pt idx="142">
                  <c:v>0.99991860282353795</c:v>
                </c:pt>
                <c:pt idx="143">
                  <c:v>0.9999284470457791</c:v>
                </c:pt>
                <c:pt idx="144">
                  <c:v>0.99993661288656865</c:v>
                </c:pt>
                <c:pt idx="145">
                  <c:v>0.99994346027700975</c:v>
                </c:pt>
                <c:pt idx="146">
                  <c:v>0.99994925782505917</c:v>
                </c:pt>
                <c:pt idx="147">
                  <c:v>0.99995420921093658</c:v>
                </c:pt>
                <c:pt idx="148">
                  <c:v>0.99995847111074543</c:v>
                </c:pt>
                <c:pt idx="149">
                  <c:v>0.99996216561313345</c:v>
                </c:pt>
                <c:pt idx="150">
                  <c:v>0.99996538897773501</c:v>
                </c:pt>
                <c:pt idx="151">
                  <c:v>0.99996821791527557</c:v>
                </c:pt>
                <c:pt idx="152">
                  <c:v>0.99997071415839156</c:v>
                </c:pt>
                <c:pt idx="153">
                  <c:v>0.99997292783417102</c:v>
                </c:pt>
                <c:pt idx="154">
                  <c:v>0.99997489998398348</c:v>
                </c:pt>
                <c:pt idx="155">
                  <c:v>0.99997666446809763</c:v>
                </c:pt>
                <c:pt idx="156">
                  <c:v>0.99997824942076019</c:v>
                </c:pt>
                <c:pt idx="157">
                  <c:v>0.99997967837290791</c:v>
                </c:pt>
                <c:pt idx="158">
                  <c:v>0.9999809711264469</c:v>
                </c:pt>
                <c:pt idx="159">
                  <c:v>0.99998214444093836</c:v>
                </c:pt>
                <c:pt idx="160">
                  <c:v>0.99998321257728551</c:v>
                </c:pt>
                <c:pt idx="161">
                  <c:v>0.99998418773143971</c:v>
                </c:pt>
                <c:pt idx="162">
                  <c:v>0.99998508038281919</c:v>
                </c:pt>
                <c:pt idx="163">
                  <c:v>0.99998589957606843</c:v>
                </c:pt>
                <c:pt idx="164">
                  <c:v>0.99998665315033575</c:v>
                </c:pt>
                <c:pt idx="165">
                  <c:v>0.99998734792694355</c:v>
                </c:pt>
                <c:pt idx="166">
                  <c:v>0.99998798986385695</c:v>
                </c:pt>
                <c:pt idx="167">
                  <c:v>0.99998858418349357</c:v>
                </c:pt>
                <c:pt idx="168">
                  <c:v>0.99998913547900448</c:v>
                </c:pt>
                <c:pt idx="169">
                  <c:v>0.99998964780306943</c:v>
                </c:pt>
                <c:pt idx="170">
                  <c:v>0.99999012474241777</c:v>
                </c:pt>
                <c:pt idx="171">
                  <c:v>0.99999056948063769</c:v>
                </c:pt>
                <c:pt idx="172">
                  <c:v>0.99999098485132842</c:v>
                </c:pt>
                <c:pt idx="173">
                  <c:v>0.99999137338325761</c:v>
                </c:pt>
                <c:pt idx="174">
                  <c:v>0.99999173733886648</c:v>
                </c:pt>
                <c:pt idx="175">
                  <c:v>0.99999207874722007</c:v>
                </c:pt>
                <c:pt idx="176">
                  <c:v>0.99999239943229945</c:v>
                </c:pt>
                <c:pt idx="177">
                  <c:v>0.99999270103737337</c:v>
                </c:pt>
                <c:pt idx="178">
                  <c:v>0.99999298504605749</c:v>
                </c:pt>
                <c:pt idx="179">
                  <c:v>0.99999325280056695</c:v>
                </c:pt>
                <c:pt idx="180">
                  <c:v>0.99999350551757915</c:v>
                </c:pt>
                <c:pt idx="181">
                  <c:v>0.99999374430206134</c:v>
                </c:pt>
                <c:pt idx="182">
                  <c:v>0.99999397015935154</c:v>
                </c:pt>
                <c:pt idx="183">
                  <c:v>0.99999418400574502</c:v>
                </c:pt>
                <c:pt idx="184">
                  <c:v>0.99999438667778984</c:v>
                </c:pt>
                <c:pt idx="185">
                  <c:v>0.9999945789404705</c:v>
                </c:pt>
                <c:pt idx="186">
                  <c:v>0.99999476149442934</c:v>
                </c:pt>
                <c:pt idx="187">
                  <c:v>0.99999493498235092</c:v>
                </c:pt>
                <c:pt idx="188">
                  <c:v>0.99999509999462011</c:v>
                </c:pt>
                <c:pt idx="189">
                  <c:v>0.99999525707434644</c:v>
                </c:pt>
                <c:pt idx="190">
                  <c:v>0.99999540672183362</c:v>
                </c:pt>
                <c:pt idx="191">
                  <c:v>0.99999554939856494</c:v>
                </c:pt>
                <c:pt idx="192">
                  <c:v>0.99999568553076101</c:v>
                </c:pt>
                <c:pt idx="193">
                  <c:v>0.99999581551256445</c:v>
                </c:pt>
                <c:pt idx="194">
                  <c:v>0.99999593970889322</c:v>
                </c:pt>
                <c:pt idx="195">
                  <c:v>0.99999605845800199</c:v>
                </c:pt>
                <c:pt idx="196">
                  <c:v>0.99999617207378644</c:v>
                </c:pt>
                <c:pt idx="197">
                  <c:v>0.9999962808478573</c:v>
                </c:pt>
                <c:pt idx="198">
                  <c:v>0.99999638505141253</c:v>
                </c:pt>
                <c:pt idx="199">
                  <c:v>0.9999964849369275</c:v>
                </c:pt>
                <c:pt idx="200">
                  <c:v>0.99999658073968523</c:v>
                </c:pt>
                <c:pt idx="201">
                  <c:v>0.99999667267916126</c:v>
                </c:pt>
                <c:pt idx="202">
                  <c:v>0.99999676096028189</c:v>
                </c:pt>
                <c:pt idx="203">
                  <c:v>0.99999684577456549</c:v>
                </c:pt>
                <c:pt idx="204">
                  <c:v>0.99999692730116196</c:v>
                </c:pt>
                <c:pt idx="205">
                  <c:v>0.99999700570779837</c:v>
                </c:pt>
                <c:pt idx="206">
                  <c:v>0.99999708115164232</c:v>
                </c:pt>
                <c:pt idx="207">
                  <c:v>0.99999715378008924</c:v>
                </c:pt>
                <c:pt idx="208">
                  <c:v>0.9999972237314827</c:v>
                </c:pt>
                <c:pt idx="209">
                  <c:v>0.99999729113577307</c:v>
                </c:pt>
                <c:pt idx="210">
                  <c:v>0.99999735611512153</c:v>
                </c:pt>
                <c:pt idx="211">
                  <c:v>0.99999741878445314</c:v>
                </c:pt>
                <c:pt idx="212">
                  <c:v>0.99999747925196536</c:v>
                </c:pt>
                <c:pt idx="213">
                  <c:v>0.99999753761959531</c:v>
                </c:pt>
                <c:pt idx="214">
                  <c:v>0.99999759398344878</c:v>
                </c:pt>
                <c:pt idx="215">
                  <c:v>0.99999764843419658</c:v>
                </c:pt>
                <c:pt idx="216">
                  <c:v>0.99999770105743913</c:v>
                </c:pt>
                <c:pt idx="217">
                  <c:v>0.99999775193404228</c:v>
                </c:pt>
                <c:pt idx="218">
                  <c:v>0.99999780114044901</c:v>
                </c:pt>
                <c:pt idx="219">
                  <c:v>0.9999978487489658</c:v>
                </c:pt>
                <c:pt idx="220">
                  <c:v>0.9999978948280287</c:v>
                </c:pt>
                <c:pt idx="221">
                  <c:v>0.99999793944244908</c:v>
                </c:pt>
                <c:pt idx="222">
                  <c:v>0.99999798265364181</c:v>
                </c:pt>
                <c:pt idx="223">
                  <c:v>0.99999802451983621</c:v>
                </c:pt>
                <c:pt idx="224">
                  <c:v>0.99999806509627287</c:v>
                </c:pt>
                <c:pt idx="225">
                  <c:v>0.99999810443538517</c:v>
                </c:pt>
                <c:pt idx="226">
                  <c:v>0.9999981425869694</c:v>
                </c:pt>
                <c:pt idx="227">
                  <c:v>0.99999817959834159</c:v>
                </c:pt>
                <c:pt idx="228">
                  <c:v>0.99999821551448498</c:v>
                </c:pt>
                <c:pt idx="229">
                  <c:v>0.99999825037818613</c:v>
                </c:pt>
                <c:pt idx="230">
                  <c:v>0.9999982842301629</c:v>
                </c:pt>
                <c:pt idx="231">
                  <c:v>0.99999831710918263</c:v>
                </c:pt>
                <c:pt idx="232">
                  <c:v>0.999998349052174</c:v>
                </c:pt>
                <c:pt idx="233">
                  <c:v>0.99999838009433006</c:v>
                </c:pt>
                <c:pt idx="234">
                  <c:v>0.99999841026920533</c:v>
                </c:pt>
                <c:pt idx="235">
                  <c:v>0.99999843960880674</c:v>
                </c:pt>
                <c:pt idx="236">
                  <c:v>0.99999846814367821</c:v>
                </c:pt>
                <c:pt idx="237">
                  <c:v>0.9999984959029804</c:v>
                </c:pt>
                <c:pt idx="238">
                  <c:v>0.99999852291456492</c:v>
                </c:pt>
                <c:pt idx="239">
                  <c:v>0.99999854920504461</c:v>
                </c:pt>
                <c:pt idx="240">
                  <c:v>0.99999857479985843</c:v>
                </c:pt>
                <c:pt idx="241">
                  <c:v>0.99999859972333394</c:v>
                </c:pt>
                <c:pt idx="242">
                  <c:v>0.99999862399874417</c:v>
                </c:pt>
                <c:pt idx="243">
                  <c:v>0.99999864764836266</c:v>
                </c:pt>
                <c:pt idx="244">
                  <c:v>0.99999867069351411</c:v>
                </c:pt>
                <c:pt idx="245">
                  <c:v>0.99999869315462275</c:v>
                </c:pt>
                <c:pt idx="246">
                  <c:v>0.99999871505125726</c:v>
                </c:pt>
                <c:pt idx="247">
                  <c:v>0.99999873640217385</c:v>
                </c:pt>
                <c:pt idx="248">
                  <c:v>0.99999875722535592</c:v>
                </c:pt>
                <c:pt idx="249">
                  <c:v>0.99999877753805255</c:v>
                </c:pt>
                <c:pt idx="250">
                  <c:v>0.99999879735681341</c:v>
                </c:pt>
                <c:pt idx="251">
                  <c:v>0.99999881669752311</c:v>
                </c:pt>
                <c:pt idx="252">
                  <c:v>0.99999883557543312</c:v>
                </c:pt>
                <c:pt idx="253">
                  <c:v>0.99999885400519117</c:v>
                </c:pt>
                <c:pt idx="254">
                  <c:v>0.99999887200087023</c:v>
                </c:pt>
                <c:pt idx="255">
                  <c:v>0.99999888957599525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342-4109-8D55-7D405F292F99}"/>
            </c:ext>
          </c:extLst>
        </c:ser>
        <c:ser>
          <c:idx val="5"/>
          <c:order val="5"/>
          <c:tx>
            <c:v>Sextet 3</c:v>
          </c:tx>
          <c:spPr>
            <a:effectLst/>
          </c:spPr>
          <c:marker>
            <c:symbol val="none"/>
          </c:marker>
          <c:xVal>
            <c:numRef>
              <c:f>RhFe3C!$B$31:$B$286</c:f>
              <c:numCache>
                <c:formatCode>General</c:formatCode>
                <c:ptCount val="256"/>
                <c:pt idx="0">
                  <c:v>-11.187364098351804</c:v>
                </c:pt>
                <c:pt idx="1">
                  <c:v>-11.099316019734845</c:v>
                </c:pt>
                <c:pt idx="2">
                  <c:v>-11.011267941117884</c:v>
                </c:pt>
                <c:pt idx="3">
                  <c:v>-10.923219862500925</c:v>
                </c:pt>
                <c:pt idx="4">
                  <c:v>-10.835171783883967</c:v>
                </c:pt>
                <c:pt idx="5">
                  <c:v>-10.747123705267008</c:v>
                </c:pt>
                <c:pt idx="6">
                  <c:v>-10.659075626650047</c:v>
                </c:pt>
                <c:pt idx="7">
                  <c:v>-10.571027548033088</c:v>
                </c:pt>
                <c:pt idx="8">
                  <c:v>-10.482979469416129</c:v>
                </c:pt>
                <c:pt idx="9">
                  <c:v>-10.394931390799169</c:v>
                </c:pt>
                <c:pt idx="10">
                  <c:v>-10.30688331218221</c:v>
                </c:pt>
                <c:pt idx="11">
                  <c:v>-10.218835233565251</c:v>
                </c:pt>
                <c:pt idx="12">
                  <c:v>-10.130787154948292</c:v>
                </c:pt>
                <c:pt idx="13">
                  <c:v>-10.042739076331332</c:v>
                </c:pt>
                <c:pt idx="14">
                  <c:v>-9.9546909977143727</c:v>
                </c:pt>
                <c:pt idx="15">
                  <c:v>-9.8666429190974139</c:v>
                </c:pt>
                <c:pt idx="16">
                  <c:v>-9.778594840480455</c:v>
                </c:pt>
                <c:pt idx="17">
                  <c:v>-9.6905467618634944</c:v>
                </c:pt>
                <c:pt idx="18">
                  <c:v>-9.6024986832465355</c:v>
                </c:pt>
                <c:pt idx="19">
                  <c:v>-9.5144506046295767</c:v>
                </c:pt>
                <c:pt idx="20">
                  <c:v>-9.4264025260126161</c:v>
                </c:pt>
                <c:pt idx="21">
                  <c:v>-9.3383544473956572</c:v>
                </c:pt>
                <c:pt idx="22">
                  <c:v>-9.2503063687786984</c:v>
                </c:pt>
                <c:pt idx="23">
                  <c:v>-9.1622582901617395</c:v>
                </c:pt>
                <c:pt idx="24">
                  <c:v>-9.0742102115447789</c:v>
                </c:pt>
                <c:pt idx="25">
                  <c:v>-8.9861621329278201</c:v>
                </c:pt>
                <c:pt idx="26">
                  <c:v>-8.8981140543108612</c:v>
                </c:pt>
                <c:pt idx="27">
                  <c:v>-8.8100659756939024</c:v>
                </c:pt>
                <c:pt idx="28">
                  <c:v>-8.7220178970769418</c:v>
                </c:pt>
                <c:pt idx="29">
                  <c:v>-8.6339698184599829</c:v>
                </c:pt>
                <c:pt idx="30">
                  <c:v>-8.5459217398430241</c:v>
                </c:pt>
                <c:pt idx="31">
                  <c:v>-8.4578736612260634</c:v>
                </c:pt>
                <c:pt idx="32">
                  <c:v>-8.3698255826091046</c:v>
                </c:pt>
                <c:pt idx="33">
                  <c:v>-8.2817775039921457</c:v>
                </c:pt>
                <c:pt idx="34">
                  <c:v>-8.1937294253751869</c:v>
                </c:pt>
                <c:pt idx="35">
                  <c:v>-8.1056813467582263</c:v>
                </c:pt>
                <c:pt idx="36">
                  <c:v>-8.0176332681412674</c:v>
                </c:pt>
                <c:pt idx="37">
                  <c:v>-7.9295851895243086</c:v>
                </c:pt>
                <c:pt idx="38">
                  <c:v>-7.8415371109073488</c:v>
                </c:pt>
                <c:pt idx="39">
                  <c:v>-7.75348903229039</c:v>
                </c:pt>
                <c:pt idx="40">
                  <c:v>-7.6654409536734303</c:v>
                </c:pt>
                <c:pt idx="41">
                  <c:v>-7.5773928750564705</c:v>
                </c:pt>
                <c:pt idx="42">
                  <c:v>-7.4893447964395117</c:v>
                </c:pt>
                <c:pt idx="43">
                  <c:v>-7.4012967178225519</c:v>
                </c:pt>
                <c:pt idx="44">
                  <c:v>-7.3132486392055931</c:v>
                </c:pt>
                <c:pt idx="45">
                  <c:v>-7.2252005605886334</c:v>
                </c:pt>
                <c:pt idx="46">
                  <c:v>-7.1371524819716745</c:v>
                </c:pt>
                <c:pt idx="47">
                  <c:v>-7.0491044033547148</c:v>
                </c:pt>
                <c:pt idx="48">
                  <c:v>-6.9610563247377559</c:v>
                </c:pt>
                <c:pt idx="49">
                  <c:v>-6.8730082461207962</c:v>
                </c:pt>
                <c:pt idx="50">
                  <c:v>-6.7849601675038373</c:v>
                </c:pt>
                <c:pt idx="51">
                  <c:v>-6.6969120888868776</c:v>
                </c:pt>
                <c:pt idx="52">
                  <c:v>-6.6088640102699179</c:v>
                </c:pt>
                <c:pt idx="53">
                  <c:v>-6.520815931652959</c:v>
                </c:pt>
                <c:pt idx="54">
                  <c:v>-6.4327678530359993</c:v>
                </c:pt>
                <c:pt idx="55">
                  <c:v>-6.3447197744190404</c:v>
                </c:pt>
                <c:pt idx="56">
                  <c:v>-6.2566716958020807</c:v>
                </c:pt>
                <c:pt idx="57">
                  <c:v>-6.1686236171851219</c:v>
                </c:pt>
                <c:pt idx="58">
                  <c:v>-6.0805755385681621</c:v>
                </c:pt>
                <c:pt idx="59">
                  <c:v>-5.9925274599512033</c:v>
                </c:pt>
                <c:pt idx="60">
                  <c:v>-5.9044793813342435</c:v>
                </c:pt>
                <c:pt idx="61">
                  <c:v>-5.8164313027172847</c:v>
                </c:pt>
                <c:pt idx="62">
                  <c:v>-5.728383224100325</c:v>
                </c:pt>
                <c:pt idx="63">
                  <c:v>-5.6403351454833652</c:v>
                </c:pt>
                <c:pt idx="64">
                  <c:v>-5.5522870668664064</c:v>
                </c:pt>
                <c:pt idx="65">
                  <c:v>-5.4642389882494466</c:v>
                </c:pt>
                <c:pt idx="66">
                  <c:v>-5.3761909096324878</c:v>
                </c:pt>
                <c:pt idx="67">
                  <c:v>-5.2881428310155281</c:v>
                </c:pt>
                <c:pt idx="68">
                  <c:v>-5.2000947523985692</c:v>
                </c:pt>
                <c:pt idx="69">
                  <c:v>-5.1120466737816095</c:v>
                </c:pt>
                <c:pt idx="70">
                  <c:v>-5.0239985951646506</c:v>
                </c:pt>
                <c:pt idx="71">
                  <c:v>-4.9359505165476909</c:v>
                </c:pt>
                <c:pt idx="72">
                  <c:v>-4.8479024379307312</c:v>
                </c:pt>
                <c:pt idx="73">
                  <c:v>-4.7598543593137723</c:v>
                </c:pt>
                <c:pt idx="74">
                  <c:v>-4.6718062806968126</c:v>
                </c:pt>
                <c:pt idx="75">
                  <c:v>-4.5837582020798537</c:v>
                </c:pt>
                <c:pt idx="76">
                  <c:v>-4.495710123462894</c:v>
                </c:pt>
                <c:pt idx="77">
                  <c:v>-4.4076620448459352</c:v>
                </c:pt>
                <c:pt idx="78">
                  <c:v>-4.3196139662289754</c:v>
                </c:pt>
                <c:pt idx="79">
                  <c:v>-4.2315658876120166</c:v>
                </c:pt>
                <c:pt idx="80">
                  <c:v>-4.1435178089950568</c:v>
                </c:pt>
                <c:pt idx="81">
                  <c:v>-4.055469730378098</c:v>
                </c:pt>
                <c:pt idx="82">
                  <c:v>-3.9674216517611383</c:v>
                </c:pt>
                <c:pt idx="83">
                  <c:v>-3.879373573144179</c:v>
                </c:pt>
                <c:pt idx="84">
                  <c:v>-3.7913254945272197</c:v>
                </c:pt>
                <c:pt idx="85">
                  <c:v>-3.7032774159102604</c:v>
                </c:pt>
                <c:pt idx="86">
                  <c:v>-3.6152293372933011</c:v>
                </c:pt>
                <c:pt idx="87">
                  <c:v>-3.5271812586763418</c:v>
                </c:pt>
                <c:pt idx="88">
                  <c:v>-3.4391331800593821</c:v>
                </c:pt>
                <c:pt idx="89">
                  <c:v>-3.3510851014424228</c:v>
                </c:pt>
                <c:pt idx="90">
                  <c:v>-3.2630370228254635</c:v>
                </c:pt>
                <c:pt idx="91">
                  <c:v>-3.1749889442085042</c:v>
                </c:pt>
                <c:pt idx="92">
                  <c:v>-3.0869408655915449</c:v>
                </c:pt>
                <c:pt idx="93">
                  <c:v>-2.9988927869745856</c:v>
                </c:pt>
                <c:pt idx="94">
                  <c:v>-2.9108447083576263</c:v>
                </c:pt>
                <c:pt idx="95">
                  <c:v>-2.822796629740667</c:v>
                </c:pt>
                <c:pt idx="96">
                  <c:v>-2.7347485511237077</c:v>
                </c:pt>
                <c:pt idx="97">
                  <c:v>-2.6467004725067484</c:v>
                </c:pt>
                <c:pt idx="98">
                  <c:v>-2.5586523938897892</c:v>
                </c:pt>
                <c:pt idx="99">
                  <c:v>-2.4706043152728294</c:v>
                </c:pt>
                <c:pt idx="100">
                  <c:v>-2.3825562366558701</c:v>
                </c:pt>
                <c:pt idx="101">
                  <c:v>-2.2945081580389108</c:v>
                </c:pt>
                <c:pt idx="102">
                  <c:v>-2.2064600794219515</c:v>
                </c:pt>
                <c:pt idx="103">
                  <c:v>-2.1184120008049923</c:v>
                </c:pt>
                <c:pt idx="104">
                  <c:v>-2.030363922188033</c:v>
                </c:pt>
                <c:pt idx="105">
                  <c:v>-1.9423158435710737</c:v>
                </c:pt>
                <c:pt idx="106">
                  <c:v>-1.8542677649541144</c:v>
                </c:pt>
                <c:pt idx="107">
                  <c:v>-1.7662196863371549</c:v>
                </c:pt>
                <c:pt idx="108">
                  <c:v>-1.6781716077201956</c:v>
                </c:pt>
                <c:pt idx="109">
                  <c:v>-1.5901235291032363</c:v>
                </c:pt>
                <c:pt idx="110">
                  <c:v>-1.502075450486277</c:v>
                </c:pt>
                <c:pt idx="111">
                  <c:v>-1.4140273718693177</c:v>
                </c:pt>
                <c:pt idx="112">
                  <c:v>-1.3259792932523582</c:v>
                </c:pt>
                <c:pt idx="113">
                  <c:v>-1.2379312146353989</c:v>
                </c:pt>
                <c:pt idx="114">
                  <c:v>-1.1498831360184396</c:v>
                </c:pt>
                <c:pt idx="115">
                  <c:v>-1.0618350574014803</c:v>
                </c:pt>
                <c:pt idx="116">
                  <c:v>-0.97378697878452092</c:v>
                </c:pt>
                <c:pt idx="117">
                  <c:v>-0.88573890016756163</c:v>
                </c:pt>
                <c:pt idx="118">
                  <c:v>-0.79769082155060234</c:v>
                </c:pt>
                <c:pt idx="119">
                  <c:v>-0.70964274293364293</c:v>
                </c:pt>
                <c:pt idx="120">
                  <c:v>-0.62159466431668364</c:v>
                </c:pt>
                <c:pt idx="121">
                  <c:v>-0.53354658569972435</c:v>
                </c:pt>
                <c:pt idx="122">
                  <c:v>-0.44549850708276495</c:v>
                </c:pt>
                <c:pt idx="123">
                  <c:v>-0.35745042846580566</c:v>
                </c:pt>
                <c:pt idx="124">
                  <c:v>-0.26940234984884631</c:v>
                </c:pt>
                <c:pt idx="125">
                  <c:v>-0.18135427123188697</c:v>
                </c:pt>
                <c:pt idx="126">
                  <c:v>-9.3306192614927633E-2</c:v>
                </c:pt>
                <c:pt idx="127">
                  <c:v>-5.2581139979683009E-3</c:v>
                </c:pt>
                <c:pt idx="128">
                  <c:v>8.2789964618991033E-2</c:v>
                </c:pt>
                <c:pt idx="129">
                  <c:v>0.17083804323595037</c:v>
                </c:pt>
                <c:pt idx="130">
                  <c:v>0.25888612185290971</c:v>
                </c:pt>
                <c:pt idx="131">
                  <c:v>0.346934200469869</c:v>
                </c:pt>
                <c:pt idx="132">
                  <c:v>0.43498227908682835</c:v>
                </c:pt>
                <c:pt idx="133">
                  <c:v>0.5230303577037877</c:v>
                </c:pt>
                <c:pt idx="134">
                  <c:v>0.61107843632074699</c:v>
                </c:pt>
                <c:pt idx="135">
                  <c:v>0.69912651493770639</c:v>
                </c:pt>
                <c:pt idx="136">
                  <c:v>0.78717459355466568</c:v>
                </c:pt>
                <c:pt idx="137">
                  <c:v>0.87522267217162497</c:v>
                </c:pt>
                <c:pt idx="138">
                  <c:v>0.96327075078858437</c:v>
                </c:pt>
                <c:pt idx="139">
                  <c:v>1.0513188294055438</c:v>
                </c:pt>
                <c:pt idx="140">
                  <c:v>1.1393669080225031</c:v>
                </c:pt>
                <c:pt idx="141">
                  <c:v>1.2274149866394624</c:v>
                </c:pt>
                <c:pt idx="142">
                  <c:v>1.3154630652564216</c:v>
                </c:pt>
                <c:pt idx="143">
                  <c:v>1.4035111438733809</c:v>
                </c:pt>
                <c:pt idx="144">
                  <c:v>1.4915592224903405</c:v>
                </c:pt>
                <c:pt idx="145">
                  <c:v>1.5796073011072997</c:v>
                </c:pt>
                <c:pt idx="146">
                  <c:v>1.667655379724259</c:v>
                </c:pt>
                <c:pt idx="147">
                  <c:v>1.7557034583412183</c:v>
                </c:pt>
                <c:pt idx="148">
                  <c:v>1.8437515369581776</c:v>
                </c:pt>
                <c:pt idx="149">
                  <c:v>1.9317996155751369</c:v>
                </c:pt>
                <c:pt idx="150">
                  <c:v>2.0198476941920962</c:v>
                </c:pt>
                <c:pt idx="151">
                  <c:v>2.1078957728090555</c:v>
                </c:pt>
                <c:pt idx="152">
                  <c:v>2.1959438514260152</c:v>
                </c:pt>
                <c:pt idx="153">
                  <c:v>2.2839919300429745</c:v>
                </c:pt>
                <c:pt idx="154">
                  <c:v>2.3720400086599338</c:v>
                </c:pt>
                <c:pt idx="155">
                  <c:v>2.4600880872768931</c:v>
                </c:pt>
                <c:pt idx="156">
                  <c:v>2.5481361658938524</c:v>
                </c:pt>
                <c:pt idx="157">
                  <c:v>2.6361842445108117</c:v>
                </c:pt>
                <c:pt idx="158">
                  <c:v>2.724232323127771</c:v>
                </c:pt>
                <c:pt idx="159">
                  <c:v>2.8122804017447303</c:v>
                </c:pt>
                <c:pt idx="160">
                  <c:v>2.9003284803616896</c:v>
                </c:pt>
                <c:pt idx="161">
                  <c:v>2.9883765589786488</c:v>
                </c:pt>
                <c:pt idx="162">
                  <c:v>3.0764246375956081</c:v>
                </c:pt>
                <c:pt idx="163">
                  <c:v>3.1644727162125679</c:v>
                </c:pt>
                <c:pt idx="164">
                  <c:v>3.2525207948295272</c:v>
                </c:pt>
                <c:pt idx="165">
                  <c:v>3.3405688734464865</c:v>
                </c:pt>
                <c:pt idx="166">
                  <c:v>3.4286169520634457</c:v>
                </c:pt>
                <c:pt idx="167">
                  <c:v>3.516665030680405</c:v>
                </c:pt>
                <c:pt idx="168">
                  <c:v>3.6047131092973643</c:v>
                </c:pt>
                <c:pt idx="169">
                  <c:v>3.6927611879143236</c:v>
                </c:pt>
                <c:pt idx="170">
                  <c:v>3.7808092665312829</c:v>
                </c:pt>
                <c:pt idx="171">
                  <c:v>3.8688573451482422</c:v>
                </c:pt>
                <c:pt idx="172">
                  <c:v>3.9569054237652015</c:v>
                </c:pt>
                <c:pt idx="173">
                  <c:v>4.0449535023821612</c:v>
                </c:pt>
                <c:pt idx="174">
                  <c:v>4.1330015809991201</c:v>
                </c:pt>
                <c:pt idx="175">
                  <c:v>4.2210496596160798</c:v>
                </c:pt>
                <c:pt idx="176">
                  <c:v>4.3090977382330387</c:v>
                </c:pt>
                <c:pt idx="177">
                  <c:v>4.3971458168499984</c:v>
                </c:pt>
                <c:pt idx="178">
                  <c:v>4.4851938954669572</c:v>
                </c:pt>
                <c:pt idx="179">
                  <c:v>4.573241974083917</c:v>
                </c:pt>
                <c:pt idx="180">
                  <c:v>4.6612900527008767</c:v>
                </c:pt>
                <c:pt idx="181">
                  <c:v>4.7493381313178356</c:v>
                </c:pt>
                <c:pt idx="182">
                  <c:v>4.8373862099347953</c:v>
                </c:pt>
                <c:pt idx="183">
                  <c:v>4.9254342885517541</c:v>
                </c:pt>
                <c:pt idx="184">
                  <c:v>5.0134823671687139</c:v>
                </c:pt>
                <c:pt idx="185">
                  <c:v>5.1015304457856727</c:v>
                </c:pt>
                <c:pt idx="186">
                  <c:v>5.1895785244026325</c:v>
                </c:pt>
                <c:pt idx="187">
                  <c:v>5.2776266030195913</c:v>
                </c:pt>
                <c:pt idx="188">
                  <c:v>5.365674681636551</c:v>
                </c:pt>
                <c:pt idx="189">
                  <c:v>5.4537227602535099</c:v>
                </c:pt>
                <c:pt idx="190">
                  <c:v>5.5417708388704696</c:v>
                </c:pt>
                <c:pt idx="191">
                  <c:v>5.6298189174874294</c:v>
                </c:pt>
                <c:pt idx="192">
                  <c:v>5.7178669961043882</c:v>
                </c:pt>
                <c:pt idx="193">
                  <c:v>5.8059150747213479</c:v>
                </c:pt>
                <c:pt idx="194">
                  <c:v>5.8939631533383068</c:v>
                </c:pt>
                <c:pt idx="195">
                  <c:v>5.9820112319552665</c:v>
                </c:pt>
                <c:pt idx="196">
                  <c:v>6.0700593105722254</c:v>
                </c:pt>
                <c:pt idx="197">
                  <c:v>6.1581073891891851</c:v>
                </c:pt>
                <c:pt idx="198">
                  <c:v>6.2461554678061439</c:v>
                </c:pt>
                <c:pt idx="199">
                  <c:v>6.3342035464231037</c:v>
                </c:pt>
                <c:pt idx="200">
                  <c:v>6.4222516250400634</c:v>
                </c:pt>
                <c:pt idx="201">
                  <c:v>6.5102997036570223</c:v>
                </c:pt>
                <c:pt idx="202">
                  <c:v>6.598347782273982</c:v>
                </c:pt>
                <c:pt idx="203">
                  <c:v>6.6863958608909408</c:v>
                </c:pt>
                <c:pt idx="204">
                  <c:v>6.7744439395079006</c:v>
                </c:pt>
                <c:pt idx="205">
                  <c:v>6.8624920181248594</c:v>
                </c:pt>
                <c:pt idx="206">
                  <c:v>6.9505400967418192</c:v>
                </c:pt>
                <c:pt idx="207">
                  <c:v>7.038588175358778</c:v>
                </c:pt>
                <c:pt idx="208">
                  <c:v>7.1266362539757377</c:v>
                </c:pt>
                <c:pt idx="209">
                  <c:v>7.2146843325926966</c:v>
                </c:pt>
                <c:pt idx="210">
                  <c:v>7.3027324112096563</c:v>
                </c:pt>
                <c:pt idx="211">
                  <c:v>7.3907804898266161</c:v>
                </c:pt>
                <c:pt idx="212">
                  <c:v>7.4788285684435749</c:v>
                </c:pt>
                <c:pt idx="213">
                  <c:v>7.5668766470605346</c:v>
                </c:pt>
                <c:pt idx="214">
                  <c:v>7.6549247256774935</c:v>
                </c:pt>
                <c:pt idx="215">
                  <c:v>7.7429728042944532</c:v>
                </c:pt>
                <c:pt idx="216">
                  <c:v>7.8310208829114121</c:v>
                </c:pt>
                <c:pt idx="217">
                  <c:v>7.9190689615283718</c:v>
                </c:pt>
                <c:pt idx="218">
                  <c:v>8.0071170401453315</c:v>
                </c:pt>
                <c:pt idx="219">
                  <c:v>8.0951651187622904</c:v>
                </c:pt>
                <c:pt idx="220">
                  <c:v>8.1832131973792492</c:v>
                </c:pt>
                <c:pt idx="221">
                  <c:v>8.2712612759962081</c:v>
                </c:pt>
                <c:pt idx="222">
                  <c:v>8.3593093546131687</c:v>
                </c:pt>
                <c:pt idx="223">
                  <c:v>8.4473574332301276</c:v>
                </c:pt>
                <c:pt idx="224">
                  <c:v>8.5354055118470864</c:v>
                </c:pt>
                <c:pt idx="225">
                  <c:v>8.623453590464047</c:v>
                </c:pt>
                <c:pt idx="226">
                  <c:v>8.7115016690810059</c:v>
                </c:pt>
                <c:pt idx="227">
                  <c:v>8.7995497476979647</c:v>
                </c:pt>
                <c:pt idx="228">
                  <c:v>8.8875978263149236</c:v>
                </c:pt>
                <c:pt idx="229">
                  <c:v>8.9756459049318842</c:v>
                </c:pt>
                <c:pt idx="230">
                  <c:v>9.063693983548843</c:v>
                </c:pt>
                <c:pt idx="231">
                  <c:v>9.1517420621658019</c:v>
                </c:pt>
                <c:pt idx="232">
                  <c:v>9.2397901407827625</c:v>
                </c:pt>
                <c:pt idx="233">
                  <c:v>9.3278382193997214</c:v>
                </c:pt>
                <c:pt idx="234">
                  <c:v>9.4158862980166802</c:v>
                </c:pt>
                <c:pt idx="235">
                  <c:v>9.503934376633639</c:v>
                </c:pt>
                <c:pt idx="236">
                  <c:v>9.5919824552505997</c:v>
                </c:pt>
                <c:pt idx="237">
                  <c:v>9.6800305338675585</c:v>
                </c:pt>
                <c:pt idx="238">
                  <c:v>9.7680786124845174</c:v>
                </c:pt>
                <c:pt idx="239">
                  <c:v>9.8561266911014762</c:v>
                </c:pt>
                <c:pt idx="240">
                  <c:v>9.9441747697184368</c:v>
                </c:pt>
                <c:pt idx="241">
                  <c:v>10.032222848335396</c:v>
                </c:pt>
                <c:pt idx="242">
                  <c:v>10.120270926952355</c:v>
                </c:pt>
                <c:pt idx="243">
                  <c:v>10.208319005569315</c:v>
                </c:pt>
                <c:pt idx="244">
                  <c:v>10.296367084186274</c:v>
                </c:pt>
                <c:pt idx="245">
                  <c:v>10.384415162803233</c:v>
                </c:pt>
                <c:pt idx="246">
                  <c:v>10.472463241420192</c:v>
                </c:pt>
                <c:pt idx="247">
                  <c:v>10.560511320037152</c:v>
                </c:pt>
                <c:pt idx="248">
                  <c:v>10.648559398654111</c:v>
                </c:pt>
                <c:pt idx="249">
                  <c:v>10.73660747727107</c:v>
                </c:pt>
                <c:pt idx="250">
                  <c:v>10.824655555888029</c:v>
                </c:pt>
                <c:pt idx="251">
                  <c:v>10.912703634504989</c:v>
                </c:pt>
                <c:pt idx="252">
                  <c:v>11.000751713121948</c:v>
                </c:pt>
                <c:pt idx="253">
                  <c:v>11.088799791738907</c:v>
                </c:pt>
                <c:pt idx="254">
                  <c:v>11.176847870355868</c:v>
                </c:pt>
                <c:pt idx="255">
                  <c:v>11.264895948972827</c:v>
                </c:pt>
              </c:numCache>
            </c:numRef>
          </c:xVal>
          <c:yVal>
            <c:numRef>
              <c:f>RhFe3C!$T$31:$T$286</c:f>
              <c:numCache>
                <c:formatCode>General</c:formatCode>
                <c:ptCount val="256"/>
                <c:pt idx="0">
                  <c:v>0.99986412563397797</c:v>
                </c:pt>
                <c:pt idx="1">
                  <c:v>0.99986058920682508</c:v>
                </c:pt>
                <c:pt idx="2">
                  <c:v>0.99985690158072993</c:v>
                </c:pt>
                <c:pt idx="3">
                  <c:v>0.99985305362904675</c:v>
                </c:pt>
                <c:pt idx="4">
                  <c:v>0.99984903550954318</c:v>
                </c:pt>
                <c:pt idx="5">
                  <c:v>0.99984483659511647</c:v>
                </c:pt>
                <c:pt idx="6">
                  <c:v>0.99984044539649897</c:v>
                </c:pt>
                <c:pt idx="7">
                  <c:v>0.99983584947586956</c:v>
                </c:pt>
                <c:pt idx="8">
                  <c:v>0.9998310353501233</c:v>
                </c:pt>
                <c:pt idx="9">
                  <c:v>0.99982598838235393</c:v>
                </c:pt>
                <c:pt idx="10">
                  <c:v>0.99982069265987261</c:v>
                </c:pt>
                <c:pt idx="11">
                  <c:v>0.99981513085681262</c:v>
                </c:pt>
                <c:pt idx="12">
                  <c:v>0.99980928407904424</c:v>
                </c:pt>
                <c:pt idx="13">
                  <c:v>0.99980313168874047</c:v>
                </c:pt>
                <c:pt idx="14">
                  <c:v>0.99979665110547278</c:v>
                </c:pt>
                <c:pt idx="15">
                  <c:v>0.99978981758016938</c:v>
                </c:pt>
                <c:pt idx="16">
                  <c:v>0.99978260393760554</c:v>
                </c:pt>
                <c:pt idx="17">
                  <c:v>0.99977498028230727</c:v>
                </c:pt>
                <c:pt idx="18">
                  <c:v>0.99976691366178683</c:v>
                </c:pt>
                <c:pt idx="19">
                  <c:v>0.99975836767987025</c:v>
                </c:pt>
                <c:pt idx="20">
                  <c:v>0.99974930205146295</c:v>
                </c:pt>
                <c:pt idx="21">
                  <c:v>0.99973967208837133</c:v>
                </c:pt>
                <c:pt idx="22">
                  <c:v>0.99972942810368437</c:v>
                </c:pt>
                <c:pt idx="23">
                  <c:v>0.99971851471960804</c:v>
                </c:pt>
                <c:pt idx="24">
                  <c:v>0.9997068700604177</c:v>
                </c:pt>
                <c:pt idx="25">
                  <c:v>0.99969442480818882</c:v>
                </c:pt>
                <c:pt idx="26">
                  <c:v>0.99968110109394992</c:v>
                </c:pt>
                <c:pt idx="27">
                  <c:v>0.99966681119062506</c:v>
                </c:pt>
                <c:pt idx="28">
                  <c:v>0.99965145596619676</c:v>
                </c:pt>
                <c:pt idx="29">
                  <c:v>0.99963492304546853</c:v>
                </c:pt>
                <c:pt idx="30">
                  <c:v>0.99961708461597265</c:v>
                </c:pt>
                <c:pt idx="31">
                  <c:v>0.99959779479710653</c:v>
                </c:pt>
                <c:pt idx="32">
                  <c:v>0.99957688647032206</c:v>
                </c:pt>
                <c:pt idx="33">
                  <c:v>0.99955416744055925</c:v>
                </c:pt>
                <c:pt idx="34">
                  <c:v>0.99952941576295329</c:v>
                </c:pt>
                <c:pt idx="35">
                  <c:v>0.99950237402117825</c:v>
                </c:pt>
                <c:pt idx="36">
                  <c:v>0.99947274228047667</c:v>
                </c:pt>
                <c:pt idx="37">
                  <c:v>0.99944016935365676</c:v>
                </c:pt>
                <c:pt idx="38">
                  <c:v>0.99940424190389121</c:v>
                </c:pt>
                <c:pt idx="39">
                  <c:v>0.99936447075224377</c:v>
                </c:pt>
                <c:pt idx="40">
                  <c:v>0.9993202735434692</c:v>
                </c:pt>
                <c:pt idx="41">
                  <c:v>0.99927095262591614</c:v>
                </c:pt>
                <c:pt idx="42">
                  <c:v>0.9992156665835461</c:v>
                </c:pt>
                <c:pt idx="43">
                  <c:v>0.99915339326520414</c:v>
                </c:pt>
                <c:pt idx="44">
                  <c:v>0.99908288130502543</c:v>
                </c:pt>
                <c:pt idx="45">
                  <c:v>0.99900258589040869</c:v>
                </c:pt>
                <c:pt idx="46">
                  <c:v>0.99891058271130306</c:v>
                </c:pt>
                <c:pt idx="47">
                  <c:v>0.99880445130241391</c:v>
                </c:pt>
                <c:pt idx="48">
                  <c:v>0.99868111486469024</c:v>
                </c:pt>
                <c:pt idx="49">
                  <c:v>0.99853661730453747</c:v>
                </c:pt>
                <c:pt idx="50">
                  <c:v>0.99836580830454968</c:v>
                </c:pt>
                <c:pt idx="51">
                  <c:v>0.99816189146791656</c:v>
                </c:pt>
                <c:pt idx="52">
                  <c:v>0.99791576510324931</c:v>
                </c:pt>
                <c:pt idx="53">
                  <c:v>0.99761504341971308</c:v>
                </c:pt>
                <c:pt idx="54">
                  <c:v>0.99724257639147518</c:v>
                </c:pt>
                <c:pt idx="55">
                  <c:v>0.99677416991672563</c:v>
                </c:pt>
                <c:pt idx="56">
                  <c:v>0.99617501242245221</c:v>
                </c:pt>
                <c:pt idx="57">
                  <c:v>0.99539399413153284</c:v>
                </c:pt>
                <c:pt idx="58">
                  <c:v>0.9943546225146499</c:v>
                </c:pt>
                <c:pt idx="59">
                  <c:v>0.99294069305411659</c:v>
                </c:pt>
                <c:pt idx="60">
                  <c:v>0.99097510581921833</c:v>
                </c:pt>
                <c:pt idx="61">
                  <c:v>0.98819517664283574</c:v>
                </c:pt>
                <c:pt idx="62">
                  <c:v>0.98425271008228732</c:v>
                </c:pt>
                <c:pt idx="63">
                  <c:v>0.97885665142474831</c:v>
                </c:pt>
                <c:pt idx="64">
                  <c:v>0.97236789375575694</c:v>
                </c:pt>
                <c:pt idx="65">
                  <c:v>0.96695002186650469</c:v>
                </c:pt>
                <c:pt idx="66">
                  <c:v>0.96614206303138017</c:v>
                </c:pt>
                <c:pt idx="67">
                  <c:v>0.97059632809670782</c:v>
                </c:pt>
                <c:pt idx="68">
                  <c:v>0.97706233334610681</c:v>
                </c:pt>
                <c:pt idx="69">
                  <c:v>0.98279476284834966</c:v>
                </c:pt>
                <c:pt idx="70">
                  <c:v>0.98706230313781584</c:v>
                </c:pt>
                <c:pt idx="71">
                  <c:v>0.99006667534482484</c:v>
                </c:pt>
                <c:pt idx="72">
                  <c:v>0.99216506867431919</c:v>
                </c:pt>
                <c:pt idx="73">
                  <c:v>0.99364452284468108</c:v>
                </c:pt>
                <c:pt idx="74">
                  <c:v>0.99470131325805444</c:v>
                </c:pt>
                <c:pt idx="75">
                  <c:v>0.99546364167353296</c:v>
                </c:pt>
                <c:pt idx="76">
                  <c:v>0.99601438817781507</c:v>
                </c:pt>
                <c:pt idx="77">
                  <c:v>0.99640694753133052</c:v>
                </c:pt>
                <c:pt idx="78">
                  <c:v>0.99667516551732549</c:v>
                </c:pt>
                <c:pt idx="79">
                  <c:v>0.99683923342941216</c:v>
                </c:pt>
                <c:pt idx="80">
                  <c:v>0.99690886977929571</c:v>
                </c:pt>
                <c:pt idx="81">
                  <c:v>0.99688450453066213</c:v>
                </c:pt>
                <c:pt idx="82">
                  <c:v>0.99675664691458588</c:v>
                </c:pt>
                <c:pt idx="83">
                  <c:v>0.99650305848173393</c:v>
                </c:pt>
                <c:pt idx="84">
                  <c:v>0.99608254924321704</c:v>
                </c:pt>
                <c:pt idx="85">
                  <c:v>0.99542277754443687</c:v>
                </c:pt>
                <c:pt idx="86">
                  <c:v>0.99439669199437386</c:v>
                </c:pt>
                <c:pt idx="87">
                  <c:v>0.99277759945054522</c:v>
                </c:pt>
                <c:pt idx="88">
                  <c:v>0.99016042282723538</c:v>
                </c:pt>
                <c:pt idx="89">
                  <c:v>0.98587913818282824</c:v>
                </c:pt>
                <c:pt idx="90">
                  <c:v>0.97928727822280737</c:v>
                </c:pt>
                <c:pt idx="91">
                  <c:v>0.97189853847128727</c:v>
                </c:pt>
                <c:pt idx="92">
                  <c:v>0.97022748012806059</c:v>
                </c:pt>
                <c:pt idx="93">
                  <c:v>0.97645651473946404</c:v>
                </c:pt>
                <c:pt idx="94">
                  <c:v>0.98383266969052197</c:v>
                </c:pt>
                <c:pt idx="95">
                  <c:v>0.98899310620827019</c:v>
                </c:pt>
                <c:pt idx="96">
                  <c:v>0.99220055203855428</c:v>
                </c:pt>
                <c:pt idx="97">
                  <c:v>0.99419867692201858</c:v>
                </c:pt>
                <c:pt idx="98">
                  <c:v>0.99548578695007428</c:v>
                </c:pt>
                <c:pt idx="99">
                  <c:v>0.99634569918157534</c:v>
                </c:pt>
                <c:pt idx="100">
                  <c:v>0.99693806198831836</c:v>
                </c:pt>
                <c:pt idx="101">
                  <c:v>0.99735489548442713</c:v>
                </c:pt>
                <c:pt idx="102">
                  <c:v>0.99765085963835476</c:v>
                </c:pt>
                <c:pt idx="103">
                  <c:v>0.99785916116843121</c:v>
                </c:pt>
                <c:pt idx="104">
                  <c:v>0.99800002297967116</c:v>
                </c:pt>
                <c:pt idx="105">
                  <c:v>0.99808522917797116</c:v>
                </c:pt>
                <c:pt idx="106">
                  <c:v>0.99812047096880852</c:v>
                </c:pt>
                <c:pt idx="107">
                  <c:v>0.99810630148011192</c:v>
                </c:pt>
                <c:pt idx="108">
                  <c:v>0.99803798683347233</c:v>
                </c:pt>
                <c:pt idx="109">
                  <c:v>0.99790414917662906</c:v>
                </c:pt>
                <c:pt idx="110">
                  <c:v>0.99768363884841615</c:v>
                </c:pt>
                <c:pt idx="111">
                  <c:v>0.99733931163219758</c:v>
                </c:pt>
                <c:pt idx="112">
                  <c:v>0.99680594921844923</c:v>
                </c:pt>
                <c:pt idx="113">
                  <c:v>0.99596704841010064</c:v>
                </c:pt>
                <c:pt idx="114">
                  <c:v>0.99461332862627283</c:v>
                </c:pt>
                <c:pt idx="115">
                  <c:v>0.99239452514138793</c:v>
                </c:pt>
                <c:pt idx="116">
                  <c:v>0.98893907141476634</c:v>
                </c:pt>
                <c:pt idx="117">
                  <c:v>0.98492171019793706</c:v>
                </c:pt>
                <c:pt idx="118">
                  <c:v>0.9837586846842733</c:v>
                </c:pt>
                <c:pt idx="119">
                  <c:v>0.98694509275601983</c:v>
                </c:pt>
                <c:pt idx="120">
                  <c:v>0.99089363866918267</c:v>
                </c:pt>
                <c:pt idx="121">
                  <c:v>0.99366013666281494</c:v>
                </c:pt>
                <c:pt idx="122">
                  <c:v>0.99535664669095825</c:v>
                </c:pt>
                <c:pt idx="123">
                  <c:v>0.9963865139095055</c:v>
                </c:pt>
                <c:pt idx="124">
                  <c:v>0.99702009834923322</c:v>
                </c:pt>
                <c:pt idx="125">
                  <c:v>0.99740875269564488</c:v>
                </c:pt>
                <c:pt idx="126">
                  <c:v>0.99763415620963702</c:v>
                </c:pt>
                <c:pt idx="127">
                  <c:v>0.99773867018096118</c:v>
                </c:pt>
                <c:pt idx="128">
                  <c:v>0.99774053345848446</c:v>
                </c:pt>
                <c:pt idx="129">
                  <c:v>0.99764006273704631</c:v>
                </c:pt>
                <c:pt idx="130">
                  <c:v>0.99741975775398539</c:v>
                </c:pt>
                <c:pt idx="131">
                  <c:v>0.99703836152950764</c:v>
                </c:pt>
                <c:pt idx="132">
                  <c:v>0.99641609247266416</c:v>
                </c:pt>
                <c:pt idx="133">
                  <c:v>0.99540499032148977</c:v>
                </c:pt>
                <c:pt idx="134">
                  <c:v>0.99374007966386391</c:v>
                </c:pt>
                <c:pt idx="135">
                  <c:v>0.99102067945266381</c:v>
                </c:pt>
                <c:pt idx="136">
                  <c:v>0.98710178398529125</c:v>
                </c:pt>
                <c:pt idx="137">
                  <c:v>0.98381379852870543</c:v>
                </c:pt>
                <c:pt idx="138">
                  <c:v>0.98479924483311965</c:v>
                </c:pt>
                <c:pt idx="139">
                  <c:v>0.9887870206282251</c:v>
                </c:pt>
                <c:pt idx="140">
                  <c:v>0.99228902628669724</c:v>
                </c:pt>
                <c:pt idx="141">
                  <c:v>0.99454861323700872</c:v>
                </c:pt>
                <c:pt idx="142">
                  <c:v>0.99592741222186543</c:v>
                </c:pt>
                <c:pt idx="143">
                  <c:v>0.99678104219472574</c:v>
                </c:pt>
                <c:pt idx="144">
                  <c:v>0.99732330558463411</c:v>
                </c:pt>
                <c:pt idx="145">
                  <c:v>0.99767329557981099</c:v>
                </c:pt>
                <c:pt idx="146">
                  <c:v>0.99789763782557994</c:v>
                </c:pt>
                <c:pt idx="147">
                  <c:v>0.99803425930679002</c:v>
                </c:pt>
                <c:pt idx="148">
                  <c:v>0.99810476998182662</c:v>
                </c:pt>
                <c:pt idx="149">
                  <c:v>0.99812084272925916</c:v>
                </c:pt>
                <c:pt idx="150">
                  <c:v>0.99808742674696616</c:v>
                </c:pt>
                <c:pt idx="151">
                  <c:v>0.99800415713291002</c:v>
                </c:pt>
                <c:pt idx="152">
                  <c:v>0.99786554468544542</c:v>
                </c:pt>
                <c:pt idx="153">
                  <c:v>0.99766006493303061</c:v>
                </c:pt>
                <c:pt idx="154">
                  <c:v>0.99736787473950816</c:v>
                </c:pt>
                <c:pt idx="155">
                  <c:v>0.99695637293732242</c:v>
                </c:pt>
                <c:pt idx="156">
                  <c:v>0.99637192577730516</c:v>
                </c:pt>
                <c:pt idx="157">
                  <c:v>0.99552433495686754</c:v>
                </c:pt>
                <c:pt idx="158">
                  <c:v>0.99425728941858782</c:v>
                </c:pt>
                <c:pt idx="159">
                  <c:v>0.99229305824437897</c:v>
                </c:pt>
                <c:pt idx="160">
                  <c:v>0.98914307877597751</c:v>
                </c:pt>
                <c:pt idx="161">
                  <c:v>0.9840690165322693</c:v>
                </c:pt>
                <c:pt idx="162">
                  <c:v>0.97675190147597712</c:v>
                </c:pt>
                <c:pt idx="163">
                  <c:v>0.97034855985548096</c:v>
                </c:pt>
                <c:pt idx="164">
                  <c:v>0.97168352293787963</c:v>
                </c:pt>
                <c:pt idx="165">
                  <c:v>0.9790006177279531</c:v>
                </c:pt>
                <c:pt idx="166">
                  <c:v>0.98567621082885393</c:v>
                </c:pt>
                <c:pt idx="167">
                  <c:v>0.99003531186852045</c:v>
                </c:pt>
                <c:pt idx="168">
                  <c:v>0.99270101092615226</c:v>
                </c:pt>
                <c:pt idx="169">
                  <c:v>0.99434869367903211</c:v>
                </c:pt>
                <c:pt idx="170">
                  <c:v>0.99539204543688742</c:v>
                </c:pt>
                <c:pt idx="171">
                  <c:v>0.99606277612452843</c:v>
                </c:pt>
                <c:pt idx="172">
                  <c:v>0.99649067780194989</c:v>
                </c:pt>
                <c:pt idx="173">
                  <c:v>0.99674961786493632</c:v>
                </c:pt>
                <c:pt idx="174">
                  <c:v>0.99688168149115108</c:v>
                </c:pt>
                <c:pt idx="175">
                  <c:v>0.9969096769884952</c:v>
                </c:pt>
                <c:pt idx="176">
                  <c:v>0.99684350462825244</c:v>
                </c:pt>
                <c:pt idx="177">
                  <c:v>0.9966830821787922</c:v>
                </c:pt>
                <c:pt idx="178">
                  <c:v>0.99641904841693585</c:v>
                </c:pt>
                <c:pt idx="179">
                  <c:v>0.99603164684831746</c:v>
                </c:pt>
                <c:pt idx="180">
                  <c:v>0.99548762801657487</c:v>
                </c:pt>
                <c:pt idx="181">
                  <c:v>0.99473447626324318</c:v>
                </c:pt>
                <c:pt idx="182">
                  <c:v>0.99369065589363936</c:v>
                </c:pt>
                <c:pt idx="183">
                  <c:v>0.99223002852025155</c:v>
                </c:pt>
                <c:pt idx="184">
                  <c:v>0.99015932791808403</c:v>
                </c:pt>
                <c:pt idx="185">
                  <c:v>0.98719507495742331</c:v>
                </c:pt>
                <c:pt idx="186">
                  <c:v>0.98298078493813545</c:v>
                </c:pt>
                <c:pt idx="187">
                  <c:v>0.97729952392970276</c:v>
                </c:pt>
                <c:pt idx="188">
                  <c:v>0.97082549804354201</c:v>
                </c:pt>
                <c:pt idx="189">
                  <c:v>0.96622672660464659</c:v>
                </c:pt>
                <c:pt idx="190">
                  <c:v>0.96681752227689055</c:v>
                </c:pt>
                <c:pt idx="191">
                  <c:v>0.97212511795160217</c:v>
                </c:pt>
                <c:pt idx="192">
                  <c:v>0.97862733646500377</c:v>
                </c:pt>
                <c:pt idx="193">
                  <c:v>0.98407809012551506</c:v>
                </c:pt>
                <c:pt idx="194">
                  <c:v>0.98807105902447989</c:v>
                </c:pt>
                <c:pt idx="195">
                  <c:v>0.99088778837773661</c:v>
                </c:pt>
                <c:pt idx="196">
                  <c:v>0.99287848986316218</c:v>
                </c:pt>
                <c:pt idx="197">
                  <c:v>0.99430939459793277</c:v>
                </c:pt>
                <c:pt idx="198">
                  <c:v>0.99536037104857011</c:v>
                </c:pt>
                <c:pt idx="199">
                  <c:v>0.99614947473886051</c:v>
                </c:pt>
                <c:pt idx="200">
                  <c:v>0.99675438562082663</c:v>
                </c:pt>
                <c:pt idx="201">
                  <c:v>0.99722697240926006</c:v>
                </c:pt>
                <c:pt idx="202">
                  <c:v>0.99760253717690017</c:v>
                </c:pt>
                <c:pt idx="203">
                  <c:v>0.99790559647884969</c:v>
                </c:pt>
                <c:pt idx="204">
                  <c:v>0.99815351639443184</c:v>
                </c:pt>
                <c:pt idx="205">
                  <c:v>0.99835883028887529</c:v>
                </c:pt>
                <c:pt idx="206">
                  <c:v>0.99853074254655638</c:v>
                </c:pt>
                <c:pt idx="207">
                  <c:v>0.99867612229446123</c:v>
                </c:pt>
                <c:pt idx="208">
                  <c:v>0.99880017221457507</c:v>
                </c:pt>
                <c:pt idx="209">
                  <c:v>0.99890688668360872</c:v>
                </c:pt>
                <c:pt idx="210">
                  <c:v>0.99899937088890223</c:v>
                </c:pt>
                <c:pt idx="211">
                  <c:v>0.99908006662515725</c:v>
                </c:pt>
                <c:pt idx="212">
                  <c:v>0.99915091442447634</c:v>
                </c:pt>
                <c:pt idx="213">
                  <c:v>0.99921347157717277</c:v>
                </c:pt>
                <c:pt idx="214">
                  <c:v>0.99926899914784439</c:v>
                </c:pt>
                <c:pt idx="215">
                  <c:v>0.99931852690012368</c:v>
                </c:pt>
                <c:pt idx="216">
                  <c:v>0.99936290227949143</c:v>
                </c:pt>
                <c:pt idx="217">
                  <c:v>0.9994028277537923</c:v>
                </c:pt>
                <c:pt idx="218">
                  <c:v>0.99943888955589211</c:v>
                </c:pt>
                <c:pt idx="219">
                  <c:v>0.99947158000988212</c:v>
                </c:pt>
                <c:pt idx="220">
                  <c:v>0.9995013150214096</c:v>
                </c:pt>
                <c:pt idx="221">
                  <c:v>0.99952844788948703</c:v>
                </c:pt>
                <c:pt idx="222">
                  <c:v>0.99955328029567747</c:v>
                </c:pt>
                <c:pt idx="223">
                  <c:v>0.99957607110956281</c:v>
                </c:pt>
                <c:pt idx="224">
                  <c:v>0.99959704349165723</c:v>
                </c:pt>
                <c:pt idx="225">
                  <c:v>0.99961639065916741</c:v>
                </c:pt>
                <c:pt idx="226">
                  <c:v>0.99963428059428827</c:v>
                </c:pt>
                <c:pt idx="227">
                  <c:v>0.99965085991072777</c:v>
                </c:pt>
                <c:pt idx="228">
                  <c:v>0.99966625704598466</c:v>
                </c:pt>
                <c:pt idx="229">
                  <c:v>0.99968058491036804</c:v>
                </c:pt>
                <c:pt idx="230">
                  <c:v>0.99969394309584481</c:v>
                </c:pt>
                <c:pt idx="231">
                  <c:v>0.99970641972632912</c:v>
                </c:pt>
                <c:pt idx="232">
                  <c:v>0.99971809301441172</c:v>
                </c:pt>
                <c:pt idx="233">
                  <c:v>0.99972903257657841</c:v>
                </c:pt>
                <c:pt idx="234">
                  <c:v>0.99973930054881566</c:v>
                </c:pt>
                <c:pt idx="235">
                  <c:v>0.99974895253650609</c:v>
                </c:pt>
                <c:pt idx="236">
                  <c:v>0.99975803842617461</c:v>
                </c:pt>
                <c:pt idx="237">
                  <c:v>0.99976660308159648</c:v>
                </c:pt>
                <c:pt idx="238">
                  <c:v>0.99977468694273475</c:v>
                </c:pt>
                <c:pt idx="239">
                  <c:v>0.99978232654272337</c:v>
                </c:pt>
                <c:pt idx="240">
                  <c:v>0.99978955495547994</c:v>
                </c:pt>
                <c:pt idx="241">
                  <c:v>0.9997964021844018</c:v>
                </c:pt>
                <c:pt idx="242">
                  <c:v>0.99980289550085788</c:v>
                </c:pt>
                <c:pt idx="243">
                  <c:v>0.99980905973976408</c:v>
                </c:pt>
                <c:pt idx="244">
                  <c:v>0.99981491755836294</c:v>
                </c:pt>
                <c:pt idx="245">
                  <c:v>0.9998204896633589</c:v>
                </c:pt>
                <c:pt idx="246">
                  <c:v>0.99982579501076796</c:v>
                </c:pt>
                <c:pt idx="247">
                  <c:v>0.99983085098216917</c:v>
                </c:pt>
                <c:pt idx="248">
                  <c:v>0.99983567354050018</c:v>
                </c:pt>
                <c:pt idx="249">
                  <c:v>0.99984027736807113</c:v>
                </c:pt>
                <c:pt idx="250">
                  <c:v>0.99984467598908455</c:v>
                </c:pt>
                <c:pt idx="251">
                  <c:v>0.99984888187862442</c:v>
                </c:pt>
                <c:pt idx="252">
                  <c:v>0.99985290655980041</c:v>
                </c:pt>
                <c:pt idx="253">
                  <c:v>0.99985676069049823</c:v>
                </c:pt>
                <c:pt idx="254">
                  <c:v>0.99986045414099523</c:v>
                </c:pt>
                <c:pt idx="255">
                  <c:v>0.99986399606352439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342-4109-8D55-7D405F292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0387296"/>
        <c:axId val="750363904"/>
      </c:scatterChart>
      <c:valAx>
        <c:axId val="750387296"/>
        <c:scaling>
          <c:orientation val="minMax"/>
          <c:max val="10"/>
          <c:min val="-10"/>
        </c:scaling>
        <c:delete val="0"/>
        <c:axPos val="b"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Velocity [mm/s]</a:t>
                </a:r>
              </a:p>
            </c:rich>
          </c:tx>
          <c:layout>
            <c:manualLayout>
              <c:xMode val="edge"/>
              <c:yMode val="edge"/>
              <c:x val="0.35703396478834709"/>
              <c:y val="0.9324220410772524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aseline="0"/>
            </a:pPr>
            <a:endParaRPr lang="en-US"/>
          </a:p>
        </c:txPr>
        <c:crossAx val="750363904"/>
        <c:crosses val="autoZero"/>
        <c:crossBetween val="midCat"/>
        <c:majorUnit val="2"/>
      </c:valAx>
      <c:valAx>
        <c:axId val="750363904"/>
        <c:scaling>
          <c:orientation val="minMax"/>
          <c:min val="0.94000000000000006"/>
        </c:scaling>
        <c:delete val="0"/>
        <c:axPos val="l"/>
        <c:title>
          <c:tx>
            <c:rich>
              <a:bodyPr/>
              <a:lstStyle/>
              <a:p>
                <a:pPr>
                  <a:defRPr sz="1500" baseline="0"/>
                </a:pPr>
                <a:r>
                  <a:rPr lang="en-US" sz="1500" baseline="0"/>
                  <a:t>Relative Transmission</a:t>
                </a:r>
              </a:p>
            </c:rich>
          </c:tx>
          <c:layout>
            <c:manualLayout>
              <c:xMode val="edge"/>
              <c:yMode val="edge"/>
              <c:x val="1.1103088187834613E-2"/>
              <c:y val="0.2270312783625702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aseline="0"/>
            </a:pPr>
            <a:endParaRPr lang="en-US"/>
          </a:p>
        </c:txPr>
        <c:crossAx val="750387296"/>
        <c:crossesAt val="-15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9903734383183811"/>
          <c:y val="0.18111959119497931"/>
          <c:w val="0.19569490323708802"/>
          <c:h val="0.4257778984523486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C5A69-60E8-4955-9AED-04B09E7B529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25A90-BF1B-4906-B17F-E717BE8A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8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2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2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7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3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2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25A90-BF1B-4906-B17F-E717BE8A09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1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45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9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1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5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0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66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3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3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6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833E66F0-7FE0-4EAA-BDE5-787C8CDF2199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C6BA0E90-72FE-4A2D-B741-76672C95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chart" Target="../charts/chart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12.m4a"/><Relationship Id="rId7" Type="http://schemas.openxmlformats.org/officeDocument/2006/relationships/image" Target="../media/image19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3.m4a"/><Relationship Id="rId7" Type="http://schemas.openxmlformats.org/officeDocument/2006/relationships/image" Target="../media/image24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8.m4a"/><Relationship Id="rId7" Type="http://schemas.openxmlformats.org/officeDocument/2006/relationships/image" Target="../media/image11.wmf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4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5AAAD-066F-424B-B186-2D1111793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3010"/>
            <a:ext cx="8656982" cy="1955440"/>
          </a:xfrm>
        </p:spPr>
        <p:txBody>
          <a:bodyPr>
            <a:normAutofit fontScale="90000"/>
          </a:bodyPr>
          <a:lstStyle/>
          <a:p>
            <a:r>
              <a:rPr lang="en-US" sz="45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Investigation of a novel iron-based  cubic compound RhFe</a:t>
            </a:r>
            <a:r>
              <a:rPr lang="en-US" sz="4500" b="0" cap="none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45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br>
              <a:rPr lang="en-US" sz="45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D40CD-5CF8-4026-9260-7EDBBAE39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430" y="3362661"/>
            <a:ext cx="6858000" cy="1241822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Nyawasedza Magoda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Materials Physics Research Institute, School of Physics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University of the Witwatersrand, Johannesburg, SA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BBCDA-F4D8-4D31-B4F0-E435A2FE911A}"/>
              </a:ext>
            </a:extLst>
          </p:cNvPr>
          <p:cNvSpPr txBox="1"/>
          <p:nvPr/>
        </p:nvSpPr>
        <p:spPr>
          <a:xfrm>
            <a:off x="342900" y="4968694"/>
            <a:ext cx="363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Supervisors:</a:t>
            </a:r>
          </a:p>
          <a:p>
            <a:r>
              <a:rPr lang="en-US" dirty="0"/>
              <a:t>Prof. Deena Naidoo</a:t>
            </a:r>
          </a:p>
          <a:p>
            <a:r>
              <a:rPr lang="en-US" dirty="0"/>
              <a:t>Dr. Abhishek Pandey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DC5DC-76A7-46E4-A11B-CB00723D0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34" y="4803955"/>
            <a:ext cx="2436359" cy="85723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32542D3-771A-4DEA-A07C-5B67B64B1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5"/>
    </mc:Choice>
    <mc:Fallback xmlns="">
      <p:transition spd="slow" advTm="2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853" y="306929"/>
            <a:ext cx="7406640" cy="46713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Mössbauer Spectroscopy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E511F-109C-46E1-BAFF-093C0840B021}"/>
              </a:ext>
            </a:extLst>
          </p:cNvPr>
          <p:cNvGrpSpPr/>
          <p:nvPr/>
        </p:nvGrpSpPr>
        <p:grpSpPr>
          <a:xfrm>
            <a:off x="338554" y="1539175"/>
            <a:ext cx="4195806" cy="2923056"/>
            <a:chOff x="8499610" y="1490427"/>
            <a:chExt cx="3044705" cy="22787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2DA988-0F41-4DB4-A6DE-FB328CAED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9610" y="1490427"/>
              <a:ext cx="3044705" cy="22787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4A4478-45B0-4D03-AC43-2A16EE7D4714}"/>
                </a:ext>
              </a:extLst>
            </p:cNvPr>
            <p:cNvSpPr txBox="1"/>
            <p:nvPr/>
          </p:nvSpPr>
          <p:spPr>
            <a:xfrm>
              <a:off x="8499610" y="2356689"/>
              <a:ext cx="1270790" cy="32350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350" dirty="0"/>
                <a:t>Mössbauer drive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97CAA5-BA3A-4FF0-BFB2-FAC4D762587F}"/>
                </a:ext>
              </a:extLst>
            </p:cNvPr>
            <p:cNvSpPr txBox="1"/>
            <p:nvPr/>
          </p:nvSpPr>
          <p:spPr>
            <a:xfrm>
              <a:off x="9971893" y="2380523"/>
              <a:ext cx="914400" cy="23393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Absorber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31AE28-CF9E-4199-93E8-CC87B68AF60A}"/>
                </a:ext>
              </a:extLst>
            </p:cNvPr>
            <p:cNvSpPr txBox="1"/>
            <p:nvPr/>
          </p:nvSpPr>
          <p:spPr>
            <a:xfrm>
              <a:off x="10531234" y="2884781"/>
              <a:ext cx="1013081" cy="32350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350" dirty="0"/>
                <a:t>Detector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B788C5-E36D-4A2E-AB01-A22327ED7556}"/>
              </a:ext>
            </a:extLst>
          </p:cNvPr>
          <p:cNvSpPr txBox="1"/>
          <p:nvPr/>
        </p:nvSpPr>
        <p:spPr>
          <a:xfrm>
            <a:off x="2022986" y="4949493"/>
            <a:ext cx="473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Transmission Mössbauer Spectroscopy set-up.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14AC9A-A287-4AA5-AF5B-7C23A781F54C}"/>
              </a:ext>
            </a:extLst>
          </p:cNvPr>
          <p:cNvGrpSpPr/>
          <p:nvPr/>
        </p:nvGrpSpPr>
        <p:grpSpPr>
          <a:xfrm>
            <a:off x="4634550" y="1434690"/>
            <a:ext cx="3929925" cy="3051929"/>
            <a:chOff x="455817" y="1725377"/>
            <a:chExt cx="3929925" cy="3051929"/>
          </a:xfrm>
        </p:grpSpPr>
        <p:pic>
          <p:nvPicPr>
            <p:cNvPr id="12" name="Picture 11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93A9B57A-AAE8-4470-A721-9F1221911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17" y="1829862"/>
              <a:ext cx="3929925" cy="2947444"/>
            </a:xfrm>
            <a:prstGeom prst="rect">
              <a:avLst/>
            </a:prstGeom>
          </p:spPr>
        </p:pic>
        <p:sp>
          <p:nvSpPr>
            <p:cNvPr id="16" name="Text Box 66">
              <a:extLst>
                <a:ext uri="{FF2B5EF4-FFF2-40B4-BE49-F238E27FC236}">
                  <a16:creationId xmlns:a16="http://schemas.microsoft.com/office/drawing/2014/main" id="{7A7E6C55-6C09-4254-89C4-99430A6498DA}"/>
                </a:ext>
              </a:extLst>
            </p:cNvPr>
            <p:cNvSpPr txBox="1"/>
            <p:nvPr/>
          </p:nvSpPr>
          <p:spPr>
            <a:xfrm>
              <a:off x="2853973" y="2525441"/>
              <a:ext cx="928370" cy="33337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Lead shield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18">
              <a:extLst>
                <a:ext uri="{FF2B5EF4-FFF2-40B4-BE49-F238E27FC236}">
                  <a16:creationId xmlns:a16="http://schemas.microsoft.com/office/drawing/2014/main" id="{138A08F7-3938-4AE0-8B33-ABC24A60E6BF}"/>
                </a:ext>
              </a:extLst>
            </p:cNvPr>
            <p:cNvSpPr txBox="1"/>
            <p:nvPr/>
          </p:nvSpPr>
          <p:spPr>
            <a:xfrm>
              <a:off x="870879" y="4346258"/>
              <a:ext cx="914400" cy="27495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Amplifier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32">
              <a:extLst>
                <a:ext uri="{FF2B5EF4-FFF2-40B4-BE49-F238E27FC236}">
                  <a16:creationId xmlns:a16="http://schemas.microsoft.com/office/drawing/2014/main" id="{2372B249-2E1B-4EBE-B849-FA37B1B04FAA}"/>
                </a:ext>
              </a:extLst>
            </p:cNvPr>
            <p:cNvSpPr txBox="1"/>
            <p:nvPr/>
          </p:nvSpPr>
          <p:spPr>
            <a:xfrm>
              <a:off x="1981398" y="4227850"/>
              <a:ext cx="1195266" cy="33337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HV Power</a:t>
              </a:r>
              <a:r>
                <a:rPr lang="en-ZA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supply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53">
              <a:extLst>
                <a:ext uri="{FF2B5EF4-FFF2-40B4-BE49-F238E27FC236}">
                  <a16:creationId xmlns:a16="http://schemas.microsoft.com/office/drawing/2014/main" id="{1DBC546C-134A-40D9-8360-1DFACB79A2A7}"/>
                </a:ext>
              </a:extLst>
            </p:cNvPr>
            <p:cNvSpPr txBox="1"/>
            <p:nvPr/>
          </p:nvSpPr>
          <p:spPr>
            <a:xfrm>
              <a:off x="455817" y="3719687"/>
              <a:ext cx="1029970" cy="24638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Drive unit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F5147D51-ADA2-4959-9967-9DE07858F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17" y="1725377"/>
              <a:ext cx="3929925" cy="2947444"/>
            </a:xfrm>
            <a:prstGeom prst="rect">
              <a:avLst/>
            </a:prstGeom>
          </p:spPr>
        </p:pic>
        <p:sp>
          <p:nvSpPr>
            <p:cNvPr id="25" name="Text Box 66">
              <a:extLst>
                <a:ext uri="{FF2B5EF4-FFF2-40B4-BE49-F238E27FC236}">
                  <a16:creationId xmlns:a16="http://schemas.microsoft.com/office/drawing/2014/main" id="{2A60A4C5-EC24-4BB6-95D6-933AECE71171}"/>
                </a:ext>
              </a:extLst>
            </p:cNvPr>
            <p:cNvSpPr txBox="1"/>
            <p:nvPr/>
          </p:nvSpPr>
          <p:spPr>
            <a:xfrm>
              <a:off x="2853973" y="2420956"/>
              <a:ext cx="928370" cy="33337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Lead shield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118">
              <a:extLst>
                <a:ext uri="{FF2B5EF4-FFF2-40B4-BE49-F238E27FC236}">
                  <a16:creationId xmlns:a16="http://schemas.microsoft.com/office/drawing/2014/main" id="{B067028C-4C16-459F-8B38-0B44FF4DB76E}"/>
                </a:ext>
              </a:extLst>
            </p:cNvPr>
            <p:cNvSpPr txBox="1"/>
            <p:nvPr/>
          </p:nvSpPr>
          <p:spPr>
            <a:xfrm>
              <a:off x="870879" y="4241773"/>
              <a:ext cx="914400" cy="27495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Amplifier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132">
              <a:extLst>
                <a:ext uri="{FF2B5EF4-FFF2-40B4-BE49-F238E27FC236}">
                  <a16:creationId xmlns:a16="http://schemas.microsoft.com/office/drawing/2014/main" id="{3BEC7BD9-21A2-419F-8125-63CEA771F26F}"/>
                </a:ext>
              </a:extLst>
            </p:cNvPr>
            <p:cNvSpPr txBox="1"/>
            <p:nvPr/>
          </p:nvSpPr>
          <p:spPr>
            <a:xfrm>
              <a:off x="1981398" y="4123365"/>
              <a:ext cx="1195266" cy="33337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HV Power</a:t>
              </a:r>
              <a:r>
                <a:rPr lang="en-ZA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supply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153">
              <a:extLst>
                <a:ext uri="{FF2B5EF4-FFF2-40B4-BE49-F238E27FC236}">
                  <a16:creationId xmlns:a16="http://schemas.microsoft.com/office/drawing/2014/main" id="{333A8477-A0E6-4540-83B0-48B0C5C9C678}"/>
                </a:ext>
              </a:extLst>
            </p:cNvPr>
            <p:cNvSpPr txBox="1"/>
            <p:nvPr/>
          </p:nvSpPr>
          <p:spPr>
            <a:xfrm>
              <a:off x="455817" y="3615202"/>
              <a:ext cx="1029970" cy="24638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ZA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Drive unit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E71C5DF-54FD-48A9-8894-9970E8EC8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D187447-ACB3-4DDB-8E40-1B5D6323C4A2}"/>
              </a:ext>
            </a:extLst>
          </p:cNvPr>
          <p:cNvSpPr txBox="1"/>
          <p:nvPr/>
        </p:nvSpPr>
        <p:spPr>
          <a:xfrm>
            <a:off x="1621363" y="3925959"/>
            <a:ext cx="1260104" cy="3000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Source   </a:t>
            </a:r>
          </a:p>
        </p:txBody>
      </p:sp>
    </p:spTree>
    <p:extLst>
      <p:ext uri="{BB962C8B-B14F-4D97-AF65-F5344CB8AC3E}">
        <p14:creationId xmlns:p14="http://schemas.microsoft.com/office/powerpoint/2010/main" val="10262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9"/>
    </mc:Choice>
    <mc:Fallback xmlns="">
      <p:transition spd="slow" advTm="3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92301"/>
            <a:ext cx="7406640" cy="5738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Mössbauer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7">
                <a:extLst>
                  <a:ext uri="{FF2B5EF4-FFF2-40B4-BE49-F238E27FC236}">
                    <a16:creationId xmlns:a16="http://schemas.microsoft.com/office/drawing/2014/main" id="{9084370F-4674-4C25-9661-56E7C2E6D3A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61032593"/>
                  </p:ext>
                </p:extLst>
              </p:nvPr>
            </p:nvGraphicFramePr>
            <p:xfrm>
              <a:off x="208479" y="4570239"/>
              <a:ext cx="5832557" cy="18934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79247">
                      <a:extLst>
                        <a:ext uri="{9D8B030D-6E8A-4147-A177-3AD203B41FA5}">
                          <a16:colId xmlns:a16="http://schemas.microsoft.com/office/drawing/2014/main" val="225490172"/>
                        </a:ext>
                      </a:extLst>
                    </a:gridCol>
                    <a:gridCol w="903456">
                      <a:extLst>
                        <a:ext uri="{9D8B030D-6E8A-4147-A177-3AD203B41FA5}">
                          <a16:colId xmlns:a16="http://schemas.microsoft.com/office/drawing/2014/main" val="2671987298"/>
                        </a:ext>
                      </a:extLst>
                    </a:gridCol>
                    <a:gridCol w="711832">
                      <a:extLst>
                        <a:ext uri="{9D8B030D-6E8A-4147-A177-3AD203B41FA5}">
                          <a16:colId xmlns:a16="http://schemas.microsoft.com/office/drawing/2014/main" val="2878369611"/>
                        </a:ext>
                      </a:extLst>
                    </a:gridCol>
                    <a:gridCol w="711832">
                      <a:extLst>
                        <a:ext uri="{9D8B030D-6E8A-4147-A177-3AD203B41FA5}">
                          <a16:colId xmlns:a16="http://schemas.microsoft.com/office/drawing/2014/main" val="2560123250"/>
                        </a:ext>
                      </a:extLst>
                    </a:gridCol>
                    <a:gridCol w="1286938">
                      <a:extLst>
                        <a:ext uri="{9D8B030D-6E8A-4147-A177-3AD203B41FA5}">
                          <a16:colId xmlns:a16="http://schemas.microsoft.com/office/drawing/2014/main" val="2324729627"/>
                        </a:ext>
                      </a:extLst>
                    </a:gridCol>
                    <a:gridCol w="1139252">
                      <a:extLst>
                        <a:ext uri="{9D8B030D-6E8A-4147-A177-3AD203B41FA5}">
                          <a16:colId xmlns:a16="http://schemas.microsoft.com/office/drawing/2014/main" val="3149297742"/>
                        </a:ext>
                      </a:extLst>
                    </a:gridCol>
                  </a:tblGrid>
                  <a:tr h="497005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Component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IS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(mm/s)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ZA" sz="135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35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350" b="0" i="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ZA" sz="1350" b="0" i="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Q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50" b="0" i="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ZA" sz="1350" b="0" i="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ZA" sz="1350" b="0" i="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mm</m:t>
                                </m:r>
                                <m:r>
                                  <a:rPr lang="en-ZA" sz="1350" b="0" i="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ZA" sz="1350" b="0" i="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</m:t>
                                </m:r>
                                <m:r>
                                  <a:rPr lang="en-ZA" sz="1350" b="0" i="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Relative area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(%)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Assignments 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618966292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Sextet 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39.19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0.14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0.03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21.61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ZA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Fe</a:t>
                          </a:r>
                          <a:r>
                            <a:rPr lang="en-ZA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3+</a:t>
                          </a:r>
                          <a:endParaRPr lang="en-US" sz="1400" b="0" dirty="0"/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865576886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/>
                            <a:t>Sextet 2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36.18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0.09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35.59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ZA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Fe</a:t>
                          </a:r>
                          <a:r>
                            <a:rPr lang="en-ZA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3+</a:t>
                          </a:r>
                          <a:endParaRPr lang="en-US" sz="1400" b="0" dirty="0"/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623599069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/>
                            <a:t>Sextet 3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33.75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0.04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0.003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41.77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ZA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Fe</a:t>
                          </a:r>
                          <a:r>
                            <a:rPr lang="en-ZA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3+</a:t>
                          </a:r>
                          <a:endParaRPr lang="en-US" sz="1400" b="0" dirty="0"/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281649892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Singlet 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-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-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1.02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-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819067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7">
                <a:extLst>
                  <a:ext uri="{FF2B5EF4-FFF2-40B4-BE49-F238E27FC236}">
                    <a16:creationId xmlns:a16="http://schemas.microsoft.com/office/drawing/2014/main" id="{9084370F-4674-4C25-9661-56E7C2E6D3A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61032593"/>
                  </p:ext>
                </p:extLst>
              </p:nvPr>
            </p:nvGraphicFramePr>
            <p:xfrm>
              <a:off x="208479" y="4570239"/>
              <a:ext cx="5832557" cy="18934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79247">
                      <a:extLst>
                        <a:ext uri="{9D8B030D-6E8A-4147-A177-3AD203B41FA5}">
                          <a16:colId xmlns:a16="http://schemas.microsoft.com/office/drawing/2014/main" val="225490172"/>
                        </a:ext>
                      </a:extLst>
                    </a:gridCol>
                    <a:gridCol w="903456">
                      <a:extLst>
                        <a:ext uri="{9D8B030D-6E8A-4147-A177-3AD203B41FA5}">
                          <a16:colId xmlns:a16="http://schemas.microsoft.com/office/drawing/2014/main" val="2671987298"/>
                        </a:ext>
                      </a:extLst>
                    </a:gridCol>
                    <a:gridCol w="711832">
                      <a:extLst>
                        <a:ext uri="{9D8B030D-6E8A-4147-A177-3AD203B41FA5}">
                          <a16:colId xmlns:a16="http://schemas.microsoft.com/office/drawing/2014/main" val="2878369611"/>
                        </a:ext>
                      </a:extLst>
                    </a:gridCol>
                    <a:gridCol w="711832">
                      <a:extLst>
                        <a:ext uri="{9D8B030D-6E8A-4147-A177-3AD203B41FA5}">
                          <a16:colId xmlns:a16="http://schemas.microsoft.com/office/drawing/2014/main" val="2560123250"/>
                        </a:ext>
                      </a:extLst>
                    </a:gridCol>
                    <a:gridCol w="1286938">
                      <a:extLst>
                        <a:ext uri="{9D8B030D-6E8A-4147-A177-3AD203B41FA5}">
                          <a16:colId xmlns:a16="http://schemas.microsoft.com/office/drawing/2014/main" val="2324729627"/>
                        </a:ext>
                      </a:extLst>
                    </a:gridCol>
                    <a:gridCol w="1139252">
                      <a:extLst>
                        <a:ext uri="{9D8B030D-6E8A-4147-A177-3AD203B41FA5}">
                          <a16:colId xmlns:a16="http://schemas.microsoft.com/office/drawing/2014/main" val="3149297742"/>
                        </a:ext>
                      </a:extLst>
                    </a:gridCol>
                  </a:tblGrid>
                  <a:tr h="497005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Component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25718" marB="25718">
                        <a:blipFill>
                          <a:blip r:embed="rId5"/>
                          <a:stretch>
                            <a:fillRect l="-120270" t="-4878" r="-429054" b="-2829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IS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(mm/s)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25718" marB="25718">
                        <a:blipFill>
                          <a:blip r:embed="rId5"/>
                          <a:stretch>
                            <a:fillRect l="-378632" t="-4878" r="-342735" b="-2829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Relative area </a:t>
                          </a:r>
                        </a:p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(%)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Assignments 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618966292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Sextet 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39.19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0.14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0.03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21.61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ZA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Fe</a:t>
                          </a:r>
                          <a:r>
                            <a:rPr lang="en-ZA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3+</a:t>
                          </a:r>
                          <a:endParaRPr lang="en-US" sz="1400" b="0" dirty="0"/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865576886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/>
                            <a:t>Sextet 2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36.18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0.09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35.59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ZA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Fe</a:t>
                          </a:r>
                          <a:r>
                            <a:rPr lang="en-ZA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3+</a:t>
                          </a:r>
                          <a:endParaRPr lang="en-US" sz="1400" b="0" dirty="0"/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623599069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/>
                            <a:t>Sextet 3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33.75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0.04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0.003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41.77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ZA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Fe</a:t>
                          </a:r>
                          <a:r>
                            <a:rPr lang="en-ZA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a:t>3+</a:t>
                          </a:r>
                          <a:endParaRPr lang="en-US" sz="1400" b="0" dirty="0"/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281649892"/>
                      </a:ext>
                    </a:extLst>
                  </a:tr>
                  <a:tr h="349121"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Singlet 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-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0.01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-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1.02</a:t>
                          </a:r>
                        </a:p>
                      </a:txBody>
                      <a:tcPr marL="51435" marR="51435" marT="25718" marB="25718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-</a:t>
                          </a:r>
                        </a:p>
                      </a:txBody>
                      <a:tcPr marL="51435" marR="51435" marT="25718" marB="25718"/>
                    </a:tc>
                    <a:extLst>
                      <a:ext uri="{0D108BD9-81ED-4DB2-BD59-A6C34878D82A}">
                        <a16:rowId xmlns:a16="http://schemas.microsoft.com/office/drawing/2014/main" val="108190673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AF734A-864E-448D-9382-9168BB19EC80}"/>
              </a:ext>
            </a:extLst>
          </p:cNvPr>
          <p:cNvGrpSpPr/>
          <p:nvPr/>
        </p:nvGrpSpPr>
        <p:grpSpPr>
          <a:xfrm>
            <a:off x="492370" y="766116"/>
            <a:ext cx="6274190" cy="3693342"/>
            <a:chOff x="492370" y="766116"/>
            <a:chExt cx="6274190" cy="3693342"/>
          </a:xfrm>
        </p:grpSpPr>
        <p:graphicFrame>
          <p:nvGraphicFramePr>
            <p:cNvPr id="5" name="Content Placeholder 14">
              <a:extLst>
                <a:ext uri="{FF2B5EF4-FFF2-40B4-BE49-F238E27FC236}">
                  <a16:creationId xmlns:a16="http://schemas.microsoft.com/office/drawing/2014/main" id="{4E9B01F0-4CD2-4EA0-9DA9-F240DC7B6B9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82858604"/>
                </p:ext>
              </p:extLst>
            </p:nvPr>
          </p:nvGraphicFramePr>
          <p:xfrm>
            <a:off x="492370" y="766116"/>
            <a:ext cx="6274190" cy="36933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AF30D6-D9ED-4107-A7E7-500B425AA66C}"/>
                </a:ext>
              </a:extLst>
            </p:cNvPr>
            <p:cNvSpPr txBox="1"/>
            <p:nvPr/>
          </p:nvSpPr>
          <p:spPr>
            <a:xfrm>
              <a:off x="3124757" y="1178348"/>
              <a:ext cx="89458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prstClr val="black"/>
                  </a:solidFill>
                  <a:latin typeface="Corbel" panose="020B0503020204020204"/>
                  <a:ea typeface="+mj-ea"/>
                  <a:cs typeface="+mj-cs"/>
                </a:rPr>
                <a:t>RhFe</a:t>
              </a:r>
              <a:r>
                <a:rPr lang="en-US" sz="1500" b="1" baseline="-25000" dirty="0">
                  <a:solidFill>
                    <a:prstClr val="black"/>
                  </a:solidFill>
                  <a:latin typeface="Corbel" panose="020B0503020204020204"/>
                  <a:ea typeface="+mj-ea"/>
                  <a:cs typeface="+mj-cs"/>
                </a:rPr>
                <a:t>3</a:t>
              </a:r>
              <a:r>
                <a:rPr lang="en-US" sz="1500" b="1" dirty="0">
                  <a:solidFill>
                    <a:prstClr val="black"/>
                  </a:solidFill>
                  <a:latin typeface="Corbel" panose="020B0503020204020204"/>
                  <a:ea typeface="+mj-ea"/>
                  <a:cs typeface="+mj-cs"/>
                </a:rPr>
                <a:t>C</a:t>
              </a:r>
              <a:endParaRPr lang="en-US" sz="1500" b="1" dirty="0"/>
            </a:p>
          </p:txBody>
        </p:sp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D78CE88-9F27-4C26-974F-9F4532E269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2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9"/>
    </mc:Choice>
    <mc:Fallback xmlns="">
      <p:transition spd="slow" advTm="4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61" x="1289050" y="6757988"/>
          <p14:tracePt t="39591" x="1263650" y="6583363"/>
          <p14:tracePt t="39605" x="1225550" y="6457950"/>
          <p14:tracePt t="39620" x="1200150" y="6394450"/>
          <p14:tracePt t="39636" x="1176338" y="6281738"/>
          <p14:tracePt t="39651" x="1150938" y="6245225"/>
          <p14:tracePt t="39662" x="1138238" y="6219825"/>
          <p14:tracePt t="39676" x="1112838" y="6169025"/>
          <p14:tracePt t="39691" x="1100138" y="6157913"/>
          <p14:tracePt t="39694" x="1100138" y="6132513"/>
          <p14:tracePt t="39707" x="1100138" y="6119813"/>
          <p14:tracePt t="39724" x="1063625" y="6069013"/>
          <p14:tracePt t="39742" x="1063625" y="6056313"/>
          <p14:tracePt t="39745" x="1050925" y="6045200"/>
          <p14:tracePt t="39757" x="1038225" y="6032500"/>
          <p14:tracePt t="39774" x="1038225" y="6019800"/>
          <p14:tracePt t="39776" x="1025525" y="6007100"/>
          <p14:tracePt t="39796" x="1025525" y="5994400"/>
          <p14:tracePt t="39808" x="1012825" y="5994400"/>
          <p14:tracePt t="39825" x="1012825" y="5981700"/>
          <p14:tracePt t="39827" x="1012825" y="5969000"/>
          <p14:tracePt t="39841" x="1000125" y="5969000"/>
          <p14:tracePt t="39857" x="1000125" y="5956300"/>
          <p14:tracePt t="39888" x="987425" y="5956300"/>
          <p14:tracePt t="47952" x="987425" y="5945188"/>
          <p14:tracePt t="47971" x="925513" y="5856288"/>
          <p14:tracePt t="47986" x="876300" y="5768975"/>
          <p14:tracePt t="48000" x="800100" y="5643563"/>
          <p14:tracePt t="48002" x="700088" y="5468938"/>
          <p14:tracePt t="48015" x="563563" y="5205413"/>
          <p14:tracePt t="48031" x="161925" y="44672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88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Heat Capacity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D2DE4A30-7D0B-4D36-A315-583B62DFFB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4620048"/>
                <a:ext cx="4664945" cy="2374583"/>
              </a:xfrm>
              <a:prstGeom prst="rect">
                <a:avLst/>
              </a:prstGeom>
            </p:spPr>
            <p:txBody>
              <a:bodyPr vert="horz" lIns="0" tIns="34290" rIns="0" bIns="3429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8580" indent="-68580" defTabSz="685800"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</a:pPr>
                <a:r>
                  <a:rPr lang="en-US" sz="18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Temperature: 2K – 250K</a:t>
                </a:r>
              </a:p>
              <a:p>
                <a:pPr marL="68580" indent="-68580" defTabSz="685800"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</a:pPr>
                <a:endParaRPr lang="en-US" sz="18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  <a:p>
                <a:pPr marL="68580" indent="-68580" defTabSz="685800"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Debye</m:t>
                        </m:r>
                      </m:sub>
                    </m:sSub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Einstein</m:t>
                        </m:r>
                      </m:sub>
                    </m:sSub>
                  </m:oMath>
                </a14:m>
                <a:endParaRPr lang="en-US" sz="1800" dirty="0">
                  <a:solidFill>
                    <a:prstClr val="black"/>
                  </a:solidFill>
                  <a:latin typeface="Calibri" panose="020F0502020204030204"/>
                  <a:ea typeface="Cambria Math" panose="02040503050406030204" pitchFamily="18" charset="0"/>
                </a:endParaRPr>
              </a:p>
              <a:p>
                <a:pPr marL="68580" indent="-68580" defTabSz="685800">
                  <a:lnSpc>
                    <a:spcPct val="10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</a:rPr>
                  <a:t>Sommerfeld coefficient.</a:t>
                </a:r>
              </a:p>
              <a:p>
                <a:pPr marL="68580" indent="-68580" defTabSz="685800">
                  <a:lnSpc>
                    <a:spcPct val="10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Fraction of Einstein contribution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D2DE4A30-7D0B-4D36-A315-583B62DFF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620048"/>
                <a:ext cx="4664945" cy="2374583"/>
              </a:xfrm>
              <a:prstGeom prst="rect">
                <a:avLst/>
              </a:prstGeom>
              <a:blipFill>
                <a:blip r:embed="rId6"/>
                <a:stretch>
                  <a:fillRect l="-3007" t="-2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8C5FFBA-C14C-4F2D-8A96-F12AAA8473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21"/>
          <a:stretch/>
        </p:blipFill>
        <p:spPr>
          <a:xfrm>
            <a:off x="4328363" y="1095596"/>
            <a:ext cx="4542620" cy="37773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91F4B92-6BCF-414A-A3F7-C2AE79DB2110}"/>
              </a:ext>
            </a:extLst>
          </p:cNvPr>
          <p:cNvGrpSpPr/>
          <p:nvPr/>
        </p:nvGrpSpPr>
        <p:grpSpPr>
          <a:xfrm>
            <a:off x="446418" y="1167482"/>
            <a:ext cx="3785427" cy="3313077"/>
            <a:chOff x="406160" y="1174894"/>
            <a:chExt cx="4221480" cy="3166110"/>
          </a:xfrm>
        </p:grpSpPr>
        <p:pic>
          <p:nvPicPr>
            <p:cNvPr id="8" name="Picture 7" descr="A machine on the counter&#10;&#10;Description automatically generated with medium confidence">
              <a:extLst>
                <a:ext uri="{FF2B5EF4-FFF2-40B4-BE49-F238E27FC236}">
                  <a16:creationId xmlns:a16="http://schemas.microsoft.com/office/drawing/2014/main" id="{6B274605-5CDE-4394-8636-45BCA6916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0" y="1174894"/>
              <a:ext cx="4221480" cy="3166110"/>
            </a:xfrm>
            <a:prstGeom prst="rect">
              <a:avLst/>
            </a:prstGeom>
          </p:spPr>
        </p:pic>
        <p:sp>
          <p:nvSpPr>
            <p:cNvPr id="11" name="Text Box 27">
              <a:extLst>
                <a:ext uri="{FF2B5EF4-FFF2-40B4-BE49-F238E27FC236}">
                  <a16:creationId xmlns:a16="http://schemas.microsoft.com/office/drawing/2014/main" id="{9D9F3947-FD29-4EF0-9639-BF39EE0991BB}"/>
                </a:ext>
              </a:extLst>
            </p:cNvPr>
            <p:cNvSpPr txBox="1"/>
            <p:nvPr/>
          </p:nvSpPr>
          <p:spPr>
            <a:xfrm>
              <a:off x="838201" y="2438172"/>
              <a:ext cx="919979" cy="589102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ZA" sz="1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Electronic cabinet</a:t>
              </a:r>
              <a:endParaRPr lang="en-US" sz="12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854B5D1C-BBA1-4251-B49B-EE2EDAE885F2}"/>
                </a:ext>
              </a:extLst>
            </p:cNvPr>
            <p:cNvSpPr txBox="1"/>
            <p:nvPr/>
          </p:nvSpPr>
          <p:spPr>
            <a:xfrm>
              <a:off x="2624311" y="3027275"/>
              <a:ext cx="703655" cy="29146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ZA" sz="1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Dewar</a:t>
              </a:r>
              <a:endParaRPr lang="en-US" sz="12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2D1FF8CA-1187-4FBF-B4E8-F4E442BBA87F}"/>
                </a:ext>
              </a:extLst>
            </p:cNvPr>
            <p:cNvSpPr txBox="1"/>
            <p:nvPr/>
          </p:nvSpPr>
          <p:spPr>
            <a:xfrm>
              <a:off x="2920856" y="1423154"/>
              <a:ext cx="1527175" cy="49926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ZA" sz="1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Linear transport motor</a:t>
              </a:r>
              <a:endParaRPr lang="en-US" sz="12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4F81C6D-34E0-4EBF-B9A6-32B7780405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D1787D-18B3-4CA0-B8D2-4624713AAB4A}"/>
                  </a:ext>
                </a:extLst>
              </p:cNvPr>
              <p:cNvSpPr txBox="1"/>
              <p:nvPr/>
            </p:nvSpPr>
            <p:spPr>
              <a:xfrm>
                <a:off x="5902254" y="5469195"/>
                <a:ext cx="4572000" cy="787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" indent="-68580" defTabSz="685800">
                  <a:lnSpc>
                    <a:spcPct val="10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all</m:t>
                          </m:r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</m:t>
                          </m:r>
                        </m:e>
                      </m:d>
                      <m:r>
                        <a:rPr lang="en-US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783</m:t>
                      </m:r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±14 </m:t>
                      </m:r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US" sz="18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8580" indent="-68580" defTabSz="685800">
                  <a:lnSpc>
                    <a:spcPct val="10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sub>
                    </m:sSub>
                    <m: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all</m:t>
                    </m:r>
                    <m: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237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 3 </m:t>
                    </m:r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endParaRPr lang="en-US" sz="180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D1787D-18B3-4CA0-B8D2-4624713AA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254" y="5469195"/>
                <a:ext cx="4572000" cy="787395"/>
              </a:xfrm>
              <a:prstGeom prst="rect">
                <a:avLst/>
              </a:prstGeom>
              <a:blipFill>
                <a:blip r:embed="rId10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483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08"/>
    </mc:Choice>
    <mc:Fallback xmlns="">
      <p:transition spd="slow" advTm="5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9614"/>
            <a:ext cx="7886700" cy="68759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Heat Capacity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13BDAD-DD14-4B89-996F-36F37D89D899}"/>
              </a:ext>
            </a:extLst>
          </p:cNvPr>
          <p:cNvGrpSpPr/>
          <p:nvPr/>
        </p:nvGrpSpPr>
        <p:grpSpPr>
          <a:xfrm>
            <a:off x="328643" y="897213"/>
            <a:ext cx="4580400" cy="1803935"/>
            <a:chOff x="328643" y="897213"/>
            <a:chExt cx="4580400" cy="18039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Content Placeholder 12">
                  <a:extLst>
                    <a:ext uri="{FF2B5EF4-FFF2-40B4-BE49-F238E27FC236}">
                      <a16:creationId xmlns:a16="http://schemas.microsoft.com/office/drawing/2014/main" id="{DF99DFDE-0A56-4F82-ABE4-6C5498F2002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643" y="1618179"/>
                  <a:ext cx="4243357" cy="1082969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→0</m:t>
                            </m:r>
                          </m:sub>
                        </m:sSub>
                        <m:r>
                          <a:rPr lang="en-US" sz="19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el</m:t>
                            </m:r>
                          </m:sub>
                        </m:sSub>
                        <m:d>
                          <m:dPr>
                            <m:ctrlPr>
                              <a:rPr lang="en-US" sz="1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</m:e>
                        </m:d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ph</m:t>
                            </m:r>
                          </m:sub>
                        </m:sSub>
                        <m:d>
                          <m:dPr>
                            <m:ctrlPr>
                              <a:rPr lang="en-US" sz="1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</m:e>
                        </m:d>
                      </m:oMath>
                    </m:oMathPara>
                  </a14:m>
                  <a:endParaRPr lang="en-US" sz="19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9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            </m:t>
                        </m:r>
                        <m:r>
                          <a:rPr lang="en-US" sz="19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</m:t>
                        </m:r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m:rPr>
                            <m:sty m:val="p"/>
                          </m:rPr>
                          <a:rPr lang="en-US" sz="19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en-US" sz="19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sSup>
                          <m:sSupPr>
                            <m:ctrlPr>
                              <a:rPr lang="en-US" sz="19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9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sz="190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9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indent="0">
                    <a:buNone/>
                  </a:pPr>
                  <a:endParaRPr lang="en-US" sz="19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indent="0">
                    <a:buNone/>
                  </a:pPr>
                  <a:endParaRPr lang="en-US" sz="19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indent="0">
                    <a:buNone/>
                  </a:pPr>
                  <a:endParaRPr lang="en-US" sz="19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indent="0">
                    <a:lnSpc>
                      <a:spcPct val="150000"/>
                    </a:lnSpc>
                    <a:spcBef>
                      <a:spcPts val="0"/>
                    </a:spcBef>
                    <a:buNone/>
                    <a:defRPr/>
                  </a:pPr>
                  <a:endParaRPr lang="en-US" sz="19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" name="Content Placeholder 12">
                  <a:extLst>
                    <a:ext uri="{FF2B5EF4-FFF2-40B4-BE49-F238E27FC236}">
                      <a16:creationId xmlns:a16="http://schemas.microsoft.com/office/drawing/2014/main" id="{DF99DFDE-0A56-4F82-ABE4-6C5498F200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643" y="1618179"/>
                  <a:ext cx="4243357" cy="10829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A04E4F4-FFCD-4A00-B5DB-F3BD0723A06E}"/>
                    </a:ext>
                  </a:extLst>
                </p:cNvPr>
                <p:cNvSpPr txBox="1"/>
                <p:nvPr/>
              </p:nvSpPr>
              <p:spPr>
                <a:xfrm>
                  <a:off x="337043" y="897213"/>
                  <a:ext cx="4572000" cy="3847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90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Temperature</m:t>
                        </m:r>
                        <m:r>
                          <m:rPr>
                            <m:nor/>
                          </m:rPr>
                          <a:rPr lang="en-US" sz="190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: 2</m:t>
                        </m:r>
                        <m:r>
                          <m:rPr>
                            <m:nor/>
                          </m:rPr>
                          <a:rPr lang="en-US" sz="190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sz="190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– 10</m:t>
                        </m:r>
                        <m:r>
                          <m:rPr>
                            <m:nor/>
                          </m:rPr>
                          <a:rPr lang="en-US" sz="190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K</m:t>
                        </m:r>
                      </m:oMath>
                    </m:oMathPara>
                  </a14:m>
                  <a:endParaRPr lang="en-US" sz="19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A04E4F4-FFCD-4A00-B5DB-F3BD0723A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043" y="897213"/>
                  <a:ext cx="4572000" cy="384721"/>
                </a:xfrm>
                <a:prstGeom prst="rect">
                  <a:avLst/>
                </a:prstGeom>
                <a:blipFill>
                  <a:blip r:embed="rId6"/>
                  <a:stretch>
                    <a:fillRect l="-267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DB8554C-59A5-4BE6-8D57-D05BF2322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853" y="2417853"/>
            <a:ext cx="4933729" cy="38770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713030-8C54-4FC4-829B-1B9C0CD453CE}"/>
                  </a:ext>
                </a:extLst>
              </p:cNvPr>
              <p:cNvSpPr txBox="1"/>
              <p:nvPr/>
            </p:nvSpPr>
            <p:spPr>
              <a:xfrm>
                <a:off x="5474970" y="897213"/>
                <a:ext cx="4639454" cy="1441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i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i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18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8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180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8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=12.00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0.02</m:t>
                    </m:r>
                    <m:r>
                      <a:rPr lang="en-US" sz="1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mJ</m:t>
                    </m:r>
                    <m:r>
                      <a:rPr lang="en-US" sz="18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mol</m:t>
                    </m:r>
                    <m:sSup>
                      <m:sSup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solidFill>
                    <a:prstClr val="black"/>
                  </a:solidFill>
                  <a:latin typeface="Calibri" panose="020F0502020204030204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8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=0.1045±0.0005  </m:t>
                      </m:r>
                      <m:r>
                        <m:rPr>
                          <m:sty m:val="p"/>
                        </m:rPr>
                        <a:rPr lang="en-US" sz="18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mJ</m:t>
                      </m:r>
                      <m:r>
                        <a:rPr lang="en-US" sz="18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8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mol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 sz="180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 panose="020F0502020204030204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713030-8C54-4FC4-829B-1B9C0CD45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970" y="897213"/>
                <a:ext cx="4639454" cy="1441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F812554-EF12-401C-B9C2-18EF14E78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0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2"/>
    </mc:Choice>
    <mc:Fallback xmlns="">
      <p:transition spd="slow" advTm="4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65" y="244235"/>
            <a:ext cx="7406640" cy="6062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Conclusion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C68D1E-D2A9-4089-B508-0F1FCDFCAA19}"/>
                  </a:ext>
                </a:extLst>
              </p:cNvPr>
              <p:cNvSpPr txBox="1"/>
              <p:nvPr/>
            </p:nvSpPr>
            <p:spPr>
              <a:xfrm>
                <a:off x="657665" y="850522"/>
                <a:ext cx="8117059" cy="5835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RhFe3C is a single-phase compound which  has a cubic structure with  </a:t>
                </a:r>
                <a:r>
                  <a:rPr lang="en-US" sz="2400" i="1" dirty="0"/>
                  <a:t>a</a:t>
                </a:r>
                <a:r>
                  <a:rPr lang="en-US" sz="2400" dirty="0"/>
                  <a:t> =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5.8907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2400" dirty="0"/>
                  <a:t> .</a:t>
                </a:r>
              </a:p>
              <a:p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Three different iron sites were identified with oxidation state </a:t>
                </a:r>
                <a:r>
                  <a:rPr lang="en-ZA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Fe</a:t>
                </a:r>
                <a:r>
                  <a:rPr lang="en-ZA" sz="24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3+ </a:t>
                </a:r>
                <a:r>
                  <a:rPr lang="en-US" sz="2400" dirty="0"/>
                  <a:t> .</a:t>
                </a:r>
              </a:p>
              <a:p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One of the iron phases was found to be the same 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Identification of iron phases will be confirmed when detailed analysis of XRD data has been performed.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Analysis of the Heat capacity data resulted in </a:t>
                </a:r>
              </a:p>
              <a:p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4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all</m:t>
                        </m:r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</m:d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783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±14 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C68D1E-D2A9-4089-B508-0F1FCDFCA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65" y="850522"/>
                <a:ext cx="8117059" cy="5835315"/>
              </a:xfrm>
              <a:prstGeom prst="rect">
                <a:avLst/>
              </a:prstGeom>
              <a:blipFill>
                <a:blip r:embed="rId5"/>
                <a:stretch>
                  <a:fillRect l="-1052" t="-836" r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2AA67B4-3B0E-4CCF-BFED-10056F0E8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0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4"/>
    </mc:Choice>
    <mc:Fallback xmlns="">
      <p:transition spd="slow" advTm="49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650" y="242161"/>
            <a:ext cx="7406640" cy="5267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Future Plans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2FC5BC-F96E-450C-8336-1E0633D39E1E}"/>
              </a:ext>
            </a:extLst>
          </p:cNvPr>
          <p:cNvSpPr txBox="1">
            <a:spLocks/>
          </p:cNvSpPr>
          <p:nvPr/>
        </p:nvSpPr>
        <p:spPr>
          <a:xfrm>
            <a:off x="496841" y="1741857"/>
            <a:ext cx="8150317" cy="37145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The  following  research works will be conducted:</a:t>
            </a:r>
          </a:p>
          <a:p>
            <a:pPr marL="0" indent="0">
              <a:buNone/>
            </a:pPr>
            <a:endParaRPr lang="en-US" dirty="0"/>
          </a:p>
          <a:p>
            <a:pPr indent="55563"/>
            <a:r>
              <a:rPr lang="en-US" dirty="0"/>
              <a:t>Detailed XRD analysis.</a:t>
            </a:r>
          </a:p>
          <a:p>
            <a:pPr indent="55563"/>
            <a:endParaRPr lang="en-US" dirty="0"/>
          </a:p>
          <a:p>
            <a:pPr indent="55563"/>
            <a:r>
              <a:rPr lang="en-US" dirty="0"/>
              <a:t> Magnetization measurements.    </a:t>
            </a:r>
          </a:p>
          <a:p>
            <a:pPr indent="55563"/>
            <a:endParaRPr lang="en-US" dirty="0"/>
          </a:p>
          <a:p>
            <a:pPr indent="-3175"/>
            <a:r>
              <a:rPr lang="en-US" dirty="0"/>
              <a:t> Magnetoresistance measurements.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201821-377A-48A8-8276-D3AE2FCF7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8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8"/>
    </mc:Choice>
    <mc:Fallback xmlns="">
      <p:transition spd="slow" advTm="3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75" y="182002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1D5C0-8542-42A3-BEA8-136822BD8682}"/>
              </a:ext>
            </a:extLst>
          </p:cNvPr>
          <p:cNvSpPr txBox="1"/>
          <p:nvPr/>
        </p:nvSpPr>
        <p:spPr>
          <a:xfrm>
            <a:off x="152400" y="1769926"/>
            <a:ext cx="8839200" cy="4817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Collaborators: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Abhishek Pandey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D. Naidoo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S. Chakraborty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S. Gupta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S. Dan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A. Shnier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 D. G. Billing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Chandan Mazumdar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D. Wamwangi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>
              <a:spcAft>
                <a:spcPts val="45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en-US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Materials Physics Research Institute, School of Physics, University of the Witwatersrand, Johannesburg, Gauteng 2050, South Africa.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en-US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Condensed Matter Physics Division,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Saha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Institute of Nuclear Physics, Kolkata, Bengal 700064, India.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en-US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Department of Physics, University of Burdwan, Burdwan, Bengal 713104, India.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en-US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School of Chemistry, University of the Witwatersrand, Johannesburg, Gauteng 2050, South Africa.</a:t>
            </a:r>
          </a:p>
          <a:p>
            <a:pPr algn="just">
              <a:spcAft>
                <a:spcPts val="450"/>
              </a:spcAft>
            </a:pP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45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Supported by:</a:t>
            </a:r>
          </a:p>
          <a:p>
            <a:pPr algn="just">
              <a:spcAft>
                <a:spcPts val="450"/>
              </a:spcAft>
            </a:pPr>
            <a:endParaRPr lang="en-US" sz="10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450"/>
              </a:spcAft>
            </a:pPr>
            <a:endParaRPr lang="en-US" sz="619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450"/>
              </a:spcAft>
            </a:pPr>
            <a:endParaRPr lang="en-US" sz="619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1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FEFF0-0110-4DC1-9F26-B2687FD5C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01" y="5406628"/>
            <a:ext cx="2959571" cy="9941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A8E49E-1664-4607-AED7-21B857E22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5"/>
    </mc:Choice>
    <mc:Fallback xmlns="">
      <p:transition spd="slow" advTm="1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4892EF-BE30-49C0-ADF8-32A7C8831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FB293E-C84E-4A67-ABF8-FCC566F38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42426-ACB0-498D-B77F-A924D8ED8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Question mark on green pastel background">
            <a:extLst>
              <a:ext uri="{FF2B5EF4-FFF2-40B4-BE49-F238E27FC236}">
                <a16:creationId xmlns:a16="http://schemas.microsoft.com/office/drawing/2014/main" id="{DE58E09E-D1CF-435E-80E6-B3E228561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/>
          <a:stretch/>
        </p:blipFill>
        <p:spPr>
          <a:xfrm>
            <a:off x="20" y="0"/>
            <a:ext cx="9143980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9FC313-9DC5-4297-AF0B-1815445FF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FAB0E4-53D3-44D5-A28B-990985D6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882376"/>
            <a:ext cx="747522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7200" b="1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 </a:t>
            </a:r>
            <a:br>
              <a:rPr lang="en-US" sz="7200" b="1" cap="all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</a:br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Any Questions?</a:t>
            </a:r>
            <a:endParaRPr lang="en-US" sz="8800" b="1" cap="all" dirty="0">
              <a:ln w="15875">
                <a:solidFill>
                  <a:sysClr val="window" lastClr="FFFFFF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rgbClr val="DF5327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1BFA45-39B1-4B22-ACBE-32793B574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"/>
    </mc:Choice>
    <mc:Fallback xmlns="">
      <p:transition spd="slow" advTm="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" y="992975"/>
            <a:ext cx="7886700" cy="74168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8B02D4-B402-437E-9946-818FEC83F9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220" y="1734654"/>
                <a:ext cx="8259494" cy="436134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4488" indent="-344488">
                  <a:buAutoNum type="arabicPeriod"/>
                </a:pPr>
                <a:r>
                  <a:rPr lang="en-US" sz="2600" dirty="0"/>
                  <a:t>Introduction.</a:t>
                </a:r>
              </a:p>
              <a:p>
                <a:pPr marL="344488" indent="-344488">
                  <a:buAutoNum type="arabicPeriod"/>
                </a:pPr>
                <a:endParaRPr lang="en-US" sz="2600" dirty="0"/>
              </a:p>
              <a:p>
                <a:pPr marL="344488" indent="165100"/>
                <a:r>
                  <a:rPr lang="en-US" sz="2600" dirty="0"/>
                  <a:t>Background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26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2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Fe</m:t>
                        </m:r>
                      </m:e>
                      <m:sub>
                        <m:r>
                          <a:rPr lang="en-ZA" sz="2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6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600" dirty="0"/>
              </a:p>
              <a:p>
                <a:pPr marL="509588" indent="-165100"/>
                <a:r>
                  <a:rPr lang="en-US" sz="2600" dirty="0"/>
                  <a:t>Motivation for studying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600" i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2600" i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26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Fe</m:t>
                        </m:r>
                      </m:e>
                      <m:sub>
                        <m:r>
                          <a:rPr lang="en-ZA" sz="26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600" dirty="0"/>
              </a:p>
              <a:p>
                <a:pPr marL="509588" indent="-165100"/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2. Experimental Details + Results.</a:t>
                </a:r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3. Conclusion.</a:t>
                </a:r>
              </a:p>
              <a:p>
                <a:pPr marL="0" indent="0">
                  <a:buNone/>
                </a:pPr>
                <a:endParaRPr lang="en-US" sz="21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8B02D4-B402-437E-9946-818FEC83F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" y="1734654"/>
                <a:ext cx="8259494" cy="4361346"/>
              </a:xfrm>
              <a:prstGeom prst="rect">
                <a:avLst/>
              </a:prstGeom>
              <a:blipFill>
                <a:blip r:embed="rId6"/>
                <a:stretch>
                  <a:fillRect l="-1328" t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31BD41-8C03-4259-8BC9-0148A404BF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9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8"/>
    </mc:Choice>
    <mc:Fallback xmlns="">
      <p:transition spd="slow" advTm="3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70B912-4299-4360-9018-AAC8AE1033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68340" y="195928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Introduction</a:t>
                </a:r>
                <a:r>
                  <a:rPr lang="en-US" dirty="0">
                    <a:solidFill>
                      <a:schemeClr val="tx1"/>
                    </a:solidFill>
                  </a:rPr>
                  <a:t> – 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ackground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ZA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Fe</m:t>
                        </m:r>
                      </m:e>
                      <m:sub>
                        <m:r>
                          <a:rPr lang="en-ZA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70B912-4299-4360-9018-AAC8AE1033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68340" y="195928"/>
                <a:ext cx="7886700" cy="994172"/>
              </a:xfrm>
              <a:blipFill>
                <a:blip r:embed="rId6"/>
                <a:stretch>
                  <a:fillRect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81A091-D909-431B-97B8-1BA44489411D}"/>
                  </a:ext>
                </a:extLst>
              </p:cNvPr>
              <p:cNvSpPr txBox="1"/>
              <p:nvPr/>
            </p:nvSpPr>
            <p:spPr>
              <a:xfrm>
                <a:off x="135660" y="812857"/>
                <a:ext cx="8778697" cy="205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 marL="342900" indent="-342900">
                  <a:buAutoNum type="arabicPeriod"/>
                </a:pPr>
                <a:r>
                  <a:rPr lang="en-US" sz="2000" b="1" dirty="0"/>
                  <a:t>Synthesis of </a:t>
                </a:r>
                <a14:m>
                  <m:oMath xmlns:m="http://schemas.openxmlformats.org/officeDocument/2006/math">
                    <m:r>
                      <a:rPr lang="en-ZA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𝐑</m:t>
                    </m:r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𝐡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ZA" sz="20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𝐅𝐞</m:t>
                        </m:r>
                      </m:e>
                      <m:sub>
                        <m:r>
                          <a:rPr lang="en-ZA" sz="20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𝐍</m:t>
                    </m:r>
                  </m:oMath>
                </a14:m>
                <a:r>
                  <a:rPr lang="en-US" sz="20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92100"/>
                <a:r>
                  <a:rPr lang="en-US" sz="2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Two step process combining high temperature sintering reaction with a low temperature nitriding reaction.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b="1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350" b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81A091-D909-431B-97B8-1BA444894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60" y="812857"/>
                <a:ext cx="8778697" cy="2054409"/>
              </a:xfrm>
              <a:prstGeom prst="rect">
                <a:avLst/>
              </a:prstGeom>
              <a:blipFill>
                <a:blip r:embed="rId7"/>
                <a:stretch>
                  <a:fillRect l="-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BA683F5-B4A0-4338-92A8-84D5EE29038A}"/>
              </a:ext>
            </a:extLst>
          </p:cNvPr>
          <p:cNvSpPr txBox="1"/>
          <p:nvPr/>
        </p:nvSpPr>
        <p:spPr>
          <a:xfrm>
            <a:off x="115919" y="6657148"/>
            <a:ext cx="59364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Reference: </a:t>
            </a:r>
            <a:r>
              <a:rPr lang="en-ZA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Houben </a:t>
            </a:r>
            <a:r>
              <a:rPr lang="en-ZA" sz="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ZA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900" dirty="0"/>
              <a:t>Chem. Mater. </a:t>
            </a:r>
            <a:r>
              <a:rPr lang="nl-NL" sz="900" b="1" dirty="0"/>
              <a:t>21</a:t>
            </a:r>
            <a:r>
              <a:rPr lang="nl-NL" sz="900" dirty="0"/>
              <a:t>, 784-788 (2009)</a:t>
            </a:r>
            <a:endParaRPr lang="en-US" sz="9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121379-3A0B-4FDC-8C80-D06B8417289D}"/>
              </a:ext>
            </a:extLst>
          </p:cNvPr>
          <p:cNvGrpSpPr/>
          <p:nvPr/>
        </p:nvGrpSpPr>
        <p:grpSpPr>
          <a:xfrm>
            <a:off x="1315329" y="2030292"/>
            <a:ext cx="6514310" cy="3651735"/>
            <a:chOff x="192573" y="2291785"/>
            <a:chExt cx="5609815" cy="336165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23A6FE8-0A5C-4494-AEE9-A94BC30C4F84}"/>
                </a:ext>
              </a:extLst>
            </p:cNvPr>
            <p:cNvGrpSpPr/>
            <p:nvPr/>
          </p:nvGrpSpPr>
          <p:grpSpPr>
            <a:xfrm>
              <a:off x="192573" y="2291785"/>
              <a:ext cx="5609815" cy="3361650"/>
              <a:chOff x="4320043" y="2677758"/>
              <a:chExt cx="4339953" cy="249649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6C5C471-CF77-4713-85BA-2B107389B0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-1" r="7410"/>
              <a:stretch/>
            </p:blipFill>
            <p:spPr>
              <a:xfrm>
                <a:off x="4320043" y="2677758"/>
                <a:ext cx="3749040" cy="249649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A88A49C-BFAD-4AD9-AFBF-87B466DA9755}"/>
                  </a:ext>
                </a:extLst>
              </p:cNvPr>
              <p:cNvSpPr/>
              <p:nvPr/>
            </p:nvSpPr>
            <p:spPr>
              <a:xfrm>
                <a:off x="7950767" y="4341465"/>
                <a:ext cx="246530" cy="2663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B197B1-F3CC-4447-A64E-DA01B52579EE}"/>
                  </a:ext>
                </a:extLst>
              </p:cNvPr>
              <p:cNvSpPr txBox="1"/>
              <p:nvPr/>
            </p:nvSpPr>
            <p:spPr>
              <a:xfrm>
                <a:off x="7892893" y="4316850"/>
                <a:ext cx="430598" cy="178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/>
                  <a:t>RhFe</a:t>
                </a:r>
                <a:r>
                  <a:rPr lang="en-US" sz="1100" b="1" baseline="-25000" dirty="0"/>
                  <a:t>3</a:t>
                </a:r>
                <a:r>
                  <a:rPr lang="en-US" sz="1100" b="1" dirty="0"/>
                  <a:t>N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13845F3-49DA-4FBD-B515-DD8AB0222B27}"/>
                  </a:ext>
                </a:extLst>
              </p:cNvPr>
              <p:cNvSpPr txBox="1"/>
              <p:nvPr/>
            </p:nvSpPr>
            <p:spPr>
              <a:xfrm>
                <a:off x="7893538" y="4453627"/>
                <a:ext cx="766458" cy="1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Fe</a:t>
                </a:r>
                <a:r>
                  <a:rPr lang="en-US" sz="1100" b="1" baseline="-25000" dirty="0"/>
                  <a:t>0.5</a:t>
                </a:r>
                <a:r>
                  <a:rPr lang="en-US" sz="1100" b="1" dirty="0"/>
                  <a:t>Rh</a:t>
                </a:r>
                <a:r>
                  <a:rPr lang="en-US" sz="1100" b="1" baseline="-25000" dirty="0"/>
                  <a:t>0.5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E8A5EEB-FF59-4A7B-8310-C95FEE8F5D9C}"/>
                </a:ext>
              </a:extLst>
            </p:cNvPr>
            <p:cNvGrpSpPr/>
            <p:nvPr/>
          </p:nvGrpSpPr>
          <p:grpSpPr>
            <a:xfrm>
              <a:off x="2544697" y="2630661"/>
              <a:ext cx="2452533" cy="1370548"/>
              <a:chOff x="2544697" y="2630661"/>
              <a:chExt cx="2452533" cy="137054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0765954-2F98-4147-A700-143A25F14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4697" y="2630661"/>
                <a:ext cx="1407616" cy="120855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34DD8E-04B3-4BDA-9061-68F7FB7A79D8}"/>
                  </a:ext>
                </a:extLst>
              </p:cNvPr>
              <p:cNvSpPr txBox="1"/>
              <p:nvPr/>
            </p:nvSpPr>
            <p:spPr>
              <a:xfrm>
                <a:off x="3878205" y="2881332"/>
                <a:ext cx="1119025" cy="1119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/>
                  <a:t>1</a:t>
                </a:r>
                <a:r>
                  <a:rPr lang="en-US" sz="1350" b="1" i="1" dirty="0"/>
                  <a:t>a</a:t>
                </a:r>
                <a:r>
                  <a:rPr lang="en-US" sz="1350" b="1" dirty="0"/>
                  <a:t>: </a:t>
                </a:r>
                <a:r>
                  <a:rPr lang="en-US" sz="1350" dirty="0"/>
                  <a:t>Rh</a:t>
                </a:r>
              </a:p>
              <a:p>
                <a:r>
                  <a:rPr lang="en-US" sz="1350" b="1" dirty="0"/>
                  <a:t>1</a:t>
                </a:r>
                <a:r>
                  <a:rPr lang="en-US" sz="1350" b="1" i="1" dirty="0"/>
                  <a:t>b</a:t>
                </a:r>
                <a:r>
                  <a:rPr lang="en-US" sz="1350" b="1" dirty="0"/>
                  <a:t>: </a:t>
                </a:r>
                <a:r>
                  <a:rPr lang="en-US" sz="1350" dirty="0"/>
                  <a:t>N</a:t>
                </a:r>
              </a:p>
              <a:p>
                <a:r>
                  <a:rPr lang="en-US" sz="1350" b="1" dirty="0"/>
                  <a:t>3</a:t>
                </a:r>
                <a:r>
                  <a:rPr lang="en-US" sz="1350" b="1" i="1" dirty="0"/>
                  <a:t>c</a:t>
                </a:r>
                <a:r>
                  <a:rPr lang="en-US" sz="1350" b="1" dirty="0"/>
                  <a:t>: </a:t>
                </a:r>
                <a:r>
                  <a:rPr lang="en-US" sz="1350" dirty="0"/>
                  <a:t>Fe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6ED88E-8B57-4907-AD06-C7EA33EF0CF6}"/>
                  </a:ext>
                </a:extLst>
              </p:cNvPr>
              <p:cNvSpPr txBox="1"/>
              <p:nvPr/>
            </p:nvSpPr>
            <p:spPr>
              <a:xfrm>
                <a:off x="135660" y="5638274"/>
                <a:ext cx="6513342" cy="104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2. Two phases were formed:</a:t>
                </a:r>
              </a:p>
              <a:p>
                <a:r>
                  <a:rPr lang="en-US" sz="2000" dirty="0"/>
                  <a:t>     -</a:t>
                </a:r>
                <a:r>
                  <a:rPr lang="en-ZA" sz="2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Fe</m:t>
                        </m:r>
                      </m:e>
                      <m:sub>
                        <m:r>
                          <a:rPr lang="en-ZA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with 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3.8337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Fe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Rh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2.983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6ED88E-8B57-4907-AD06-C7EA33EF0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60" y="5638274"/>
                <a:ext cx="6513342" cy="1046312"/>
              </a:xfrm>
              <a:prstGeom prst="rect">
                <a:avLst/>
              </a:prstGeom>
              <a:blipFill>
                <a:blip r:embed="rId10"/>
                <a:stretch>
                  <a:fillRect l="-935" t="-3488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59A68B8B-2B0D-4E6A-A1E3-86C1482047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7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91"/>
    </mc:Choice>
    <mc:Fallback xmlns="">
      <p:transition spd="slow" advTm="5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70B912-4299-4360-9018-AAC8AE1033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68340" y="195928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Introduction</a:t>
                </a:r>
                <a:r>
                  <a:rPr lang="en-US" dirty="0">
                    <a:solidFill>
                      <a:schemeClr val="tx1"/>
                    </a:solidFill>
                  </a:rPr>
                  <a:t> – 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ackground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Z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Fe</m:t>
                        </m:r>
                      </m:e>
                      <m:sub>
                        <m:r>
                          <a:rPr lang="en-Z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70B912-4299-4360-9018-AAC8AE1033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68340" y="195928"/>
                <a:ext cx="7886700" cy="994172"/>
              </a:xfrm>
              <a:blipFill>
                <a:blip r:embed="rId6"/>
                <a:stretch>
                  <a:fillRect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BA683F5-B4A0-4338-92A8-84D5EE29038A}"/>
              </a:ext>
            </a:extLst>
          </p:cNvPr>
          <p:cNvSpPr txBox="1"/>
          <p:nvPr/>
        </p:nvSpPr>
        <p:spPr>
          <a:xfrm>
            <a:off x="115919" y="6627168"/>
            <a:ext cx="59364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Reference: </a:t>
            </a:r>
            <a:r>
              <a:rPr lang="en-ZA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Houben </a:t>
            </a:r>
            <a:r>
              <a:rPr lang="en-ZA" sz="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ZA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900" dirty="0"/>
              <a:t>Chem. Mater. </a:t>
            </a:r>
            <a:r>
              <a:rPr lang="nl-NL" sz="900" b="1" dirty="0"/>
              <a:t>21</a:t>
            </a:r>
            <a:r>
              <a:rPr lang="nl-NL" sz="900" dirty="0"/>
              <a:t>, 784-788 (2009)</a:t>
            </a:r>
            <a:endParaRPr lang="en-US" sz="9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0B98CF-B51F-4992-AFE4-3B7829EFEB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2" t="8107" r="2367" b="3163"/>
          <a:stretch/>
        </p:blipFill>
        <p:spPr>
          <a:xfrm>
            <a:off x="1550606" y="1073732"/>
            <a:ext cx="5922168" cy="437913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7F0DD0-A73D-4EAC-A7B0-9395E4D99168}"/>
              </a:ext>
            </a:extLst>
          </p:cNvPr>
          <p:cNvSpPr txBox="1"/>
          <p:nvPr/>
        </p:nvSpPr>
        <p:spPr>
          <a:xfrm>
            <a:off x="1020612" y="5784268"/>
            <a:ext cx="7434428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Rietveld refinement+ Mössbauer analysis prove that the Rh, N and Fe</a:t>
            </a:r>
            <a:r>
              <a:rPr lang="en-US" sz="2000" i="1" dirty="0"/>
              <a:t> </a:t>
            </a:r>
            <a:r>
              <a:rPr lang="en-US" sz="2000" dirty="0"/>
              <a:t>atom occupies Wyckoff position 1</a:t>
            </a:r>
            <a:r>
              <a:rPr lang="en-US" sz="2000" i="1" dirty="0"/>
              <a:t>a, </a:t>
            </a:r>
            <a:r>
              <a:rPr lang="en-US" sz="2000" dirty="0"/>
              <a:t>1</a:t>
            </a:r>
            <a:r>
              <a:rPr lang="en-US" sz="2000" i="1" dirty="0"/>
              <a:t>b </a:t>
            </a:r>
            <a:r>
              <a:rPr lang="en-US" sz="2000" dirty="0"/>
              <a:t>and</a:t>
            </a:r>
            <a:r>
              <a:rPr lang="en-US" sz="2000" i="1" dirty="0"/>
              <a:t> 3c </a:t>
            </a:r>
            <a:r>
              <a:rPr lang="en-US" sz="2000" dirty="0"/>
              <a:t>respectively</a:t>
            </a:r>
            <a:r>
              <a:rPr lang="en-US" sz="2000" i="1" dirty="0"/>
              <a:t>.</a:t>
            </a:r>
          </a:p>
          <a:p>
            <a:endParaRPr lang="en-US" sz="1350" i="1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29AD51F-BBF2-4994-AF30-F507A74F9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1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9"/>
    </mc:Choice>
    <mc:Fallback xmlns="">
      <p:transition spd="slow" advTm="2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70B912-4299-4360-9018-AAC8AE1033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68340" y="195928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Introduction</a:t>
                </a:r>
                <a:r>
                  <a:rPr lang="en-US" dirty="0">
                    <a:solidFill>
                      <a:schemeClr val="tx1"/>
                    </a:solidFill>
                  </a:rPr>
                  <a:t> – 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ackground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Z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Fe</m:t>
                        </m:r>
                      </m:e>
                      <m:sub>
                        <m:r>
                          <a:rPr lang="en-Z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70B912-4299-4360-9018-AAC8AE1033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68340" y="195928"/>
                <a:ext cx="7886700" cy="994172"/>
              </a:xfrm>
              <a:blipFill>
                <a:blip r:embed="rId6"/>
                <a:stretch>
                  <a:fillRect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1145C1D-1313-4BC4-AEF2-4B323FA2B9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946" y="920565"/>
            <a:ext cx="5936457" cy="40416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A683F5-B4A0-4338-92A8-84D5EE29038A}"/>
              </a:ext>
            </a:extLst>
          </p:cNvPr>
          <p:cNvSpPr txBox="1"/>
          <p:nvPr/>
        </p:nvSpPr>
        <p:spPr>
          <a:xfrm>
            <a:off x="115919" y="6627168"/>
            <a:ext cx="59364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Reference: </a:t>
            </a:r>
            <a:r>
              <a:rPr lang="en-ZA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Houben </a:t>
            </a:r>
            <a:r>
              <a:rPr lang="en-ZA" sz="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  </a:t>
            </a:r>
            <a:r>
              <a:rPr lang="en-US" sz="900" dirty="0" err="1"/>
              <a:t>Angew</a:t>
            </a:r>
            <a:r>
              <a:rPr lang="en-US" sz="900" dirty="0"/>
              <a:t>. Chem. Int. Ed</a:t>
            </a:r>
            <a:r>
              <a:rPr lang="nl-NL" sz="900" dirty="0"/>
              <a:t>.44.  7212 (2005)</a:t>
            </a:r>
            <a:endParaRPr lang="en-US" sz="9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0C0E6D-0F58-44E5-8213-2CC71FC62B03}"/>
              </a:ext>
            </a:extLst>
          </p:cNvPr>
          <p:cNvSpPr txBox="1"/>
          <p:nvPr/>
        </p:nvSpPr>
        <p:spPr>
          <a:xfrm>
            <a:off x="427477" y="5180365"/>
            <a:ext cx="343619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Soft ferromagnetic material.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F4CC8-8E5C-415E-8C33-28DB312EDFA8}"/>
              </a:ext>
            </a:extLst>
          </p:cNvPr>
          <p:cNvSpPr txBox="1"/>
          <p:nvPr/>
        </p:nvSpPr>
        <p:spPr>
          <a:xfrm>
            <a:off x="5092367" y="5026730"/>
            <a:ext cx="36241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Applications: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High density storage material.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High performance magnetic recording devices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D6A6411-6CDF-4B8A-ADE5-4AB889960D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7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3"/>
    </mc:Choice>
    <mc:Fallback xmlns="">
      <p:transition spd="slow" advTm="2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3" y="220229"/>
            <a:ext cx="7886700" cy="67586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Introduction</a:t>
            </a:r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en-US" sz="2400" dirty="0">
                <a:solidFill>
                  <a:schemeClr val="tx1"/>
                </a:solidFill>
              </a:rPr>
              <a:t>RhFe</a:t>
            </a:r>
            <a:r>
              <a:rPr lang="en-US" sz="2400" baseline="-25000" dirty="0">
                <a:solidFill>
                  <a:schemeClr val="tx1"/>
                </a:solidFill>
              </a:rPr>
              <a:t>3</a:t>
            </a:r>
            <a:r>
              <a:rPr lang="en-US" sz="2400" dirty="0">
                <a:solidFill>
                  <a:schemeClr val="tx1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4A171-A66C-4BE6-804B-218F5447DC76}"/>
                  </a:ext>
                </a:extLst>
              </p:cNvPr>
              <p:cNvSpPr txBox="1"/>
              <p:nvPr/>
            </p:nvSpPr>
            <p:spPr>
              <a:xfrm>
                <a:off x="741191" y="1145229"/>
                <a:ext cx="7633481" cy="5378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u="sng" dirty="0"/>
                  <a:t>Aim of work: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Synthesize and study a new cubic compound similar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22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Fe</m:t>
                        </m:r>
                      </m:e>
                      <m:sub>
                        <m:r>
                          <a:rPr lang="en-ZA" sz="22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2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dirty="0"/>
                      <m:t>using</m:t>
                    </m:r>
                    <m:r>
                      <m:rPr>
                        <m:nor/>
                      </m:rPr>
                      <a:rPr lang="en-US" sz="2200" dirty="0"/>
                      <m:t> </m:t>
                    </m:r>
                    <m:r>
                      <m:rPr>
                        <m:nor/>
                      </m:rPr>
                      <a:rPr lang="en-US" sz="2200" dirty="0"/>
                      <m:t>simple</m:t>
                    </m:r>
                    <m:r>
                      <m:rPr>
                        <m:nor/>
                      </m:rPr>
                      <a:rPr lang="en-US" sz="2200" dirty="0"/>
                      <m:t> </m:t>
                    </m:r>
                    <m:r>
                      <m:rPr>
                        <m:nor/>
                      </m:rPr>
                      <a:rPr lang="en-US" sz="2200" dirty="0"/>
                      <m:t>techniques</m:t>
                    </m:r>
                    <m:r>
                      <m:rPr>
                        <m:nor/>
                      </m:rPr>
                      <a:rPr lang="en-US" sz="2200" b="0" i="0" dirty="0" smtClean="0"/>
                      <m:t>.</m:t>
                    </m:r>
                  </m:oMath>
                </a14:m>
                <a:endParaRPr lang="en-US" sz="2200" u="sng" dirty="0"/>
              </a:p>
              <a:p>
                <a:r>
                  <a:rPr lang="en-US" sz="2200" dirty="0"/>
                  <a:t>     - No impurities.</a:t>
                </a:r>
              </a:p>
              <a:p>
                <a:r>
                  <a:rPr lang="en-US" sz="2200" dirty="0"/>
                  <a:t>     -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/>
                  <a:t> with better magnetic properties.</a:t>
                </a:r>
              </a:p>
              <a:p>
                <a:endParaRPr lang="en-US" sz="2200" b="1" dirty="0"/>
              </a:p>
              <a:p>
                <a:r>
                  <a:rPr lang="en-US" sz="2200" u="sng" dirty="0"/>
                  <a:t>Synthesis: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Arc melting.</a:t>
                </a:r>
              </a:p>
              <a:p>
                <a:endParaRPr lang="en-US" sz="2200" dirty="0"/>
              </a:p>
              <a:p>
                <a:r>
                  <a:rPr lang="en-US" sz="2200" u="sng" dirty="0"/>
                  <a:t>Experimental techniques: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200" b="1" dirty="0"/>
                  <a:t>Powder X-ray Diffraction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200" b="1" dirty="0"/>
                  <a:t>Mössbauer Spectroscopy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200" b="1" dirty="0"/>
                  <a:t>Heat Capacity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Resistivity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Wavelength Dispersive Spectroscopy</a:t>
                </a:r>
              </a:p>
              <a:p>
                <a:endParaRPr lang="en-US" sz="135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4A171-A66C-4BE6-804B-218F5447D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91" y="1145229"/>
                <a:ext cx="7633481" cy="5378395"/>
              </a:xfrm>
              <a:prstGeom prst="rect">
                <a:avLst/>
              </a:prstGeom>
              <a:blipFill>
                <a:blip r:embed="rId6"/>
                <a:stretch>
                  <a:fillRect l="-1038" t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8B59B8-C40A-4749-A970-5476724BD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5"/>
    </mc:Choice>
    <mc:Fallback xmlns="">
      <p:transition spd="slow" advTm="6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ECCD743-E5A0-429C-B422-8C02CD222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6D30964D-A3EC-4111-8BF7-38336008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D5F002-7984-4D12-818E-C9D041054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2">
            <a:extLst>
              <a:ext uri="{FF2B5EF4-FFF2-40B4-BE49-F238E27FC236}">
                <a16:creationId xmlns:a16="http://schemas.microsoft.com/office/drawing/2014/main" id="{A62E6B9D-7061-462E-8947-2825B75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4">
            <a:extLst>
              <a:ext uri="{FF2B5EF4-FFF2-40B4-BE49-F238E27FC236}">
                <a16:creationId xmlns:a16="http://schemas.microsoft.com/office/drawing/2014/main" id="{EBCBE66D-4E28-4F31-90A0-960C40C59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7" y="532263"/>
            <a:ext cx="7419563" cy="3684895"/>
          </a:xfrm>
          <a:noFill/>
          <a:ln w="12700" cmpd="sng"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kumimoji="0" lang="en-US" sz="5400" b="1" i="0" u="none" strike="noStrike" kern="120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Experimental Details</a:t>
            </a:r>
            <a:br>
              <a:rPr kumimoji="0" lang="en-US" sz="5400" b="1" i="0" u="none" strike="noStrike" kern="120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5400" b="1" i="0" u="none" strike="noStrike" kern="120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&amp;</a:t>
            </a:r>
            <a:r>
              <a:rPr kumimoji="0" lang="en-US" sz="5400" b="1" i="0" u="none" strike="noStrike" kern="120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Results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7F1B1EF2-4788-4D97-9A83-EE8BD07BF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8"/>
    </mc:Choice>
    <mc:Fallback xmlns="">
      <p:transition spd="slow" advTm="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33" y="228765"/>
            <a:ext cx="7406640" cy="6062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X-Ray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4F831B-C3DF-447D-BB37-D0186F75DB3E}"/>
                  </a:ext>
                </a:extLst>
              </p:cNvPr>
              <p:cNvSpPr txBox="1"/>
              <p:nvPr/>
            </p:nvSpPr>
            <p:spPr>
              <a:xfrm>
                <a:off x="4149640" y="4750172"/>
                <a:ext cx="4994360" cy="1646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Le Bail fit was performed.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 impurities found.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Cubic crystal structure with lattice parameter </a:t>
                </a:r>
                <a:r>
                  <a:rPr lang="en-US" sz="2000" i="1" dirty="0"/>
                  <a:t>a</a:t>
                </a:r>
                <a:r>
                  <a:rPr lang="en-US" sz="2000" dirty="0"/>
                  <a:t> =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5.8907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detailed Rietveld analysis is underway.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4F831B-C3DF-447D-BB37-D0186F75D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640" y="4750172"/>
                <a:ext cx="4994360" cy="1646541"/>
              </a:xfrm>
              <a:prstGeom prst="rect">
                <a:avLst/>
              </a:prstGeom>
              <a:blipFill>
                <a:blip r:embed="rId5"/>
                <a:stretch>
                  <a:fillRect l="-1099" t="-1852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6DFC1D3-39A7-49D3-972E-16C5246F1F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096625"/>
              </p:ext>
            </p:extLst>
          </p:nvPr>
        </p:nvGraphicFramePr>
        <p:xfrm>
          <a:off x="3743843" y="531908"/>
          <a:ext cx="5400157" cy="4132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6DFC1D3-39A7-49D3-972E-16C5246F1F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43843" y="531908"/>
                        <a:ext cx="5400157" cy="4132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69209647-6A19-4524-9840-5D8FE66C1845}"/>
              </a:ext>
            </a:extLst>
          </p:cNvPr>
          <p:cNvGrpSpPr/>
          <p:nvPr/>
        </p:nvGrpSpPr>
        <p:grpSpPr>
          <a:xfrm>
            <a:off x="406216" y="924390"/>
            <a:ext cx="3504417" cy="4649053"/>
            <a:chOff x="355190" y="1249968"/>
            <a:chExt cx="3068453" cy="370116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6E465F0-7CA6-4AC5-8AAF-49A1317B0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33" y="1249968"/>
              <a:ext cx="2570727" cy="321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AD5F21-E154-4C97-965F-D53FC154DC0E}"/>
                </a:ext>
              </a:extLst>
            </p:cNvPr>
            <p:cNvGrpSpPr/>
            <p:nvPr/>
          </p:nvGrpSpPr>
          <p:grpSpPr>
            <a:xfrm>
              <a:off x="355190" y="1821303"/>
              <a:ext cx="3068453" cy="3129826"/>
              <a:chOff x="368871" y="2330160"/>
              <a:chExt cx="3840480" cy="38777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FBA234A-D072-408D-998F-3299F3703D6B}"/>
                  </a:ext>
                </a:extLst>
              </p:cNvPr>
              <p:cNvGrpSpPr/>
              <p:nvPr/>
            </p:nvGrpSpPr>
            <p:grpSpPr>
              <a:xfrm>
                <a:off x="660829" y="2330160"/>
                <a:ext cx="2581615" cy="1195888"/>
                <a:chOff x="606078" y="2383168"/>
                <a:chExt cx="2581615" cy="1195888"/>
              </a:xfrm>
            </p:grpSpPr>
            <p:sp>
              <p:nvSpPr>
                <p:cNvPr id="8" name="Text Box 90">
                  <a:extLst>
                    <a:ext uri="{FF2B5EF4-FFF2-40B4-BE49-F238E27FC236}">
                      <a16:creationId xmlns:a16="http://schemas.microsoft.com/office/drawing/2014/main" id="{1F02FC92-F006-4D4D-90A7-489DCA5B9731}"/>
                    </a:ext>
                  </a:extLst>
                </p:cNvPr>
                <p:cNvSpPr txBox="1"/>
                <p:nvPr/>
              </p:nvSpPr>
              <p:spPr>
                <a:xfrm>
                  <a:off x="2207253" y="2418400"/>
                  <a:ext cx="980440" cy="274955"/>
                </a:xfrm>
                <a:prstGeom prst="rect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US" sz="1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ZA" sz="1200" dirty="0">
                      <a:solidFill>
                        <a:srgbClr val="E7E6E6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Detector </a:t>
                  </a:r>
                  <a:endPara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ZA" sz="675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825" dirty="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ZA" sz="825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825" dirty="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" name="Text Box 89">
                  <a:extLst>
                    <a:ext uri="{FF2B5EF4-FFF2-40B4-BE49-F238E27FC236}">
                      <a16:creationId xmlns:a16="http://schemas.microsoft.com/office/drawing/2014/main" id="{2BFCF938-43B7-4421-8916-209FF02995B1}"/>
                    </a:ext>
                  </a:extLst>
                </p:cNvPr>
                <p:cNvSpPr txBox="1"/>
                <p:nvPr/>
              </p:nvSpPr>
              <p:spPr>
                <a:xfrm>
                  <a:off x="606078" y="2383168"/>
                  <a:ext cx="1171435" cy="345416"/>
                </a:xfrm>
                <a:prstGeom prst="rect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ZA" sz="1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Mo X-ray tube</a:t>
                  </a:r>
                  <a:endPara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ZA" sz="825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825" dirty="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Text Box 91">
                  <a:extLst>
                    <a:ext uri="{FF2B5EF4-FFF2-40B4-BE49-F238E27FC236}">
                      <a16:creationId xmlns:a16="http://schemas.microsoft.com/office/drawing/2014/main" id="{EF476E02-5C3F-47E4-AEF2-89A8C9CE06BA}"/>
                    </a:ext>
                  </a:extLst>
                </p:cNvPr>
                <p:cNvSpPr txBox="1"/>
                <p:nvPr/>
              </p:nvSpPr>
              <p:spPr>
                <a:xfrm>
                  <a:off x="1215238" y="3304101"/>
                  <a:ext cx="1586866" cy="274955"/>
                </a:xfrm>
                <a:prstGeom prst="rect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n-ZA" sz="1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theta-theta goniometer</a:t>
                  </a:r>
                  <a:endPara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702F37A-4F60-4F70-8C3B-D13094833EC2}"/>
                      </a:ext>
                    </a:extLst>
                  </p:cNvPr>
                  <p:cNvSpPr txBox="1"/>
                  <p:nvPr/>
                </p:nvSpPr>
                <p:spPr>
                  <a:xfrm>
                    <a:off x="368871" y="5618987"/>
                    <a:ext cx="3840480" cy="5889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Bruker D9 diffractometer, Mo radiation with a wavelength of </a:t>
                    </a:r>
                    <a14:m>
                      <m:oMath xmlns:m="http://schemas.openxmlformats.org/officeDocument/2006/math">
                        <m:r>
                          <a:rPr lang="en-ZA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0.7107 Å</m:t>
                        </m:r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702F37A-4F60-4F70-8C3B-D13094833E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71" y="5618987"/>
                    <a:ext cx="3840480" cy="58894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43" t="-3061" b="-122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2BAAEA9-8273-4E00-9324-CDEFE6CAE2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5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7"/>
    </mc:Choice>
    <mc:Fallback xmlns="">
      <p:transition spd="slow" advTm="4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B912-4299-4360-9018-AAC8AE10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853" y="306929"/>
            <a:ext cx="7406640" cy="46713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Mössbauer Spectroscopy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111CB4-3338-4776-BF54-227AF74BFD11}"/>
              </a:ext>
            </a:extLst>
          </p:cNvPr>
          <p:cNvSpPr txBox="1"/>
          <p:nvPr/>
        </p:nvSpPr>
        <p:spPr>
          <a:xfrm>
            <a:off x="126610" y="6618319"/>
            <a:ext cx="57677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b="1" dirty="0"/>
              <a:t>Reference</a:t>
            </a:r>
            <a:r>
              <a:rPr lang="en-ZA" sz="900" dirty="0"/>
              <a:t>: </a:t>
            </a:r>
            <a:r>
              <a:rPr lang="en-US" sz="900" dirty="0"/>
              <a:t>M. Darby </a:t>
            </a:r>
            <a:r>
              <a:rPr lang="en-US" sz="900" dirty="0" err="1"/>
              <a:t>Dyar</a:t>
            </a:r>
            <a:r>
              <a:rPr lang="en-US" sz="900" dirty="0"/>
              <a:t> </a:t>
            </a:r>
            <a:r>
              <a:rPr lang="en-US" sz="900" i="1" dirty="0"/>
              <a:t>et al</a:t>
            </a:r>
            <a:r>
              <a:rPr lang="en-US" sz="900" dirty="0"/>
              <a:t>. </a:t>
            </a:r>
            <a:r>
              <a:rPr lang="en-US" sz="900" dirty="0" err="1"/>
              <a:t>Annu</a:t>
            </a:r>
            <a:r>
              <a:rPr lang="en-US" sz="900" dirty="0"/>
              <a:t>. Rev. Earth Planet. Sci. 34:83–125 (2006)</a:t>
            </a:r>
            <a:endParaRPr lang="en-ZA" sz="1200" dirty="0"/>
          </a:p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E1AF6F-8109-468F-9DED-6AF4B8E49EFA}"/>
              </a:ext>
            </a:extLst>
          </p:cNvPr>
          <p:cNvGrpSpPr/>
          <p:nvPr/>
        </p:nvGrpSpPr>
        <p:grpSpPr>
          <a:xfrm>
            <a:off x="2819447" y="751074"/>
            <a:ext cx="3557451" cy="2107900"/>
            <a:chOff x="852525" y="1101847"/>
            <a:chExt cx="3557451" cy="21079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3EF326-EB50-4597-95E1-CA91F7A4F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4313" y="1101847"/>
              <a:ext cx="2561440" cy="19485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B1FF1F-2D7D-467A-B2E9-3746B29B4BA2}"/>
                </a:ext>
              </a:extLst>
            </p:cNvPr>
            <p:cNvSpPr txBox="1"/>
            <p:nvPr/>
          </p:nvSpPr>
          <p:spPr>
            <a:xfrm>
              <a:off x="852525" y="2932748"/>
              <a:ext cx="355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200" dirty="0"/>
                <a:t>Recoil effect during radiation emission/absorption.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F4ABE2-E0B6-4A56-BBDA-B6C9DDC3769D}"/>
              </a:ext>
            </a:extLst>
          </p:cNvPr>
          <p:cNvGrpSpPr/>
          <p:nvPr/>
        </p:nvGrpSpPr>
        <p:grpSpPr>
          <a:xfrm>
            <a:off x="-11220" y="2966358"/>
            <a:ext cx="5049129" cy="3651961"/>
            <a:chOff x="-11220" y="3357393"/>
            <a:chExt cx="5049129" cy="326092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1FAF082-5DBD-40B2-B0F9-EC4C6E2F7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5" y="3357393"/>
              <a:ext cx="4434842" cy="2946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958FC0-B49D-4522-8E9C-7D999D33ABF9}"/>
                </a:ext>
              </a:extLst>
            </p:cNvPr>
            <p:cNvSpPr txBox="1"/>
            <p:nvPr/>
          </p:nvSpPr>
          <p:spPr>
            <a:xfrm>
              <a:off x="-11220" y="6341320"/>
              <a:ext cx="50491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Energy level diagrams with corresponding spectra observed.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206E1AA-C3B3-4159-B36A-F539F2FA7DC8}"/>
              </a:ext>
            </a:extLst>
          </p:cNvPr>
          <p:cNvSpPr txBox="1"/>
          <p:nvPr/>
        </p:nvSpPr>
        <p:spPr>
          <a:xfrm>
            <a:off x="5037909" y="3615397"/>
            <a:ext cx="3557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 monopole Interaction (Isomer shift).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 Quadrupole Interaction (Quadrupole splitting).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Magnetic Dipole Interaction (Magnetic splitting).</a:t>
            </a:r>
          </a:p>
        </p:txBody>
      </p:sp>
      <p:pic>
        <p:nvPicPr>
          <p:cNvPr id="2061" name="Audio 2060">
            <a:hlinkClick r:id="" action="ppaction://media"/>
            <a:extLst>
              <a:ext uri="{FF2B5EF4-FFF2-40B4-BE49-F238E27FC236}">
                <a16:creationId xmlns:a16="http://schemas.microsoft.com/office/drawing/2014/main" id="{889FD893-160F-449C-827F-C3ABB1236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7"/>
    </mc:Choice>
    <mc:Fallback xmlns="">
      <p:transition spd="slow" advTm="13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6|3.6|7.4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8|1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6|7.5|5.3|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8.4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2.5|1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2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.8|1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7.7|17.2|30.2|2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9|22.8"/>
</p:tagLst>
</file>

<file path=ppt/theme/theme1.xml><?xml version="1.0" encoding="utf-8"?>
<a:theme xmlns:a="http://schemas.openxmlformats.org/drawingml/2006/main" name="Basi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12007</TotalTime>
  <Words>848</Words>
  <Application>Microsoft Office PowerPoint</Application>
  <PresentationFormat>On-screen Show (4:3)</PresentationFormat>
  <Paragraphs>189</Paragraphs>
  <Slides>17</Slides>
  <Notes>8</Notes>
  <HiddenSlides>0</HiddenSlides>
  <MMClips>17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Corbel</vt:lpstr>
      <vt:lpstr>Times New Roman</vt:lpstr>
      <vt:lpstr>Basis</vt:lpstr>
      <vt:lpstr>Graph</vt:lpstr>
      <vt:lpstr>Investigation of a novel iron-based  cubic compound RhFe3C </vt:lpstr>
      <vt:lpstr>Outline</vt:lpstr>
      <vt:lpstr>Introduction – Background on RhFe_3 N</vt:lpstr>
      <vt:lpstr>Introduction – Background on RhFe_3 N</vt:lpstr>
      <vt:lpstr>Introduction – Background on RhFe_3 N</vt:lpstr>
      <vt:lpstr>Introduction - RhFe3C</vt:lpstr>
      <vt:lpstr>Experimental Details  &amp; Results</vt:lpstr>
      <vt:lpstr>X-Ray Diffraction</vt:lpstr>
      <vt:lpstr>Mössbauer Spectroscopy</vt:lpstr>
      <vt:lpstr>Mössbauer Spectroscopy</vt:lpstr>
      <vt:lpstr>Mössbauer Spectroscopy</vt:lpstr>
      <vt:lpstr>Heat Capacity</vt:lpstr>
      <vt:lpstr>Heat Capacity</vt:lpstr>
      <vt:lpstr>Conclusion </vt:lpstr>
      <vt:lpstr>Future Plans</vt:lpstr>
      <vt:lpstr>Acknowledgements</vt:lpstr>
      <vt:lpstr>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a novel iron-based  cubic compound RhFe3C </dc:title>
  <dc:creator>Nyawasedza Magoda</dc:creator>
  <cp:lastModifiedBy>Nyawasedza Magoda</cp:lastModifiedBy>
  <cp:revision>124</cp:revision>
  <dcterms:created xsi:type="dcterms:W3CDTF">2021-06-28T18:09:35Z</dcterms:created>
  <dcterms:modified xsi:type="dcterms:W3CDTF">2021-07-08T21:05:34Z</dcterms:modified>
</cp:coreProperties>
</file>