
<file path=[Content_Types].xml><?xml version="1.0" encoding="utf-8"?>
<Types xmlns="http://schemas.openxmlformats.org/package/2006/content-types">
  <Default Extension="emf" ContentType="image/x-emf"/>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4"/>
    <p:sldMasterId id="2147483648" r:id="rId5"/>
    <p:sldMasterId id="2147483660" r:id="rId6"/>
  </p:sldMasterIdLst>
  <p:notesMasterIdLst>
    <p:notesMasterId r:id="rId26"/>
  </p:notesMasterIdLst>
  <p:sldIdLst>
    <p:sldId id="258" r:id="rId7"/>
    <p:sldId id="277" r:id="rId8"/>
    <p:sldId id="265" r:id="rId9"/>
    <p:sldId id="260" r:id="rId10"/>
    <p:sldId id="276" r:id="rId11"/>
    <p:sldId id="266" r:id="rId12"/>
    <p:sldId id="262" r:id="rId13"/>
    <p:sldId id="270" r:id="rId14"/>
    <p:sldId id="274" r:id="rId15"/>
    <p:sldId id="269" r:id="rId16"/>
    <p:sldId id="275" r:id="rId17"/>
    <p:sldId id="267" r:id="rId18"/>
    <p:sldId id="263" r:id="rId19"/>
    <p:sldId id="271" r:id="rId20"/>
    <p:sldId id="272" r:id="rId21"/>
    <p:sldId id="278" r:id="rId22"/>
    <p:sldId id="281" r:id="rId23"/>
    <p:sldId id="257" r:id="rId24"/>
    <p:sldId id="28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CC554B7-27F3-448B-A516-95294B24F0D5}" v="1" dt="2021-07-15T20:02:22.6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75" autoAdjust="0"/>
    <p:restoredTop sz="93891" autoAdjust="0"/>
  </p:normalViewPr>
  <p:slideViewPr>
    <p:cSldViewPr snapToGrid="0">
      <p:cViewPr varScale="1">
        <p:scale>
          <a:sx n="68" d="100"/>
          <a:sy n="68" d="100"/>
        </p:scale>
        <p:origin x="540"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ngeziwe Mpatani" userId="44b85064-c6cb-4cb3-8a2a-a8e520798d48" providerId="ADAL" clId="{CCC554B7-27F3-448B-A516-95294B24F0D5}"/>
    <pc:docChg chg="custSel modSld">
      <pc:chgData name="Ongeziwe Mpatani" userId="44b85064-c6cb-4cb3-8a2a-a8e520798d48" providerId="ADAL" clId="{CCC554B7-27F3-448B-A516-95294B24F0D5}" dt="2021-07-15T20:12:13.101" v="50" actId="20577"/>
      <pc:docMkLst>
        <pc:docMk/>
      </pc:docMkLst>
      <pc:sldChg chg="modSp mod">
        <pc:chgData name="Ongeziwe Mpatani" userId="44b85064-c6cb-4cb3-8a2a-a8e520798d48" providerId="ADAL" clId="{CCC554B7-27F3-448B-A516-95294B24F0D5}" dt="2021-07-15T20:12:13.101" v="50" actId="20577"/>
        <pc:sldMkLst>
          <pc:docMk/>
          <pc:sldMk cId="2399601600" sldId="258"/>
        </pc:sldMkLst>
        <pc:spChg chg="mod">
          <ac:chgData name="Ongeziwe Mpatani" userId="44b85064-c6cb-4cb3-8a2a-a8e520798d48" providerId="ADAL" clId="{CCC554B7-27F3-448B-A516-95294B24F0D5}" dt="2021-07-15T20:12:13.101" v="50" actId="20577"/>
          <ac:spMkLst>
            <pc:docMk/>
            <pc:sldMk cId="2399601600" sldId="258"/>
            <ac:spMk id="7" creationId="{075A4DBB-4315-4084-9AE1-7E8DA6E01ECE}"/>
          </ac:spMkLst>
        </pc:spChg>
      </pc:sldChg>
      <pc:sldChg chg="addSp modSp mod">
        <pc:chgData name="Ongeziwe Mpatani" userId="44b85064-c6cb-4cb3-8a2a-a8e520798d48" providerId="ADAL" clId="{CCC554B7-27F3-448B-A516-95294B24F0D5}" dt="2021-07-15T20:03:33.604" v="10" actId="1076"/>
        <pc:sldMkLst>
          <pc:docMk/>
          <pc:sldMk cId="1366735641" sldId="276"/>
        </pc:sldMkLst>
        <pc:spChg chg="mod">
          <ac:chgData name="Ongeziwe Mpatani" userId="44b85064-c6cb-4cb3-8a2a-a8e520798d48" providerId="ADAL" clId="{CCC554B7-27F3-448B-A516-95294B24F0D5}" dt="2021-07-15T20:03:28.723" v="8" actId="14100"/>
          <ac:spMkLst>
            <pc:docMk/>
            <pc:sldMk cId="1366735641" sldId="276"/>
            <ac:spMk id="3" creationId="{F5E9F03B-88F3-4D59-BACF-C97192AEF437}"/>
          </ac:spMkLst>
        </pc:spChg>
        <pc:picChg chg="add mod">
          <ac:chgData name="Ongeziwe Mpatani" userId="44b85064-c6cb-4cb3-8a2a-a8e520798d48" providerId="ADAL" clId="{CCC554B7-27F3-448B-A516-95294B24F0D5}" dt="2021-07-15T20:03:33.604" v="10" actId="1076"/>
          <ac:picMkLst>
            <pc:docMk/>
            <pc:sldMk cId="1366735641" sldId="276"/>
            <ac:picMk id="4" creationId="{8568EBCA-D1FD-41C0-B8C4-6EED00C29DF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D85A4E-F16B-4606-8B76-4F9814CE666E}" type="datetimeFigureOut">
              <a:rPr lang="en-ZA" smtClean="0"/>
              <a:t>2021/07/15</a:t>
            </a:fld>
            <a:endParaRPr lang="en-ZA"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001FAF-035C-4CFB-ACEF-49E48AA1055E}" type="slidenum">
              <a:rPr lang="en-ZA" smtClean="0"/>
              <a:t>‹#›</a:t>
            </a:fld>
            <a:endParaRPr lang="en-ZA" dirty="0"/>
          </a:p>
        </p:txBody>
      </p:sp>
    </p:spTree>
    <p:extLst>
      <p:ext uri="{BB962C8B-B14F-4D97-AF65-F5344CB8AC3E}">
        <p14:creationId xmlns:p14="http://schemas.microsoft.com/office/powerpoint/2010/main" val="21015090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82001FAF-035C-4CFB-ACEF-49E48AA1055E}" type="slidenum">
              <a:rPr lang="en-ZA" smtClean="0"/>
              <a:t>1</a:t>
            </a:fld>
            <a:endParaRPr lang="en-ZA" dirty="0"/>
          </a:p>
        </p:txBody>
      </p:sp>
    </p:spTree>
    <p:extLst>
      <p:ext uri="{BB962C8B-B14F-4D97-AF65-F5344CB8AC3E}">
        <p14:creationId xmlns:p14="http://schemas.microsoft.com/office/powerpoint/2010/main" val="22686298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82001FAF-035C-4CFB-ACEF-49E48AA1055E}" type="slidenum">
              <a:rPr lang="en-ZA" smtClean="0"/>
              <a:t>13</a:t>
            </a:fld>
            <a:endParaRPr lang="en-ZA" dirty="0"/>
          </a:p>
        </p:txBody>
      </p:sp>
    </p:spTree>
    <p:extLst>
      <p:ext uri="{BB962C8B-B14F-4D97-AF65-F5344CB8AC3E}">
        <p14:creationId xmlns:p14="http://schemas.microsoft.com/office/powerpoint/2010/main" val="13772149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82001FAF-035C-4CFB-ACEF-49E48AA1055E}" type="slidenum">
              <a:rPr lang="en-ZA" smtClean="0"/>
              <a:t>14</a:t>
            </a:fld>
            <a:endParaRPr lang="en-ZA" dirty="0"/>
          </a:p>
        </p:txBody>
      </p:sp>
    </p:spTree>
    <p:extLst>
      <p:ext uri="{BB962C8B-B14F-4D97-AF65-F5344CB8AC3E}">
        <p14:creationId xmlns:p14="http://schemas.microsoft.com/office/powerpoint/2010/main" val="23465466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82001FAF-035C-4CFB-ACEF-49E48AA1055E}" type="slidenum">
              <a:rPr lang="en-ZA" smtClean="0"/>
              <a:t>15</a:t>
            </a:fld>
            <a:endParaRPr lang="en-ZA" dirty="0"/>
          </a:p>
        </p:txBody>
      </p:sp>
    </p:spTree>
    <p:extLst>
      <p:ext uri="{BB962C8B-B14F-4D97-AF65-F5344CB8AC3E}">
        <p14:creationId xmlns:p14="http://schemas.microsoft.com/office/powerpoint/2010/main" val="14987787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82001FAF-035C-4CFB-ACEF-49E48AA1055E}" type="slidenum">
              <a:rPr lang="en-ZA" smtClean="0"/>
              <a:t>16</a:t>
            </a:fld>
            <a:endParaRPr lang="en-ZA" dirty="0"/>
          </a:p>
        </p:txBody>
      </p:sp>
    </p:spTree>
    <p:extLst>
      <p:ext uri="{BB962C8B-B14F-4D97-AF65-F5344CB8AC3E}">
        <p14:creationId xmlns:p14="http://schemas.microsoft.com/office/powerpoint/2010/main" val="3257797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82001FAF-035C-4CFB-ACEF-49E48AA1055E}" type="slidenum">
              <a:rPr lang="en-ZA" smtClean="0"/>
              <a:t>2</a:t>
            </a:fld>
            <a:endParaRPr lang="en-ZA" dirty="0"/>
          </a:p>
        </p:txBody>
      </p:sp>
    </p:spTree>
    <p:extLst>
      <p:ext uri="{BB962C8B-B14F-4D97-AF65-F5344CB8AC3E}">
        <p14:creationId xmlns:p14="http://schemas.microsoft.com/office/powerpoint/2010/main" val="2440297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82001FAF-035C-4CFB-ACEF-49E48AA1055E}" type="slidenum">
              <a:rPr lang="en-ZA" smtClean="0"/>
              <a:t>4</a:t>
            </a:fld>
            <a:endParaRPr lang="en-ZA" dirty="0"/>
          </a:p>
        </p:txBody>
      </p:sp>
    </p:spTree>
    <p:extLst>
      <p:ext uri="{BB962C8B-B14F-4D97-AF65-F5344CB8AC3E}">
        <p14:creationId xmlns:p14="http://schemas.microsoft.com/office/powerpoint/2010/main" val="61614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82001FAF-035C-4CFB-ACEF-49E48AA1055E}" type="slidenum">
              <a:rPr lang="en-ZA" smtClean="0"/>
              <a:t>5</a:t>
            </a:fld>
            <a:endParaRPr lang="en-ZA" dirty="0"/>
          </a:p>
        </p:txBody>
      </p:sp>
    </p:spTree>
    <p:extLst>
      <p:ext uri="{BB962C8B-B14F-4D97-AF65-F5344CB8AC3E}">
        <p14:creationId xmlns:p14="http://schemas.microsoft.com/office/powerpoint/2010/main" val="459438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82001FAF-035C-4CFB-ACEF-49E48AA1055E}" type="slidenum">
              <a:rPr lang="en-ZA" smtClean="0"/>
              <a:t>7</a:t>
            </a:fld>
            <a:endParaRPr lang="en-ZA" dirty="0"/>
          </a:p>
        </p:txBody>
      </p:sp>
    </p:spTree>
    <p:extLst>
      <p:ext uri="{BB962C8B-B14F-4D97-AF65-F5344CB8AC3E}">
        <p14:creationId xmlns:p14="http://schemas.microsoft.com/office/powerpoint/2010/main" val="3699543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endParaRPr lang="en-ZA" dirty="0"/>
          </a:p>
        </p:txBody>
      </p:sp>
      <p:sp>
        <p:nvSpPr>
          <p:cNvPr id="4" name="Slide Number Placeholder 3"/>
          <p:cNvSpPr>
            <a:spLocks noGrp="1"/>
          </p:cNvSpPr>
          <p:nvPr>
            <p:ph type="sldNum" sz="quarter" idx="5"/>
          </p:nvPr>
        </p:nvSpPr>
        <p:spPr/>
        <p:txBody>
          <a:bodyPr/>
          <a:lstStyle/>
          <a:p>
            <a:fld id="{82001FAF-035C-4CFB-ACEF-49E48AA1055E}" type="slidenum">
              <a:rPr lang="en-ZA" smtClean="0"/>
              <a:t>8</a:t>
            </a:fld>
            <a:endParaRPr lang="en-ZA" dirty="0"/>
          </a:p>
        </p:txBody>
      </p:sp>
    </p:spTree>
    <p:extLst>
      <p:ext uri="{BB962C8B-B14F-4D97-AF65-F5344CB8AC3E}">
        <p14:creationId xmlns:p14="http://schemas.microsoft.com/office/powerpoint/2010/main" val="5048609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82001FAF-035C-4CFB-ACEF-49E48AA1055E}" type="slidenum">
              <a:rPr lang="en-ZA" smtClean="0"/>
              <a:t>9</a:t>
            </a:fld>
            <a:endParaRPr lang="en-ZA" dirty="0"/>
          </a:p>
        </p:txBody>
      </p:sp>
    </p:spTree>
    <p:extLst>
      <p:ext uri="{BB962C8B-B14F-4D97-AF65-F5344CB8AC3E}">
        <p14:creationId xmlns:p14="http://schemas.microsoft.com/office/powerpoint/2010/main" val="3008000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lang="en-US" sz="2100" dirty="0">
              <a:latin typeface="Times New Roman" panose="02020603050405020304" pitchFamily="18" charset="0"/>
              <a:cs typeface="Times New Roman" panose="02020603050405020304" pitchFamily="18" charset="0"/>
              <a:sym typeface="Symbol"/>
            </a:endParaRPr>
          </a:p>
        </p:txBody>
      </p:sp>
      <p:sp>
        <p:nvSpPr>
          <p:cNvPr id="4" name="Slide Number Placeholder 3"/>
          <p:cNvSpPr>
            <a:spLocks noGrp="1"/>
          </p:cNvSpPr>
          <p:nvPr>
            <p:ph type="sldNum" sz="quarter" idx="5"/>
          </p:nvPr>
        </p:nvSpPr>
        <p:spPr/>
        <p:txBody>
          <a:bodyPr/>
          <a:lstStyle/>
          <a:p>
            <a:fld id="{82001FAF-035C-4CFB-ACEF-49E48AA1055E}" type="slidenum">
              <a:rPr lang="en-ZA" smtClean="0"/>
              <a:t>10</a:t>
            </a:fld>
            <a:endParaRPr lang="en-ZA" dirty="0"/>
          </a:p>
        </p:txBody>
      </p:sp>
    </p:spTree>
    <p:extLst>
      <p:ext uri="{BB962C8B-B14F-4D97-AF65-F5344CB8AC3E}">
        <p14:creationId xmlns:p14="http://schemas.microsoft.com/office/powerpoint/2010/main" val="1606516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82001FAF-035C-4CFB-ACEF-49E48AA1055E}" type="slidenum">
              <a:rPr lang="en-ZA" smtClean="0"/>
              <a:t>11</a:t>
            </a:fld>
            <a:endParaRPr lang="en-ZA" dirty="0"/>
          </a:p>
        </p:txBody>
      </p:sp>
    </p:spTree>
    <p:extLst>
      <p:ext uri="{BB962C8B-B14F-4D97-AF65-F5344CB8AC3E}">
        <p14:creationId xmlns:p14="http://schemas.microsoft.com/office/powerpoint/2010/main" val="20535923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23CA1-69A5-45AD-9625-98CD4D3BDF8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2DAA6170-E3DC-4C7B-8470-3B3A19DB50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3A1151BB-E23B-4E6F-8DD5-475DBF22FCC1}"/>
              </a:ext>
            </a:extLst>
          </p:cNvPr>
          <p:cNvSpPr>
            <a:spLocks noGrp="1"/>
          </p:cNvSpPr>
          <p:nvPr>
            <p:ph type="dt" sz="half" idx="10"/>
          </p:nvPr>
        </p:nvSpPr>
        <p:spPr/>
        <p:txBody>
          <a:bodyPr/>
          <a:lstStyle/>
          <a:p>
            <a:fld id="{AB67FEC2-00E2-4F77-AE86-9DB1B4B20646}" type="datetimeFigureOut">
              <a:rPr lang="en-ZA" smtClean="0"/>
              <a:t>2021/07/15</a:t>
            </a:fld>
            <a:endParaRPr lang="en-ZA" dirty="0"/>
          </a:p>
        </p:txBody>
      </p:sp>
      <p:sp>
        <p:nvSpPr>
          <p:cNvPr id="5" name="Footer Placeholder 4">
            <a:extLst>
              <a:ext uri="{FF2B5EF4-FFF2-40B4-BE49-F238E27FC236}">
                <a16:creationId xmlns:a16="http://schemas.microsoft.com/office/drawing/2014/main" id="{1BDD7500-AFA9-4EFE-AA02-A2436BB9FFE4}"/>
              </a:ext>
            </a:extLst>
          </p:cNvPr>
          <p:cNvSpPr>
            <a:spLocks noGrp="1"/>
          </p:cNvSpPr>
          <p:nvPr>
            <p:ph type="ftr" sz="quarter" idx="11"/>
          </p:nvPr>
        </p:nvSpPr>
        <p:spPr/>
        <p:txBody>
          <a:bodyPr/>
          <a:lstStyle/>
          <a:p>
            <a:endParaRPr lang="en-ZA" dirty="0"/>
          </a:p>
        </p:txBody>
      </p:sp>
      <p:sp>
        <p:nvSpPr>
          <p:cNvPr id="6" name="Slide Number Placeholder 5">
            <a:extLst>
              <a:ext uri="{FF2B5EF4-FFF2-40B4-BE49-F238E27FC236}">
                <a16:creationId xmlns:a16="http://schemas.microsoft.com/office/drawing/2014/main" id="{D3C7D25C-2F61-45D9-8C03-2A808447A6CB}"/>
              </a:ext>
            </a:extLst>
          </p:cNvPr>
          <p:cNvSpPr>
            <a:spLocks noGrp="1"/>
          </p:cNvSpPr>
          <p:nvPr>
            <p:ph type="sldNum" sz="quarter" idx="12"/>
          </p:nvPr>
        </p:nvSpPr>
        <p:spPr/>
        <p:txBody>
          <a:bodyPr/>
          <a:lstStyle/>
          <a:p>
            <a:fld id="{B0842F28-DB17-4E10-80FA-F4B71B038170}" type="slidenum">
              <a:rPr lang="en-ZA" smtClean="0"/>
              <a:t>‹#›</a:t>
            </a:fld>
            <a:endParaRPr lang="en-ZA" dirty="0"/>
          </a:p>
        </p:txBody>
      </p:sp>
    </p:spTree>
    <p:extLst>
      <p:ext uri="{BB962C8B-B14F-4D97-AF65-F5344CB8AC3E}">
        <p14:creationId xmlns:p14="http://schemas.microsoft.com/office/powerpoint/2010/main" val="27700328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E6E17-83CC-44A7-A469-05BE49FA341D}"/>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EB0B617-89B3-4680-960A-0D1EE16C8D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AA65B77C-4998-44F3-AD83-2BA3FF8A0306}"/>
              </a:ext>
            </a:extLst>
          </p:cNvPr>
          <p:cNvSpPr>
            <a:spLocks noGrp="1"/>
          </p:cNvSpPr>
          <p:nvPr>
            <p:ph type="dt" sz="half" idx="10"/>
          </p:nvPr>
        </p:nvSpPr>
        <p:spPr/>
        <p:txBody>
          <a:bodyPr/>
          <a:lstStyle/>
          <a:p>
            <a:fld id="{AB67FEC2-00E2-4F77-AE86-9DB1B4B20646}" type="datetimeFigureOut">
              <a:rPr lang="en-ZA" smtClean="0"/>
              <a:t>2021/07/15</a:t>
            </a:fld>
            <a:endParaRPr lang="en-ZA" dirty="0"/>
          </a:p>
        </p:txBody>
      </p:sp>
      <p:sp>
        <p:nvSpPr>
          <p:cNvPr id="5" name="Footer Placeholder 4">
            <a:extLst>
              <a:ext uri="{FF2B5EF4-FFF2-40B4-BE49-F238E27FC236}">
                <a16:creationId xmlns:a16="http://schemas.microsoft.com/office/drawing/2014/main" id="{374EF33C-FF9C-4B6D-A95A-A71E8C964294}"/>
              </a:ext>
            </a:extLst>
          </p:cNvPr>
          <p:cNvSpPr>
            <a:spLocks noGrp="1"/>
          </p:cNvSpPr>
          <p:nvPr>
            <p:ph type="ftr" sz="quarter" idx="11"/>
          </p:nvPr>
        </p:nvSpPr>
        <p:spPr/>
        <p:txBody>
          <a:bodyPr/>
          <a:lstStyle/>
          <a:p>
            <a:endParaRPr lang="en-ZA" dirty="0"/>
          </a:p>
        </p:txBody>
      </p:sp>
      <p:sp>
        <p:nvSpPr>
          <p:cNvPr id="6" name="Slide Number Placeholder 5">
            <a:extLst>
              <a:ext uri="{FF2B5EF4-FFF2-40B4-BE49-F238E27FC236}">
                <a16:creationId xmlns:a16="http://schemas.microsoft.com/office/drawing/2014/main" id="{D2327D47-8A35-4978-B793-19EBC9D4DD0A}"/>
              </a:ext>
            </a:extLst>
          </p:cNvPr>
          <p:cNvSpPr>
            <a:spLocks noGrp="1"/>
          </p:cNvSpPr>
          <p:nvPr>
            <p:ph type="sldNum" sz="quarter" idx="12"/>
          </p:nvPr>
        </p:nvSpPr>
        <p:spPr/>
        <p:txBody>
          <a:bodyPr/>
          <a:lstStyle/>
          <a:p>
            <a:fld id="{B0842F28-DB17-4E10-80FA-F4B71B038170}" type="slidenum">
              <a:rPr lang="en-ZA" smtClean="0"/>
              <a:t>‹#›</a:t>
            </a:fld>
            <a:endParaRPr lang="en-ZA" dirty="0"/>
          </a:p>
        </p:txBody>
      </p:sp>
    </p:spTree>
    <p:extLst>
      <p:ext uri="{BB962C8B-B14F-4D97-AF65-F5344CB8AC3E}">
        <p14:creationId xmlns:p14="http://schemas.microsoft.com/office/powerpoint/2010/main" val="844854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29FB40-5B3B-4722-BB11-83B45E354E2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03984589-0540-4BD9-B974-07736CA21B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51060C49-A45A-4C5B-BD28-B79C478141E0}"/>
              </a:ext>
            </a:extLst>
          </p:cNvPr>
          <p:cNvSpPr>
            <a:spLocks noGrp="1"/>
          </p:cNvSpPr>
          <p:nvPr>
            <p:ph type="dt" sz="half" idx="10"/>
          </p:nvPr>
        </p:nvSpPr>
        <p:spPr/>
        <p:txBody>
          <a:bodyPr/>
          <a:lstStyle/>
          <a:p>
            <a:fld id="{AB67FEC2-00E2-4F77-AE86-9DB1B4B20646}" type="datetimeFigureOut">
              <a:rPr lang="en-ZA" smtClean="0"/>
              <a:t>2021/07/15</a:t>
            </a:fld>
            <a:endParaRPr lang="en-ZA" dirty="0"/>
          </a:p>
        </p:txBody>
      </p:sp>
      <p:sp>
        <p:nvSpPr>
          <p:cNvPr id="5" name="Footer Placeholder 4">
            <a:extLst>
              <a:ext uri="{FF2B5EF4-FFF2-40B4-BE49-F238E27FC236}">
                <a16:creationId xmlns:a16="http://schemas.microsoft.com/office/drawing/2014/main" id="{5778CF07-A7EE-4D1D-8B8A-95D4C4981F68}"/>
              </a:ext>
            </a:extLst>
          </p:cNvPr>
          <p:cNvSpPr>
            <a:spLocks noGrp="1"/>
          </p:cNvSpPr>
          <p:nvPr>
            <p:ph type="ftr" sz="quarter" idx="11"/>
          </p:nvPr>
        </p:nvSpPr>
        <p:spPr/>
        <p:txBody>
          <a:bodyPr/>
          <a:lstStyle/>
          <a:p>
            <a:endParaRPr lang="en-ZA" dirty="0"/>
          </a:p>
        </p:txBody>
      </p:sp>
      <p:sp>
        <p:nvSpPr>
          <p:cNvPr id="6" name="Slide Number Placeholder 5">
            <a:extLst>
              <a:ext uri="{FF2B5EF4-FFF2-40B4-BE49-F238E27FC236}">
                <a16:creationId xmlns:a16="http://schemas.microsoft.com/office/drawing/2014/main" id="{691A64E7-2FB1-409F-B297-76B66F5474D7}"/>
              </a:ext>
            </a:extLst>
          </p:cNvPr>
          <p:cNvSpPr>
            <a:spLocks noGrp="1"/>
          </p:cNvSpPr>
          <p:nvPr>
            <p:ph type="sldNum" sz="quarter" idx="12"/>
          </p:nvPr>
        </p:nvSpPr>
        <p:spPr/>
        <p:txBody>
          <a:bodyPr/>
          <a:lstStyle/>
          <a:p>
            <a:fld id="{B0842F28-DB17-4E10-80FA-F4B71B038170}" type="slidenum">
              <a:rPr lang="en-ZA" smtClean="0"/>
              <a:t>‹#›</a:t>
            </a:fld>
            <a:endParaRPr lang="en-ZA" dirty="0"/>
          </a:p>
        </p:txBody>
      </p:sp>
    </p:spTree>
    <p:extLst>
      <p:ext uri="{BB962C8B-B14F-4D97-AF65-F5344CB8AC3E}">
        <p14:creationId xmlns:p14="http://schemas.microsoft.com/office/powerpoint/2010/main" val="23460864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BCBEB-C8D8-427E-9A24-3524F63D3B8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DBFC3A9D-40E8-4929-95BA-FE48C7F5A5F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A8CE0FF7-8646-4DE7-AB0F-BA2DF1AB9C26}"/>
              </a:ext>
            </a:extLst>
          </p:cNvPr>
          <p:cNvSpPr>
            <a:spLocks noGrp="1"/>
          </p:cNvSpPr>
          <p:nvPr>
            <p:ph type="dt" sz="half" idx="10"/>
          </p:nvPr>
        </p:nvSpPr>
        <p:spPr/>
        <p:txBody>
          <a:bodyPr/>
          <a:lstStyle/>
          <a:p>
            <a:fld id="{69A206CE-9909-4909-A470-938D94F4CA61}" type="datetimeFigureOut">
              <a:rPr lang="en-ZA" smtClean="0"/>
              <a:t>2021/07/15</a:t>
            </a:fld>
            <a:endParaRPr lang="en-ZA" dirty="0"/>
          </a:p>
        </p:txBody>
      </p:sp>
      <p:sp>
        <p:nvSpPr>
          <p:cNvPr id="5" name="Footer Placeholder 4">
            <a:extLst>
              <a:ext uri="{FF2B5EF4-FFF2-40B4-BE49-F238E27FC236}">
                <a16:creationId xmlns:a16="http://schemas.microsoft.com/office/drawing/2014/main" id="{FA7ABE95-92C3-461F-BB85-AE72880C94DD}"/>
              </a:ext>
            </a:extLst>
          </p:cNvPr>
          <p:cNvSpPr>
            <a:spLocks noGrp="1"/>
          </p:cNvSpPr>
          <p:nvPr>
            <p:ph type="ftr" sz="quarter" idx="11"/>
          </p:nvPr>
        </p:nvSpPr>
        <p:spPr/>
        <p:txBody>
          <a:bodyPr/>
          <a:lstStyle/>
          <a:p>
            <a:endParaRPr lang="en-ZA" dirty="0"/>
          </a:p>
        </p:txBody>
      </p:sp>
      <p:sp>
        <p:nvSpPr>
          <p:cNvPr id="6" name="Slide Number Placeholder 5">
            <a:extLst>
              <a:ext uri="{FF2B5EF4-FFF2-40B4-BE49-F238E27FC236}">
                <a16:creationId xmlns:a16="http://schemas.microsoft.com/office/drawing/2014/main" id="{B3E68933-AA90-43C3-BBC0-250B1F65D18A}"/>
              </a:ext>
            </a:extLst>
          </p:cNvPr>
          <p:cNvSpPr>
            <a:spLocks noGrp="1"/>
          </p:cNvSpPr>
          <p:nvPr>
            <p:ph type="sldNum" sz="quarter" idx="12"/>
          </p:nvPr>
        </p:nvSpPr>
        <p:spPr/>
        <p:txBody>
          <a:bodyPr/>
          <a:lstStyle/>
          <a:p>
            <a:fld id="{D2300734-173F-44C2-BABF-9DA88B17632D}" type="slidenum">
              <a:rPr lang="en-ZA" smtClean="0"/>
              <a:t>‹#›</a:t>
            </a:fld>
            <a:endParaRPr lang="en-ZA" dirty="0"/>
          </a:p>
        </p:txBody>
      </p:sp>
    </p:spTree>
    <p:extLst>
      <p:ext uri="{BB962C8B-B14F-4D97-AF65-F5344CB8AC3E}">
        <p14:creationId xmlns:p14="http://schemas.microsoft.com/office/powerpoint/2010/main" val="26881650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CE767C-2150-43D1-8D80-50164BD5188F}"/>
              </a:ext>
            </a:extLst>
          </p:cNvPr>
          <p:cNvSpPr>
            <a:spLocks noGrp="1"/>
          </p:cNvSpPr>
          <p:nvPr>
            <p:ph type="dt" sz="half" idx="10"/>
          </p:nvPr>
        </p:nvSpPr>
        <p:spPr/>
        <p:txBody>
          <a:bodyPr/>
          <a:lstStyle/>
          <a:p>
            <a:fld id="{69A206CE-9909-4909-A470-938D94F4CA61}" type="datetimeFigureOut">
              <a:rPr lang="en-ZA" smtClean="0"/>
              <a:t>2021/07/15</a:t>
            </a:fld>
            <a:endParaRPr lang="en-ZA" dirty="0"/>
          </a:p>
        </p:txBody>
      </p:sp>
      <p:sp>
        <p:nvSpPr>
          <p:cNvPr id="3" name="Footer Placeholder 2">
            <a:extLst>
              <a:ext uri="{FF2B5EF4-FFF2-40B4-BE49-F238E27FC236}">
                <a16:creationId xmlns:a16="http://schemas.microsoft.com/office/drawing/2014/main" id="{E4CFCE1B-77E3-42DB-A181-0C3C701338B3}"/>
              </a:ext>
            </a:extLst>
          </p:cNvPr>
          <p:cNvSpPr>
            <a:spLocks noGrp="1"/>
          </p:cNvSpPr>
          <p:nvPr>
            <p:ph type="ftr" sz="quarter" idx="11"/>
          </p:nvPr>
        </p:nvSpPr>
        <p:spPr/>
        <p:txBody>
          <a:bodyPr/>
          <a:lstStyle/>
          <a:p>
            <a:endParaRPr lang="en-ZA" dirty="0"/>
          </a:p>
        </p:txBody>
      </p:sp>
      <p:sp>
        <p:nvSpPr>
          <p:cNvPr id="4" name="Slide Number Placeholder 3">
            <a:extLst>
              <a:ext uri="{FF2B5EF4-FFF2-40B4-BE49-F238E27FC236}">
                <a16:creationId xmlns:a16="http://schemas.microsoft.com/office/drawing/2014/main" id="{5BE5B7E1-9C0E-487E-9116-E1DDEE0644E2}"/>
              </a:ext>
            </a:extLst>
          </p:cNvPr>
          <p:cNvSpPr>
            <a:spLocks noGrp="1"/>
          </p:cNvSpPr>
          <p:nvPr>
            <p:ph type="sldNum" sz="quarter" idx="12"/>
          </p:nvPr>
        </p:nvSpPr>
        <p:spPr/>
        <p:txBody>
          <a:bodyPr/>
          <a:lstStyle/>
          <a:p>
            <a:fld id="{D2300734-173F-44C2-BABF-9DA88B17632D}" type="slidenum">
              <a:rPr lang="en-ZA" smtClean="0"/>
              <a:t>‹#›</a:t>
            </a:fld>
            <a:endParaRPr lang="en-ZA" dirty="0"/>
          </a:p>
        </p:txBody>
      </p:sp>
    </p:spTree>
    <p:extLst>
      <p:ext uri="{BB962C8B-B14F-4D97-AF65-F5344CB8AC3E}">
        <p14:creationId xmlns:p14="http://schemas.microsoft.com/office/powerpoint/2010/main" val="23056408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90474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FC6F9-4F3A-43BA-AD1E-7529823B3A63}"/>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B85CCA34-EA46-48BB-91AC-B97C8FF005F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A696C974-2BC6-47A1-B0FE-33735FDF0B4A}"/>
              </a:ext>
            </a:extLst>
          </p:cNvPr>
          <p:cNvSpPr>
            <a:spLocks noGrp="1"/>
          </p:cNvSpPr>
          <p:nvPr>
            <p:ph type="dt" sz="half" idx="10"/>
          </p:nvPr>
        </p:nvSpPr>
        <p:spPr/>
        <p:txBody>
          <a:bodyPr/>
          <a:lstStyle/>
          <a:p>
            <a:fld id="{AB67FEC2-00E2-4F77-AE86-9DB1B4B20646}" type="datetimeFigureOut">
              <a:rPr lang="en-ZA" smtClean="0"/>
              <a:t>2021/07/15</a:t>
            </a:fld>
            <a:endParaRPr lang="en-ZA" dirty="0"/>
          </a:p>
        </p:txBody>
      </p:sp>
      <p:sp>
        <p:nvSpPr>
          <p:cNvPr id="5" name="Footer Placeholder 4">
            <a:extLst>
              <a:ext uri="{FF2B5EF4-FFF2-40B4-BE49-F238E27FC236}">
                <a16:creationId xmlns:a16="http://schemas.microsoft.com/office/drawing/2014/main" id="{FBDC0DDE-0CC6-4398-99A2-76EBDF495632}"/>
              </a:ext>
            </a:extLst>
          </p:cNvPr>
          <p:cNvSpPr>
            <a:spLocks noGrp="1"/>
          </p:cNvSpPr>
          <p:nvPr>
            <p:ph type="ftr" sz="quarter" idx="11"/>
          </p:nvPr>
        </p:nvSpPr>
        <p:spPr/>
        <p:txBody>
          <a:bodyPr/>
          <a:lstStyle/>
          <a:p>
            <a:endParaRPr lang="en-ZA" dirty="0"/>
          </a:p>
        </p:txBody>
      </p:sp>
      <p:sp>
        <p:nvSpPr>
          <p:cNvPr id="6" name="Slide Number Placeholder 5">
            <a:extLst>
              <a:ext uri="{FF2B5EF4-FFF2-40B4-BE49-F238E27FC236}">
                <a16:creationId xmlns:a16="http://schemas.microsoft.com/office/drawing/2014/main" id="{46CE64EF-D387-42FC-8CD6-35C213304923}"/>
              </a:ext>
            </a:extLst>
          </p:cNvPr>
          <p:cNvSpPr>
            <a:spLocks noGrp="1"/>
          </p:cNvSpPr>
          <p:nvPr>
            <p:ph type="sldNum" sz="quarter" idx="12"/>
          </p:nvPr>
        </p:nvSpPr>
        <p:spPr/>
        <p:txBody>
          <a:bodyPr/>
          <a:lstStyle/>
          <a:p>
            <a:fld id="{B0842F28-DB17-4E10-80FA-F4B71B038170}" type="slidenum">
              <a:rPr lang="en-ZA" smtClean="0"/>
              <a:t>‹#›</a:t>
            </a:fld>
            <a:endParaRPr lang="en-ZA" dirty="0"/>
          </a:p>
        </p:txBody>
      </p:sp>
    </p:spTree>
    <p:extLst>
      <p:ext uri="{BB962C8B-B14F-4D97-AF65-F5344CB8AC3E}">
        <p14:creationId xmlns:p14="http://schemas.microsoft.com/office/powerpoint/2010/main" val="1735263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AACA1-2F9F-4317-9822-444DEF8F3B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CBC0FD08-B559-4C7F-A4CC-B3315205BFE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69902A-1051-494B-B502-281B68D5B4FB}"/>
              </a:ext>
            </a:extLst>
          </p:cNvPr>
          <p:cNvSpPr>
            <a:spLocks noGrp="1"/>
          </p:cNvSpPr>
          <p:nvPr>
            <p:ph type="dt" sz="half" idx="10"/>
          </p:nvPr>
        </p:nvSpPr>
        <p:spPr/>
        <p:txBody>
          <a:bodyPr/>
          <a:lstStyle/>
          <a:p>
            <a:fld id="{AB67FEC2-00E2-4F77-AE86-9DB1B4B20646}" type="datetimeFigureOut">
              <a:rPr lang="en-ZA" smtClean="0"/>
              <a:t>2021/07/15</a:t>
            </a:fld>
            <a:endParaRPr lang="en-ZA" dirty="0"/>
          </a:p>
        </p:txBody>
      </p:sp>
      <p:sp>
        <p:nvSpPr>
          <p:cNvPr id="5" name="Footer Placeholder 4">
            <a:extLst>
              <a:ext uri="{FF2B5EF4-FFF2-40B4-BE49-F238E27FC236}">
                <a16:creationId xmlns:a16="http://schemas.microsoft.com/office/drawing/2014/main" id="{EDCF9C69-75CB-439E-B08C-FAE0E3E6D543}"/>
              </a:ext>
            </a:extLst>
          </p:cNvPr>
          <p:cNvSpPr>
            <a:spLocks noGrp="1"/>
          </p:cNvSpPr>
          <p:nvPr>
            <p:ph type="ftr" sz="quarter" idx="11"/>
          </p:nvPr>
        </p:nvSpPr>
        <p:spPr/>
        <p:txBody>
          <a:bodyPr/>
          <a:lstStyle/>
          <a:p>
            <a:endParaRPr lang="en-ZA" dirty="0"/>
          </a:p>
        </p:txBody>
      </p:sp>
      <p:sp>
        <p:nvSpPr>
          <p:cNvPr id="6" name="Slide Number Placeholder 5">
            <a:extLst>
              <a:ext uri="{FF2B5EF4-FFF2-40B4-BE49-F238E27FC236}">
                <a16:creationId xmlns:a16="http://schemas.microsoft.com/office/drawing/2014/main" id="{A28DA5FC-5337-478D-AB85-A19600E24F36}"/>
              </a:ext>
            </a:extLst>
          </p:cNvPr>
          <p:cNvSpPr>
            <a:spLocks noGrp="1"/>
          </p:cNvSpPr>
          <p:nvPr>
            <p:ph type="sldNum" sz="quarter" idx="12"/>
          </p:nvPr>
        </p:nvSpPr>
        <p:spPr/>
        <p:txBody>
          <a:bodyPr/>
          <a:lstStyle/>
          <a:p>
            <a:fld id="{B0842F28-DB17-4E10-80FA-F4B71B038170}" type="slidenum">
              <a:rPr lang="en-ZA" smtClean="0"/>
              <a:t>‹#›</a:t>
            </a:fld>
            <a:endParaRPr lang="en-ZA" dirty="0"/>
          </a:p>
        </p:txBody>
      </p:sp>
    </p:spTree>
    <p:extLst>
      <p:ext uri="{BB962C8B-B14F-4D97-AF65-F5344CB8AC3E}">
        <p14:creationId xmlns:p14="http://schemas.microsoft.com/office/powerpoint/2010/main" val="2192546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7DF46-CBE9-47A3-ABFA-003DE468732B}"/>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9C512486-D0DB-455B-B5DB-C5323342EF9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2BAEB675-3060-46F5-9C93-587307C955F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D20DFA06-FE5F-4866-AC2C-1529536309E9}"/>
              </a:ext>
            </a:extLst>
          </p:cNvPr>
          <p:cNvSpPr>
            <a:spLocks noGrp="1"/>
          </p:cNvSpPr>
          <p:nvPr>
            <p:ph type="dt" sz="half" idx="10"/>
          </p:nvPr>
        </p:nvSpPr>
        <p:spPr/>
        <p:txBody>
          <a:bodyPr/>
          <a:lstStyle/>
          <a:p>
            <a:fld id="{AB67FEC2-00E2-4F77-AE86-9DB1B4B20646}" type="datetimeFigureOut">
              <a:rPr lang="en-ZA" smtClean="0"/>
              <a:t>2021/07/15</a:t>
            </a:fld>
            <a:endParaRPr lang="en-ZA" dirty="0"/>
          </a:p>
        </p:txBody>
      </p:sp>
      <p:sp>
        <p:nvSpPr>
          <p:cNvPr id="6" name="Footer Placeholder 5">
            <a:extLst>
              <a:ext uri="{FF2B5EF4-FFF2-40B4-BE49-F238E27FC236}">
                <a16:creationId xmlns:a16="http://schemas.microsoft.com/office/drawing/2014/main" id="{C5A05DB3-1C47-41EF-AF46-2E9E76E91ED1}"/>
              </a:ext>
            </a:extLst>
          </p:cNvPr>
          <p:cNvSpPr>
            <a:spLocks noGrp="1"/>
          </p:cNvSpPr>
          <p:nvPr>
            <p:ph type="ftr" sz="quarter" idx="11"/>
          </p:nvPr>
        </p:nvSpPr>
        <p:spPr/>
        <p:txBody>
          <a:bodyPr/>
          <a:lstStyle/>
          <a:p>
            <a:endParaRPr lang="en-ZA" dirty="0"/>
          </a:p>
        </p:txBody>
      </p:sp>
      <p:sp>
        <p:nvSpPr>
          <p:cNvPr id="7" name="Slide Number Placeholder 6">
            <a:extLst>
              <a:ext uri="{FF2B5EF4-FFF2-40B4-BE49-F238E27FC236}">
                <a16:creationId xmlns:a16="http://schemas.microsoft.com/office/drawing/2014/main" id="{9F58E948-F87A-460F-834C-742F3A694B3C}"/>
              </a:ext>
            </a:extLst>
          </p:cNvPr>
          <p:cNvSpPr>
            <a:spLocks noGrp="1"/>
          </p:cNvSpPr>
          <p:nvPr>
            <p:ph type="sldNum" sz="quarter" idx="12"/>
          </p:nvPr>
        </p:nvSpPr>
        <p:spPr/>
        <p:txBody>
          <a:bodyPr/>
          <a:lstStyle/>
          <a:p>
            <a:fld id="{B0842F28-DB17-4E10-80FA-F4B71B038170}" type="slidenum">
              <a:rPr lang="en-ZA" smtClean="0"/>
              <a:t>‹#›</a:t>
            </a:fld>
            <a:endParaRPr lang="en-ZA" dirty="0"/>
          </a:p>
        </p:txBody>
      </p:sp>
    </p:spTree>
    <p:extLst>
      <p:ext uri="{BB962C8B-B14F-4D97-AF65-F5344CB8AC3E}">
        <p14:creationId xmlns:p14="http://schemas.microsoft.com/office/powerpoint/2010/main" val="1821647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40E43-BF66-45AC-B689-5DB1F96C3C00}"/>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16C566C-39E5-4314-88D7-C29FF656FD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37228A-9D67-44F5-ABA4-11F3AA8CDD0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B1B87499-B1D1-44B1-87B4-3D02DFD302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1AD2201-9B3A-46D5-83B5-CA292630FC6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BD2296C9-4120-4265-8AD9-2501D860069A}"/>
              </a:ext>
            </a:extLst>
          </p:cNvPr>
          <p:cNvSpPr>
            <a:spLocks noGrp="1"/>
          </p:cNvSpPr>
          <p:nvPr>
            <p:ph type="dt" sz="half" idx="10"/>
          </p:nvPr>
        </p:nvSpPr>
        <p:spPr/>
        <p:txBody>
          <a:bodyPr/>
          <a:lstStyle/>
          <a:p>
            <a:fld id="{AB67FEC2-00E2-4F77-AE86-9DB1B4B20646}" type="datetimeFigureOut">
              <a:rPr lang="en-ZA" smtClean="0"/>
              <a:t>2021/07/15</a:t>
            </a:fld>
            <a:endParaRPr lang="en-ZA" dirty="0"/>
          </a:p>
        </p:txBody>
      </p:sp>
      <p:sp>
        <p:nvSpPr>
          <p:cNvPr id="8" name="Footer Placeholder 7">
            <a:extLst>
              <a:ext uri="{FF2B5EF4-FFF2-40B4-BE49-F238E27FC236}">
                <a16:creationId xmlns:a16="http://schemas.microsoft.com/office/drawing/2014/main" id="{525F58C9-C3D1-4C0B-995E-53DE50EBC30F}"/>
              </a:ext>
            </a:extLst>
          </p:cNvPr>
          <p:cNvSpPr>
            <a:spLocks noGrp="1"/>
          </p:cNvSpPr>
          <p:nvPr>
            <p:ph type="ftr" sz="quarter" idx="11"/>
          </p:nvPr>
        </p:nvSpPr>
        <p:spPr/>
        <p:txBody>
          <a:bodyPr/>
          <a:lstStyle/>
          <a:p>
            <a:endParaRPr lang="en-ZA" dirty="0"/>
          </a:p>
        </p:txBody>
      </p:sp>
      <p:sp>
        <p:nvSpPr>
          <p:cNvPr id="9" name="Slide Number Placeholder 8">
            <a:extLst>
              <a:ext uri="{FF2B5EF4-FFF2-40B4-BE49-F238E27FC236}">
                <a16:creationId xmlns:a16="http://schemas.microsoft.com/office/drawing/2014/main" id="{EE35B880-DE6C-4CD0-9A44-4190ADAD6CA5}"/>
              </a:ext>
            </a:extLst>
          </p:cNvPr>
          <p:cNvSpPr>
            <a:spLocks noGrp="1"/>
          </p:cNvSpPr>
          <p:nvPr>
            <p:ph type="sldNum" sz="quarter" idx="12"/>
          </p:nvPr>
        </p:nvSpPr>
        <p:spPr/>
        <p:txBody>
          <a:bodyPr/>
          <a:lstStyle/>
          <a:p>
            <a:fld id="{B0842F28-DB17-4E10-80FA-F4B71B038170}" type="slidenum">
              <a:rPr lang="en-ZA" smtClean="0"/>
              <a:t>‹#›</a:t>
            </a:fld>
            <a:endParaRPr lang="en-ZA" dirty="0"/>
          </a:p>
        </p:txBody>
      </p:sp>
    </p:spTree>
    <p:extLst>
      <p:ext uri="{BB962C8B-B14F-4D97-AF65-F5344CB8AC3E}">
        <p14:creationId xmlns:p14="http://schemas.microsoft.com/office/powerpoint/2010/main" val="3557424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78FD6-6E6A-451D-B6F4-0FBFD3796240}"/>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E289A268-9A57-4B9F-B38D-A5F865833B45}"/>
              </a:ext>
            </a:extLst>
          </p:cNvPr>
          <p:cNvSpPr>
            <a:spLocks noGrp="1"/>
          </p:cNvSpPr>
          <p:nvPr>
            <p:ph type="dt" sz="half" idx="10"/>
          </p:nvPr>
        </p:nvSpPr>
        <p:spPr/>
        <p:txBody>
          <a:bodyPr/>
          <a:lstStyle/>
          <a:p>
            <a:fld id="{AB67FEC2-00E2-4F77-AE86-9DB1B4B20646}" type="datetimeFigureOut">
              <a:rPr lang="en-ZA" smtClean="0"/>
              <a:t>2021/07/15</a:t>
            </a:fld>
            <a:endParaRPr lang="en-ZA" dirty="0"/>
          </a:p>
        </p:txBody>
      </p:sp>
      <p:sp>
        <p:nvSpPr>
          <p:cNvPr id="4" name="Footer Placeholder 3">
            <a:extLst>
              <a:ext uri="{FF2B5EF4-FFF2-40B4-BE49-F238E27FC236}">
                <a16:creationId xmlns:a16="http://schemas.microsoft.com/office/drawing/2014/main" id="{4818FF03-74D0-4CE5-A79D-BC1977BA479F}"/>
              </a:ext>
            </a:extLst>
          </p:cNvPr>
          <p:cNvSpPr>
            <a:spLocks noGrp="1"/>
          </p:cNvSpPr>
          <p:nvPr>
            <p:ph type="ftr" sz="quarter" idx="11"/>
          </p:nvPr>
        </p:nvSpPr>
        <p:spPr/>
        <p:txBody>
          <a:bodyPr/>
          <a:lstStyle/>
          <a:p>
            <a:endParaRPr lang="en-ZA" dirty="0"/>
          </a:p>
        </p:txBody>
      </p:sp>
      <p:sp>
        <p:nvSpPr>
          <p:cNvPr id="5" name="Slide Number Placeholder 4">
            <a:extLst>
              <a:ext uri="{FF2B5EF4-FFF2-40B4-BE49-F238E27FC236}">
                <a16:creationId xmlns:a16="http://schemas.microsoft.com/office/drawing/2014/main" id="{9F04346C-2E09-48DF-A52F-6266E5F7239E}"/>
              </a:ext>
            </a:extLst>
          </p:cNvPr>
          <p:cNvSpPr>
            <a:spLocks noGrp="1"/>
          </p:cNvSpPr>
          <p:nvPr>
            <p:ph type="sldNum" sz="quarter" idx="12"/>
          </p:nvPr>
        </p:nvSpPr>
        <p:spPr/>
        <p:txBody>
          <a:bodyPr/>
          <a:lstStyle/>
          <a:p>
            <a:fld id="{B0842F28-DB17-4E10-80FA-F4B71B038170}" type="slidenum">
              <a:rPr lang="en-ZA" smtClean="0"/>
              <a:t>‹#›</a:t>
            </a:fld>
            <a:endParaRPr lang="en-ZA" dirty="0"/>
          </a:p>
        </p:txBody>
      </p:sp>
    </p:spTree>
    <p:extLst>
      <p:ext uri="{BB962C8B-B14F-4D97-AF65-F5344CB8AC3E}">
        <p14:creationId xmlns:p14="http://schemas.microsoft.com/office/powerpoint/2010/main" val="1908763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6AC652-8B25-4583-98A3-2507CF91E999}"/>
              </a:ext>
            </a:extLst>
          </p:cNvPr>
          <p:cNvSpPr>
            <a:spLocks noGrp="1"/>
          </p:cNvSpPr>
          <p:nvPr>
            <p:ph type="dt" sz="half" idx="10"/>
          </p:nvPr>
        </p:nvSpPr>
        <p:spPr/>
        <p:txBody>
          <a:bodyPr/>
          <a:lstStyle/>
          <a:p>
            <a:fld id="{AB67FEC2-00E2-4F77-AE86-9DB1B4B20646}" type="datetimeFigureOut">
              <a:rPr lang="en-ZA" smtClean="0"/>
              <a:t>2021/07/15</a:t>
            </a:fld>
            <a:endParaRPr lang="en-ZA" dirty="0"/>
          </a:p>
        </p:txBody>
      </p:sp>
      <p:sp>
        <p:nvSpPr>
          <p:cNvPr id="3" name="Footer Placeholder 2">
            <a:extLst>
              <a:ext uri="{FF2B5EF4-FFF2-40B4-BE49-F238E27FC236}">
                <a16:creationId xmlns:a16="http://schemas.microsoft.com/office/drawing/2014/main" id="{E8CEF8D9-2370-4E18-9AE5-27C999484329}"/>
              </a:ext>
            </a:extLst>
          </p:cNvPr>
          <p:cNvSpPr>
            <a:spLocks noGrp="1"/>
          </p:cNvSpPr>
          <p:nvPr>
            <p:ph type="ftr" sz="quarter" idx="11"/>
          </p:nvPr>
        </p:nvSpPr>
        <p:spPr/>
        <p:txBody>
          <a:bodyPr/>
          <a:lstStyle/>
          <a:p>
            <a:endParaRPr lang="en-ZA" dirty="0"/>
          </a:p>
        </p:txBody>
      </p:sp>
      <p:sp>
        <p:nvSpPr>
          <p:cNvPr id="4" name="Slide Number Placeholder 3">
            <a:extLst>
              <a:ext uri="{FF2B5EF4-FFF2-40B4-BE49-F238E27FC236}">
                <a16:creationId xmlns:a16="http://schemas.microsoft.com/office/drawing/2014/main" id="{C87BD0E3-0368-4E5F-A814-2A8ADE5281AC}"/>
              </a:ext>
            </a:extLst>
          </p:cNvPr>
          <p:cNvSpPr>
            <a:spLocks noGrp="1"/>
          </p:cNvSpPr>
          <p:nvPr>
            <p:ph type="sldNum" sz="quarter" idx="12"/>
          </p:nvPr>
        </p:nvSpPr>
        <p:spPr/>
        <p:txBody>
          <a:bodyPr/>
          <a:lstStyle/>
          <a:p>
            <a:fld id="{B0842F28-DB17-4E10-80FA-F4B71B038170}" type="slidenum">
              <a:rPr lang="en-ZA" smtClean="0"/>
              <a:t>‹#›</a:t>
            </a:fld>
            <a:endParaRPr lang="en-ZA" dirty="0"/>
          </a:p>
        </p:txBody>
      </p:sp>
    </p:spTree>
    <p:extLst>
      <p:ext uri="{BB962C8B-B14F-4D97-AF65-F5344CB8AC3E}">
        <p14:creationId xmlns:p14="http://schemas.microsoft.com/office/powerpoint/2010/main" val="505304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05C9F-23B4-45F1-ADCE-8E13082FCB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8A995C84-C386-4ECE-8264-0830751526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46863E84-010E-4A4B-A7FF-06AFDD13C8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9DC599-EB12-45E9-A905-472BE6DAA936}"/>
              </a:ext>
            </a:extLst>
          </p:cNvPr>
          <p:cNvSpPr>
            <a:spLocks noGrp="1"/>
          </p:cNvSpPr>
          <p:nvPr>
            <p:ph type="dt" sz="half" idx="10"/>
          </p:nvPr>
        </p:nvSpPr>
        <p:spPr/>
        <p:txBody>
          <a:bodyPr/>
          <a:lstStyle/>
          <a:p>
            <a:fld id="{AB67FEC2-00E2-4F77-AE86-9DB1B4B20646}" type="datetimeFigureOut">
              <a:rPr lang="en-ZA" smtClean="0"/>
              <a:t>2021/07/15</a:t>
            </a:fld>
            <a:endParaRPr lang="en-ZA" dirty="0"/>
          </a:p>
        </p:txBody>
      </p:sp>
      <p:sp>
        <p:nvSpPr>
          <p:cNvPr id="6" name="Footer Placeholder 5">
            <a:extLst>
              <a:ext uri="{FF2B5EF4-FFF2-40B4-BE49-F238E27FC236}">
                <a16:creationId xmlns:a16="http://schemas.microsoft.com/office/drawing/2014/main" id="{F555E1AC-9BF0-41B7-A61C-B3DD22392FDC}"/>
              </a:ext>
            </a:extLst>
          </p:cNvPr>
          <p:cNvSpPr>
            <a:spLocks noGrp="1"/>
          </p:cNvSpPr>
          <p:nvPr>
            <p:ph type="ftr" sz="quarter" idx="11"/>
          </p:nvPr>
        </p:nvSpPr>
        <p:spPr/>
        <p:txBody>
          <a:bodyPr/>
          <a:lstStyle/>
          <a:p>
            <a:endParaRPr lang="en-ZA" dirty="0"/>
          </a:p>
        </p:txBody>
      </p:sp>
      <p:sp>
        <p:nvSpPr>
          <p:cNvPr id="7" name="Slide Number Placeholder 6">
            <a:extLst>
              <a:ext uri="{FF2B5EF4-FFF2-40B4-BE49-F238E27FC236}">
                <a16:creationId xmlns:a16="http://schemas.microsoft.com/office/drawing/2014/main" id="{EC7BF998-3DFB-4151-8AA8-D3BED3BD59BE}"/>
              </a:ext>
            </a:extLst>
          </p:cNvPr>
          <p:cNvSpPr>
            <a:spLocks noGrp="1"/>
          </p:cNvSpPr>
          <p:nvPr>
            <p:ph type="sldNum" sz="quarter" idx="12"/>
          </p:nvPr>
        </p:nvSpPr>
        <p:spPr/>
        <p:txBody>
          <a:bodyPr/>
          <a:lstStyle/>
          <a:p>
            <a:fld id="{B0842F28-DB17-4E10-80FA-F4B71B038170}" type="slidenum">
              <a:rPr lang="en-ZA" smtClean="0"/>
              <a:t>‹#›</a:t>
            </a:fld>
            <a:endParaRPr lang="en-ZA" dirty="0"/>
          </a:p>
        </p:txBody>
      </p:sp>
    </p:spTree>
    <p:extLst>
      <p:ext uri="{BB962C8B-B14F-4D97-AF65-F5344CB8AC3E}">
        <p14:creationId xmlns:p14="http://schemas.microsoft.com/office/powerpoint/2010/main" val="3349116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27C1C-8B99-44F1-BDFD-FEE53992C5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00E336FC-5603-47A6-9D2F-7EB96A9439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dirty="0"/>
          </a:p>
        </p:txBody>
      </p:sp>
      <p:sp>
        <p:nvSpPr>
          <p:cNvPr id="4" name="Text Placeholder 3">
            <a:extLst>
              <a:ext uri="{FF2B5EF4-FFF2-40B4-BE49-F238E27FC236}">
                <a16:creationId xmlns:a16="http://schemas.microsoft.com/office/drawing/2014/main" id="{1F62B1E7-854C-4035-A053-6225B71CF8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BA387A-5415-427C-84D8-95306E3823B4}"/>
              </a:ext>
            </a:extLst>
          </p:cNvPr>
          <p:cNvSpPr>
            <a:spLocks noGrp="1"/>
          </p:cNvSpPr>
          <p:nvPr>
            <p:ph type="dt" sz="half" idx="10"/>
          </p:nvPr>
        </p:nvSpPr>
        <p:spPr/>
        <p:txBody>
          <a:bodyPr/>
          <a:lstStyle/>
          <a:p>
            <a:fld id="{AB67FEC2-00E2-4F77-AE86-9DB1B4B20646}" type="datetimeFigureOut">
              <a:rPr lang="en-ZA" smtClean="0"/>
              <a:t>2021/07/15</a:t>
            </a:fld>
            <a:endParaRPr lang="en-ZA" dirty="0"/>
          </a:p>
        </p:txBody>
      </p:sp>
      <p:sp>
        <p:nvSpPr>
          <p:cNvPr id="6" name="Footer Placeholder 5">
            <a:extLst>
              <a:ext uri="{FF2B5EF4-FFF2-40B4-BE49-F238E27FC236}">
                <a16:creationId xmlns:a16="http://schemas.microsoft.com/office/drawing/2014/main" id="{F7981648-D5A0-416D-AAA3-E78D81047A4B}"/>
              </a:ext>
            </a:extLst>
          </p:cNvPr>
          <p:cNvSpPr>
            <a:spLocks noGrp="1"/>
          </p:cNvSpPr>
          <p:nvPr>
            <p:ph type="ftr" sz="quarter" idx="11"/>
          </p:nvPr>
        </p:nvSpPr>
        <p:spPr/>
        <p:txBody>
          <a:bodyPr/>
          <a:lstStyle/>
          <a:p>
            <a:endParaRPr lang="en-ZA" dirty="0"/>
          </a:p>
        </p:txBody>
      </p:sp>
      <p:sp>
        <p:nvSpPr>
          <p:cNvPr id="7" name="Slide Number Placeholder 6">
            <a:extLst>
              <a:ext uri="{FF2B5EF4-FFF2-40B4-BE49-F238E27FC236}">
                <a16:creationId xmlns:a16="http://schemas.microsoft.com/office/drawing/2014/main" id="{6E6DC761-590A-4687-9BF6-91BA81FDCCF7}"/>
              </a:ext>
            </a:extLst>
          </p:cNvPr>
          <p:cNvSpPr>
            <a:spLocks noGrp="1"/>
          </p:cNvSpPr>
          <p:nvPr>
            <p:ph type="sldNum" sz="quarter" idx="12"/>
          </p:nvPr>
        </p:nvSpPr>
        <p:spPr/>
        <p:txBody>
          <a:bodyPr/>
          <a:lstStyle/>
          <a:p>
            <a:fld id="{B0842F28-DB17-4E10-80FA-F4B71B038170}" type="slidenum">
              <a:rPr lang="en-ZA" smtClean="0"/>
              <a:t>‹#›</a:t>
            </a:fld>
            <a:endParaRPr lang="en-ZA" dirty="0"/>
          </a:p>
        </p:txBody>
      </p:sp>
    </p:spTree>
    <p:extLst>
      <p:ext uri="{BB962C8B-B14F-4D97-AF65-F5344CB8AC3E}">
        <p14:creationId xmlns:p14="http://schemas.microsoft.com/office/powerpoint/2010/main" val="13459272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666AD3-7936-4A50-BF3A-9D7236FE84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1A0B3F41-E364-4204-85C8-68CC36A0FD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FF8A5EB5-0833-4721-AB42-604B471286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67FEC2-00E2-4F77-AE86-9DB1B4B20646}" type="datetimeFigureOut">
              <a:rPr lang="en-ZA" smtClean="0"/>
              <a:t>2021/07/15</a:t>
            </a:fld>
            <a:endParaRPr lang="en-ZA" dirty="0"/>
          </a:p>
        </p:txBody>
      </p:sp>
      <p:sp>
        <p:nvSpPr>
          <p:cNvPr id="5" name="Footer Placeholder 4">
            <a:extLst>
              <a:ext uri="{FF2B5EF4-FFF2-40B4-BE49-F238E27FC236}">
                <a16:creationId xmlns:a16="http://schemas.microsoft.com/office/drawing/2014/main" id="{7F0C1B4A-E696-487E-A774-BB283C1965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dirty="0"/>
          </a:p>
        </p:txBody>
      </p:sp>
      <p:sp>
        <p:nvSpPr>
          <p:cNvPr id="6" name="Slide Number Placeholder 5">
            <a:extLst>
              <a:ext uri="{FF2B5EF4-FFF2-40B4-BE49-F238E27FC236}">
                <a16:creationId xmlns:a16="http://schemas.microsoft.com/office/drawing/2014/main" id="{5658118D-575D-4C33-B928-5F22A57E2A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842F28-DB17-4E10-80FA-F4B71B038170}" type="slidenum">
              <a:rPr lang="en-ZA" smtClean="0"/>
              <a:t>‹#›</a:t>
            </a:fld>
            <a:endParaRPr lang="en-ZA" dirty="0"/>
          </a:p>
        </p:txBody>
      </p:sp>
    </p:spTree>
    <p:extLst>
      <p:ext uri="{BB962C8B-B14F-4D97-AF65-F5344CB8AC3E}">
        <p14:creationId xmlns:p14="http://schemas.microsoft.com/office/powerpoint/2010/main" val="439429534"/>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51" r:id="rId3"/>
    <p:sldLayoutId id="2147483652" r:id="rId4"/>
    <p:sldLayoutId id="2147483653" r:id="rId5"/>
    <p:sldLayoutId id="2147483654" r:id="rId6"/>
    <p:sldLayoutId id="2147483661"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34ADB9-0705-4E33-B2CB-D3C2EE1DFF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0186069D-929B-4D3F-8062-0783F53319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82DD2416-5BF2-46DB-B986-CBE785BA60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A206CE-9909-4909-A470-938D94F4CA61}" type="datetimeFigureOut">
              <a:rPr lang="en-ZA" smtClean="0"/>
              <a:t>2021/07/15</a:t>
            </a:fld>
            <a:endParaRPr lang="en-ZA" dirty="0"/>
          </a:p>
        </p:txBody>
      </p:sp>
      <p:sp>
        <p:nvSpPr>
          <p:cNvPr id="5" name="Footer Placeholder 4">
            <a:extLst>
              <a:ext uri="{FF2B5EF4-FFF2-40B4-BE49-F238E27FC236}">
                <a16:creationId xmlns:a16="http://schemas.microsoft.com/office/drawing/2014/main" id="{AC0CAE42-CABA-4F58-8233-05E9DFB308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dirty="0"/>
          </a:p>
        </p:txBody>
      </p:sp>
      <p:sp>
        <p:nvSpPr>
          <p:cNvPr id="6" name="Slide Number Placeholder 5">
            <a:extLst>
              <a:ext uri="{FF2B5EF4-FFF2-40B4-BE49-F238E27FC236}">
                <a16:creationId xmlns:a16="http://schemas.microsoft.com/office/drawing/2014/main" id="{D578E189-F45C-4FC4-94A8-F13014D71F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300734-173F-44C2-BABF-9DA88B17632D}" type="slidenum">
              <a:rPr lang="en-ZA" smtClean="0"/>
              <a:t>‹#›</a:t>
            </a:fld>
            <a:endParaRPr lang="en-ZA" dirty="0"/>
          </a:p>
        </p:txBody>
      </p:sp>
    </p:spTree>
    <p:extLst>
      <p:ext uri="{BB962C8B-B14F-4D97-AF65-F5344CB8AC3E}">
        <p14:creationId xmlns:p14="http://schemas.microsoft.com/office/powerpoint/2010/main" val="2162360077"/>
      </p:ext>
    </p:extLst>
  </p:cSld>
  <p:clrMap bg1="lt1" tx1="dk1" bg2="lt2" tx2="dk2" accent1="accent1" accent2="accent2" accent3="accent3" accent4="accent4" accent5="accent5" accent6="accent6" hlink="hlink" folHlink="folHlink"/>
  <p:sldLayoutIdLst>
    <p:sldLayoutId id="2147483650" r:id="rId1"/>
    <p:sldLayoutId id="214748365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46151" y="381000"/>
            <a:ext cx="10363200"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960967" y="1549401"/>
            <a:ext cx="10363200" cy="3667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773364014"/>
      </p:ext>
    </p:extLst>
  </p:cSld>
  <p:clrMap bg1="lt1" tx1="dk1" bg2="lt2" tx2="dk2" accent1="accent1" accent2="accent2" accent3="accent3" accent4="accent4" accent5="accent5" accent6="accent6" hlink="hlink" folHlink="folHlink"/>
  <p:sldLayoutIdLst>
    <p:sldLayoutId id="2147483662" r:id="rId1"/>
  </p:sldLayoutIdLst>
  <p:txStyles>
    <p:titleStyle>
      <a:lvl1pPr algn="l" rtl="0" eaLnBrk="0" fontAlgn="base" hangingPunct="0">
        <a:lnSpc>
          <a:spcPts val="3400"/>
        </a:lnSpc>
        <a:spcBef>
          <a:spcPct val="0"/>
        </a:spcBef>
        <a:spcAft>
          <a:spcPct val="0"/>
        </a:spcAft>
        <a:defRPr sz="2400">
          <a:solidFill>
            <a:schemeClr val="tx2"/>
          </a:solidFill>
          <a:latin typeface="+mj-lt"/>
          <a:ea typeface="+mj-ea"/>
          <a:cs typeface="+mj-cs"/>
        </a:defRPr>
      </a:lvl1pPr>
      <a:lvl2pPr algn="l" rtl="0" eaLnBrk="0" fontAlgn="base" hangingPunct="0">
        <a:lnSpc>
          <a:spcPts val="3400"/>
        </a:lnSpc>
        <a:spcBef>
          <a:spcPct val="0"/>
        </a:spcBef>
        <a:spcAft>
          <a:spcPct val="0"/>
        </a:spcAft>
        <a:defRPr sz="2400">
          <a:solidFill>
            <a:schemeClr val="tx2"/>
          </a:solidFill>
          <a:latin typeface="Arial" charset="0"/>
          <a:ea typeface="ヒラギノ角ゴ Pro W3" pitchFamily="116" charset="-128"/>
        </a:defRPr>
      </a:lvl2pPr>
      <a:lvl3pPr algn="l" rtl="0" eaLnBrk="0" fontAlgn="base" hangingPunct="0">
        <a:lnSpc>
          <a:spcPts val="3400"/>
        </a:lnSpc>
        <a:spcBef>
          <a:spcPct val="0"/>
        </a:spcBef>
        <a:spcAft>
          <a:spcPct val="0"/>
        </a:spcAft>
        <a:defRPr sz="2400">
          <a:solidFill>
            <a:schemeClr val="tx2"/>
          </a:solidFill>
          <a:latin typeface="Arial" charset="0"/>
          <a:ea typeface="ヒラギノ角ゴ Pro W3" pitchFamily="116" charset="-128"/>
        </a:defRPr>
      </a:lvl3pPr>
      <a:lvl4pPr algn="l" rtl="0" eaLnBrk="0" fontAlgn="base" hangingPunct="0">
        <a:lnSpc>
          <a:spcPts val="3400"/>
        </a:lnSpc>
        <a:spcBef>
          <a:spcPct val="0"/>
        </a:spcBef>
        <a:spcAft>
          <a:spcPct val="0"/>
        </a:spcAft>
        <a:defRPr sz="2400">
          <a:solidFill>
            <a:schemeClr val="tx2"/>
          </a:solidFill>
          <a:latin typeface="Arial" charset="0"/>
          <a:ea typeface="ヒラギノ角ゴ Pro W3" pitchFamily="116" charset="-128"/>
        </a:defRPr>
      </a:lvl4pPr>
      <a:lvl5pPr algn="l" rtl="0" eaLnBrk="0" fontAlgn="base" hangingPunct="0">
        <a:lnSpc>
          <a:spcPts val="3400"/>
        </a:lnSpc>
        <a:spcBef>
          <a:spcPct val="0"/>
        </a:spcBef>
        <a:spcAft>
          <a:spcPct val="0"/>
        </a:spcAft>
        <a:defRPr sz="2400">
          <a:solidFill>
            <a:schemeClr val="tx2"/>
          </a:solidFill>
          <a:latin typeface="Arial" charset="0"/>
          <a:ea typeface="ヒラギノ角ゴ Pro W3" pitchFamily="116" charset="-128"/>
        </a:defRPr>
      </a:lvl5pPr>
      <a:lvl6pPr marL="457200" algn="l" rtl="0" fontAlgn="base">
        <a:lnSpc>
          <a:spcPts val="3400"/>
        </a:lnSpc>
        <a:spcBef>
          <a:spcPct val="0"/>
        </a:spcBef>
        <a:spcAft>
          <a:spcPct val="0"/>
        </a:spcAft>
        <a:defRPr sz="2400">
          <a:solidFill>
            <a:schemeClr val="tx2"/>
          </a:solidFill>
          <a:latin typeface="Arial" charset="0"/>
          <a:ea typeface="ヒラギノ角ゴ Pro W3" pitchFamily="116" charset="-128"/>
        </a:defRPr>
      </a:lvl6pPr>
      <a:lvl7pPr marL="914400" algn="l" rtl="0" fontAlgn="base">
        <a:lnSpc>
          <a:spcPts val="3400"/>
        </a:lnSpc>
        <a:spcBef>
          <a:spcPct val="0"/>
        </a:spcBef>
        <a:spcAft>
          <a:spcPct val="0"/>
        </a:spcAft>
        <a:defRPr sz="2400">
          <a:solidFill>
            <a:schemeClr val="tx2"/>
          </a:solidFill>
          <a:latin typeface="Arial" charset="0"/>
          <a:ea typeface="ヒラギノ角ゴ Pro W3" pitchFamily="116" charset="-128"/>
        </a:defRPr>
      </a:lvl7pPr>
      <a:lvl8pPr marL="1371600" algn="l" rtl="0" fontAlgn="base">
        <a:lnSpc>
          <a:spcPts val="3400"/>
        </a:lnSpc>
        <a:spcBef>
          <a:spcPct val="0"/>
        </a:spcBef>
        <a:spcAft>
          <a:spcPct val="0"/>
        </a:spcAft>
        <a:defRPr sz="2400">
          <a:solidFill>
            <a:schemeClr val="tx2"/>
          </a:solidFill>
          <a:latin typeface="Arial" charset="0"/>
          <a:ea typeface="ヒラギノ角ゴ Pro W3" pitchFamily="116" charset="-128"/>
        </a:defRPr>
      </a:lvl8pPr>
      <a:lvl9pPr marL="1828800" algn="l" rtl="0" fontAlgn="base">
        <a:lnSpc>
          <a:spcPts val="3400"/>
        </a:lnSpc>
        <a:spcBef>
          <a:spcPct val="0"/>
        </a:spcBef>
        <a:spcAft>
          <a:spcPct val="0"/>
        </a:spcAft>
        <a:defRPr sz="2400">
          <a:solidFill>
            <a:schemeClr val="tx2"/>
          </a:solidFill>
          <a:latin typeface="Arial" charset="0"/>
          <a:ea typeface="ヒラギノ角ゴ Pro W3" pitchFamily="116" charset="-128"/>
        </a:defRPr>
      </a:lvl9pPr>
    </p:titleStyle>
    <p:bodyStyle>
      <a:lvl1pPr marL="342900" indent="-342900" algn="l" rtl="0" eaLnBrk="0" fontAlgn="base" hangingPunct="0">
        <a:lnSpc>
          <a:spcPts val="2200"/>
        </a:lnSpc>
        <a:spcBef>
          <a:spcPct val="20000"/>
        </a:spcBef>
        <a:spcAft>
          <a:spcPct val="0"/>
        </a:spcAft>
        <a:buClr>
          <a:schemeClr val="hlink"/>
        </a:buClr>
        <a:buSzPct val="125000"/>
        <a:buFont typeface="Times" panose="02020603050405020304" pitchFamily="18" charset="0"/>
        <a:buChar char="•"/>
        <a:defRPr sz="2200">
          <a:solidFill>
            <a:schemeClr val="tx2"/>
          </a:solidFill>
          <a:latin typeface="+mn-lt"/>
          <a:ea typeface="+mn-ea"/>
          <a:cs typeface="+mn-cs"/>
        </a:defRPr>
      </a:lvl1pPr>
      <a:lvl2pPr marL="742950" indent="-285750" algn="l" rtl="0" eaLnBrk="0" fontAlgn="base" hangingPunct="0">
        <a:lnSpc>
          <a:spcPts val="1900"/>
        </a:lnSpc>
        <a:spcBef>
          <a:spcPct val="10000"/>
        </a:spcBef>
        <a:spcAft>
          <a:spcPct val="0"/>
        </a:spcAft>
        <a:buClr>
          <a:schemeClr val="hlink"/>
        </a:buClr>
        <a:buSzPct val="125000"/>
        <a:buFont typeface="Times" panose="02020603050405020304" pitchFamily="18" charset="0"/>
        <a:buChar char="•"/>
        <a:defRPr>
          <a:solidFill>
            <a:schemeClr val="bg2"/>
          </a:solidFill>
          <a:latin typeface="+mn-lt"/>
          <a:ea typeface="+mn-ea"/>
        </a:defRPr>
      </a:lvl2pPr>
      <a:lvl3pPr marL="1143000" indent="-228600" algn="l" rtl="0" eaLnBrk="0" fontAlgn="base" hangingPunct="0">
        <a:lnSpc>
          <a:spcPts val="1900"/>
        </a:lnSpc>
        <a:spcBef>
          <a:spcPct val="10000"/>
        </a:spcBef>
        <a:spcAft>
          <a:spcPct val="0"/>
        </a:spcAft>
        <a:buClr>
          <a:schemeClr val="hlink"/>
        </a:buClr>
        <a:buSzPct val="125000"/>
        <a:buFont typeface="Times" panose="02020603050405020304" pitchFamily="18" charset="0"/>
        <a:buChar char="•"/>
        <a:defRPr>
          <a:solidFill>
            <a:schemeClr val="bg2"/>
          </a:solidFill>
          <a:latin typeface="+mn-lt"/>
          <a:ea typeface="+mn-ea"/>
        </a:defRPr>
      </a:lvl3pPr>
      <a:lvl4pPr marL="1600200" indent="-228600" algn="l" rtl="0" eaLnBrk="0" fontAlgn="base" hangingPunct="0">
        <a:lnSpc>
          <a:spcPts val="1900"/>
        </a:lnSpc>
        <a:spcBef>
          <a:spcPct val="10000"/>
        </a:spcBef>
        <a:spcAft>
          <a:spcPct val="0"/>
        </a:spcAft>
        <a:buClr>
          <a:schemeClr val="hlink"/>
        </a:buClr>
        <a:buSzPct val="125000"/>
        <a:buFont typeface="Times" panose="02020603050405020304" pitchFamily="18" charset="0"/>
        <a:buChar char="•"/>
        <a:defRPr sz="1400">
          <a:solidFill>
            <a:schemeClr val="bg2"/>
          </a:solidFill>
          <a:latin typeface="+mn-lt"/>
          <a:ea typeface="+mn-ea"/>
        </a:defRPr>
      </a:lvl4pPr>
      <a:lvl5pPr marL="2057400" indent="-228600" algn="l" rtl="0" eaLnBrk="0" fontAlgn="base" hangingPunct="0">
        <a:lnSpc>
          <a:spcPts val="1900"/>
        </a:lnSpc>
        <a:spcBef>
          <a:spcPct val="10000"/>
        </a:spcBef>
        <a:spcAft>
          <a:spcPct val="0"/>
        </a:spcAft>
        <a:buClr>
          <a:schemeClr val="hlink"/>
        </a:buClr>
        <a:buSzPct val="125000"/>
        <a:buFont typeface="Times" panose="02020603050405020304" pitchFamily="18" charset="0"/>
        <a:buChar char="•"/>
        <a:defRPr sz="1400">
          <a:solidFill>
            <a:schemeClr val="bg2"/>
          </a:solidFill>
          <a:latin typeface="+mn-lt"/>
          <a:ea typeface="+mn-ea"/>
        </a:defRPr>
      </a:lvl5pPr>
      <a:lvl6pPr marL="2514600" indent="-228600" algn="l" rtl="0" fontAlgn="base">
        <a:lnSpc>
          <a:spcPts val="1900"/>
        </a:lnSpc>
        <a:spcBef>
          <a:spcPct val="10000"/>
        </a:spcBef>
        <a:spcAft>
          <a:spcPct val="0"/>
        </a:spcAft>
        <a:buClr>
          <a:schemeClr val="hlink"/>
        </a:buClr>
        <a:buSzPct val="125000"/>
        <a:buFont typeface="Times" pitchFamily="18" charset="0"/>
        <a:buChar char="•"/>
        <a:defRPr sz="1400">
          <a:solidFill>
            <a:schemeClr val="bg2"/>
          </a:solidFill>
          <a:latin typeface="+mn-lt"/>
          <a:ea typeface="+mn-ea"/>
        </a:defRPr>
      </a:lvl6pPr>
      <a:lvl7pPr marL="2971800" indent="-228600" algn="l" rtl="0" fontAlgn="base">
        <a:lnSpc>
          <a:spcPts val="1900"/>
        </a:lnSpc>
        <a:spcBef>
          <a:spcPct val="10000"/>
        </a:spcBef>
        <a:spcAft>
          <a:spcPct val="0"/>
        </a:spcAft>
        <a:buClr>
          <a:schemeClr val="hlink"/>
        </a:buClr>
        <a:buSzPct val="125000"/>
        <a:buFont typeface="Times" pitchFamily="18" charset="0"/>
        <a:buChar char="•"/>
        <a:defRPr sz="1400">
          <a:solidFill>
            <a:schemeClr val="bg2"/>
          </a:solidFill>
          <a:latin typeface="+mn-lt"/>
          <a:ea typeface="+mn-ea"/>
        </a:defRPr>
      </a:lvl7pPr>
      <a:lvl8pPr marL="3429000" indent="-228600" algn="l" rtl="0" fontAlgn="base">
        <a:lnSpc>
          <a:spcPts val="1900"/>
        </a:lnSpc>
        <a:spcBef>
          <a:spcPct val="10000"/>
        </a:spcBef>
        <a:spcAft>
          <a:spcPct val="0"/>
        </a:spcAft>
        <a:buClr>
          <a:schemeClr val="hlink"/>
        </a:buClr>
        <a:buSzPct val="125000"/>
        <a:buFont typeface="Times" pitchFamily="18" charset="0"/>
        <a:buChar char="•"/>
        <a:defRPr sz="1400">
          <a:solidFill>
            <a:schemeClr val="bg2"/>
          </a:solidFill>
          <a:latin typeface="+mn-lt"/>
          <a:ea typeface="+mn-ea"/>
        </a:defRPr>
      </a:lvl8pPr>
      <a:lvl9pPr marL="3886200" indent="-228600" algn="l" rtl="0" fontAlgn="base">
        <a:lnSpc>
          <a:spcPts val="1900"/>
        </a:lnSpc>
        <a:spcBef>
          <a:spcPct val="10000"/>
        </a:spcBef>
        <a:spcAft>
          <a:spcPct val="0"/>
        </a:spcAft>
        <a:buClr>
          <a:schemeClr val="hlink"/>
        </a:buClr>
        <a:buSzPct val="125000"/>
        <a:buFont typeface="Times" pitchFamily="18" charset="0"/>
        <a:buChar char="•"/>
        <a:defRPr sz="1400">
          <a:solidFill>
            <a:schemeClr val="bg2"/>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4.emf"/><Relationship Id="rId5" Type="http://schemas.openxmlformats.org/officeDocument/2006/relationships/image" Target="../media/image13.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7.emf"/><Relationship Id="rId5" Type="http://schemas.openxmlformats.org/officeDocument/2006/relationships/image" Target="../media/image16.png"/><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slideLayout" Target="../slideLayouts/slideLayout2.xml"/><Relationship Id="rId7" Type="http://schemas.openxmlformats.org/officeDocument/2006/relationships/image" Target="../media/image8.emf"/><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notesSlide" Target="../notesSlides/notesSlide11.xml"/><Relationship Id="rId9"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21.pn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22.pn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emf"/><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9.emf"/><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notesSlide" Target="../notesSlides/notesSlide6.xml"/><Relationship Id="rId9"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DD538A9-CFDE-4595-B764-8356C2ACD403}"/>
              </a:ext>
            </a:extLst>
          </p:cNvPr>
          <p:cNvSpPr txBox="1"/>
          <p:nvPr/>
        </p:nvSpPr>
        <p:spPr>
          <a:xfrm>
            <a:off x="-1" y="10161"/>
            <a:ext cx="8956041" cy="2956560"/>
          </a:xfrm>
          <a:prstGeom prst="rect">
            <a:avLst/>
          </a:prstGeom>
        </p:spPr>
        <p:txBody>
          <a:bodyPr vert="horz" lIns="91440" tIns="45720" rIns="91440" bIns="45720" rtlCol="0" anchor="ctr">
            <a:normAutofit/>
          </a:bodyPr>
          <a:lstStyle/>
          <a:p>
            <a:pPr>
              <a:lnSpc>
                <a:spcPct val="90000"/>
              </a:lnSpc>
              <a:spcAft>
                <a:spcPts val="600"/>
              </a:spcAft>
            </a:pPr>
            <a:r>
              <a:rPr lang="en-US" sz="4000" dirty="0">
                <a:latin typeface="Times New Roman" panose="02020603050405020304" pitchFamily="18" charset="0"/>
                <a:cs typeface="Times New Roman" panose="02020603050405020304" pitchFamily="18" charset="0"/>
              </a:rPr>
              <a:t>The study of amorphous GaAs following Ar</a:t>
            </a:r>
            <a:r>
              <a:rPr lang="en-US" sz="4000" baseline="30000" dirty="0">
                <a:latin typeface="Times New Roman" panose="02020603050405020304" pitchFamily="18" charset="0"/>
                <a:cs typeface="Times New Roman" panose="02020603050405020304" pitchFamily="18" charset="0"/>
              </a:rPr>
              <a:t>+</a:t>
            </a:r>
            <a:r>
              <a:rPr lang="en-US" sz="4000" dirty="0">
                <a:latin typeface="Times New Roman" panose="02020603050405020304" pitchFamily="18" charset="0"/>
                <a:cs typeface="Times New Roman" panose="02020603050405020304" pitchFamily="18" charset="0"/>
              </a:rPr>
              <a:t> and Si</a:t>
            </a:r>
            <a:r>
              <a:rPr lang="en-US" sz="4000" baseline="30000" dirty="0">
                <a:latin typeface="Times New Roman" panose="02020603050405020304" pitchFamily="18" charset="0"/>
                <a:cs typeface="Times New Roman" panose="02020603050405020304" pitchFamily="18" charset="0"/>
              </a:rPr>
              <a:t>+</a:t>
            </a:r>
            <a:r>
              <a:rPr lang="en-US" sz="4000" dirty="0">
                <a:latin typeface="Times New Roman" panose="02020603050405020304" pitchFamily="18" charset="0"/>
                <a:cs typeface="Times New Roman" panose="02020603050405020304" pitchFamily="18" charset="0"/>
              </a:rPr>
              <a:t> ion implantations </a:t>
            </a:r>
          </a:p>
        </p:txBody>
      </p:sp>
      <p:sp>
        <p:nvSpPr>
          <p:cNvPr id="13" name="Rectangle 12">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323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BA94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075A4DBB-4315-4084-9AE1-7E8DA6E01ECE}"/>
              </a:ext>
            </a:extLst>
          </p:cNvPr>
          <p:cNvSpPr txBox="1"/>
          <p:nvPr/>
        </p:nvSpPr>
        <p:spPr>
          <a:xfrm>
            <a:off x="95839" y="2760201"/>
            <a:ext cx="6879996" cy="220060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a:spAutoFit/>
          </a:bodyPr>
          <a:lstStyle/>
          <a:p>
            <a:pPr>
              <a:spcAft>
                <a:spcPts val="600"/>
              </a:spcAft>
            </a:pPr>
            <a:r>
              <a:rPr lang="en-GB" sz="3800" dirty="0">
                <a:latin typeface="Times New Roman" panose="02020603050405020304" pitchFamily="18" charset="0"/>
                <a:cs typeface="Times New Roman" panose="02020603050405020304" pitchFamily="18" charset="0"/>
              </a:rPr>
              <a:t>Ongeziwe Mpatani</a:t>
            </a:r>
          </a:p>
          <a:p>
            <a:pPr>
              <a:spcAft>
                <a:spcPts val="600"/>
              </a:spcAft>
            </a:pPr>
            <a:endParaRPr lang="en-GB" sz="3600" dirty="0">
              <a:latin typeface="Times New Roman" panose="02020603050405020304" pitchFamily="18" charset="0"/>
              <a:cs typeface="Times New Roman" panose="02020603050405020304" pitchFamily="18" charset="0"/>
            </a:endParaRPr>
          </a:p>
          <a:p>
            <a:pPr>
              <a:spcAft>
                <a:spcPts val="600"/>
              </a:spcAft>
            </a:pPr>
            <a:r>
              <a:rPr lang="en-GB" sz="3000" dirty="0">
                <a:latin typeface="Times New Roman" panose="02020603050405020304" pitchFamily="18" charset="0"/>
                <a:cs typeface="Times New Roman" panose="02020603050405020304" pitchFamily="18" charset="0"/>
              </a:rPr>
              <a:t>Ongeziwe.Mpatani1@students.wits.ac.za</a:t>
            </a:r>
          </a:p>
          <a:p>
            <a:pPr>
              <a:spcAft>
                <a:spcPts val="600"/>
              </a:spcAft>
            </a:pPr>
            <a:endParaRPr lang="en-GB"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FD11B3A9-C50F-45DF-9161-A25A9A381164}"/>
              </a:ext>
            </a:extLst>
          </p:cNvPr>
          <p:cNvSpPr txBox="1"/>
          <p:nvPr/>
        </p:nvSpPr>
        <p:spPr>
          <a:xfrm>
            <a:off x="0" y="6550223"/>
            <a:ext cx="4134551" cy="307777"/>
          </a:xfrm>
          <a:prstGeom prst="rect">
            <a:avLst/>
          </a:prstGeom>
          <a:noFill/>
        </p:spPr>
        <p:txBody>
          <a:bodyPr wrap="square" rtlCol="0">
            <a:spAutoFit/>
          </a:bodyPr>
          <a:lstStyle/>
          <a:p>
            <a:r>
              <a:rPr lang="en-ZA" sz="1400" dirty="0">
                <a:solidFill>
                  <a:srgbClr val="202124"/>
                </a:solidFill>
                <a:latin typeface="Times New Roman" panose="02020603050405020304" pitchFamily="18" charset="0"/>
                <a:cs typeface="Times New Roman" panose="02020603050405020304" pitchFamily="18" charset="0"/>
              </a:rPr>
              <a:t>SAIP Conference </a:t>
            </a:r>
            <a:r>
              <a:rPr lang="en-ZA" sz="1400" b="0" i="0" dirty="0">
                <a:solidFill>
                  <a:srgbClr val="202124"/>
                </a:solidFill>
                <a:effectLst/>
                <a:latin typeface="Times New Roman" panose="02020603050405020304" pitchFamily="18" charset="0"/>
                <a:cs typeface="Times New Roman" panose="02020603050405020304" pitchFamily="18" charset="0"/>
              </a:rPr>
              <a:t>27 July 2021</a:t>
            </a:r>
            <a:endParaRPr lang="en-ZA" sz="1400" dirty="0">
              <a:latin typeface="Times New Roman" panose="02020603050405020304" pitchFamily="18" charset="0"/>
              <a:cs typeface="Times New Roman" panose="02020603050405020304" pitchFamily="18" charset="0"/>
            </a:endParaRPr>
          </a:p>
        </p:txBody>
      </p:sp>
      <p:cxnSp>
        <p:nvCxnSpPr>
          <p:cNvPr id="4" name="Straight Arrow Connector 3">
            <a:extLst>
              <a:ext uri="{FF2B5EF4-FFF2-40B4-BE49-F238E27FC236}">
                <a16:creationId xmlns:a16="http://schemas.microsoft.com/office/drawing/2014/main" id="{2E01CE47-EABB-4905-B30A-C5EA6B1DD963}"/>
              </a:ext>
            </a:extLst>
          </p:cNvPr>
          <p:cNvCxnSpPr>
            <a:cxnSpLocks/>
          </p:cNvCxnSpPr>
          <p:nvPr/>
        </p:nvCxnSpPr>
        <p:spPr>
          <a:xfrm>
            <a:off x="-1" y="2170376"/>
            <a:ext cx="8576782"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pic>
        <p:nvPicPr>
          <p:cNvPr id="8" name="Picture 7">
            <a:extLst>
              <a:ext uri="{FF2B5EF4-FFF2-40B4-BE49-F238E27FC236}">
                <a16:creationId xmlns:a16="http://schemas.microsoft.com/office/drawing/2014/main" id="{7FB6BDD2-22E3-40BB-9485-B3EAFD5FD67D}"/>
              </a:ext>
            </a:extLst>
          </p:cNvPr>
          <p:cNvPicPr>
            <a:picLocks noChangeAspect="1"/>
          </p:cNvPicPr>
          <p:nvPr/>
        </p:nvPicPr>
        <p:blipFill>
          <a:blip r:embed="rId5"/>
          <a:stretch>
            <a:fillRect/>
          </a:stretch>
        </p:blipFill>
        <p:spPr>
          <a:xfrm>
            <a:off x="8886936" y="2282657"/>
            <a:ext cx="2285693" cy="2292684"/>
          </a:xfrm>
          <a:prstGeom prst="rect">
            <a:avLst/>
          </a:prstGeom>
        </p:spPr>
      </p:pic>
      <p:pic>
        <p:nvPicPr>
          <p:cNvPr id="6" name="Audio 5">
            <a:hlinkClick r:id="" action="ppaction://media"/>
            <a:extLst>
              <a:ext uri="{FF2B5EF4-FFF2-40B4-BE49-F238E27FC236}">
                <a16:creationId xmlns:a16="http://schemas.microsoft.com/office/drawing/2014/main" id="{FC96AA2F-D8D1-478E-BCBF-8A818066C0D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399601600"/>
      </p:ext>
    </p:extLst>
  </p:cSld>
  <p:clrMapOvr>
    <a:masterClrMapping/>
  </p:clrMapOvr>
  <mc:AlternateContent xmlns:mc="http://schemas.openxmlformats.org/markup-compatibility/2006" xmlns:p14="http://schemas.microsoft.com/office/powerpoint/2010/main">
    <mc:Choice Requires="p14">
      <p:transition spd="slow" p14:dur="2000" advTm="13978"/>
    </mc:Choice>
    <mc:Fallback xmlns="">
      <p:transition spd="slow" advTm="139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F0055-D29D-4849-89FB-43922708D427}"/>
              </a:ext>
            </a:extLst>
          </p:cNvPr>
          <p:cNvSpPr>
            <a:spLocks noGrp="1"/>
          </p:cNvSpPr>
          <p:nvPr>
            <p:ph type="title"/>
          </p:nvPr>
        </p:nvSpPr>
        <p:spPr>
          <a:xfrm>
            <a:off x="219799" y="327417"/>
            <a:ext cx="11134001" cy="1325563"/>
          </a:xfrm>
        </p:spPr>
        <p:style>
          <a:lnRef idx="2">
            <a:schemeClr val="dk1"/>
          </a:lnRef>
          <a:fillRef idx="1">
            <a:schemeClr val="lt1"/>
          </a:fillRef>
          <a:effectRef idx="0">
            <a:schemeClr val="dk1"/>
          </a:effectRef>
          <a:fontRef idx="minor">
            <a:schemeClr val="dk1"/>
          </a:fontRef>
        </p:style>
        <p:txBody>
          <a:bodyPr>
            <a:normAutofit/>
          </a:bodyPr>
          <a:lstStyle/>
          <a:p>
            <a:pPr algn="ctr"/>
            <a:r>
              <a:rPr lang="en-GB" sz="4000" dirty="0">
                <a:latin typeface="Times New Roman" panose="02020603050405020304" pitchFamily="18" charset="0"/>
                <a:cs typeface="Times New Roman" panose="02020603050405020304" pitchFamily="18" charset="0"/>
              </a:rPr>
              <a:t>Elastic properties: surface Brillouin scattering (SBS)</a:t>
            </a:r>
            <a:endParaRPr lang="en-ZA" sz="40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D46FAF59-E81A-4035-AF43-4CE67A25AA1A}"/>
              </a:ext>
            </a:extLst>
          </p:cNvPr>
          <p:cNvSpPr txBox="1"/>
          <p:nvPr/>
        </p:nvSpPr>
        <p:spPr>
          <a:xfrm>
            <a:off x="5857331" y="1696373"/>
            <a:ext cx="5402851" cy="122251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sz="1700" dirty="0">
                <a:latin typeface="Times New Roman" panose="02020603050405020304" pitchFamily="18" charset="0"/>
                <a:cs typeface="Times New Roman" panose="02020603050405020304" pitchFamily="18" charset="0"/>
              </a:rPr>
              <a:t>SBS spectra was acquired using a DPSS laser of </a:t>
            </a:r>
            <a:r>
              <a:rPr lang="el-GR" sz="1700" dirty="0">
                <a:latin typeface="Times New Roman" panose="02020603050405020304" pitchFamily="18" charset="0"/>
                <a:cs typeface="Times New Roman" panose="02020603050405020304" pitchFamily="18" charset="0"/>
              </a:rPr>
              <a:t>λ</a:t>
            </a:r>
            <a:r>
              <a:rPr lang="en-GB" sz="1700" dirty="0">
                <a:latin typeface="Times New Roman" panose="02020603050405020304" pitchFamily="18" charset="0"/>
                <a:cs typeface="Times New Roman" panose="02020603050405020304" pitchFamily="18" charset="0"/>
              </a:rPr>
              <a:t> = 532 nm </a:t>
            </a:r>
          </a:p>
          <a:p>
            <a:pPr marL="285750" indent="-285750">
              <a:lnSpc>
                <a:spcPct val="150000"/>
              </a:lnSpc>
              <a:buFont typeface="Arial" panose="020B0604020202020204" pitchFamily="34" charset="0"/>
              <a:buChar char="•"/>
            </a:pPr>
            <a:r>
              <a:rPr lang="en-ZA" sz="1700" dirty="0">
                <a:latin typeface="Times New Roman" panose="02020603050405020304" pitchFamily="18" charset="0"/>
                <a:cs typeface="Times New Roman" panose="02020603050405020304" pitchFamily="18" charset="0"/>
              </a:rPr>
              <a:t>Backscattering (BS) geometry guides light to (3+3) TFPI</a:t>
            </a:r>
          </a:p>
        </p:txBody>
      </p:sp>
      <p:pic>
        <p:nvPicPr>
          <p:cNvPr id="9" name="Picture 7">
            <a:extLst>
              <a:ext uri="{FF2B5EF4-FFF2-40B4-BE49-F238E27FC236}">
                <a16:creationId xmlns:a16="http://schemas.microsoft.com/office/drawing/2014/main" id="{FE61D1CB-CDB0-4857-B481-540773FB1D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792" r="2206" b="6490"/>
          <a:stretch>
            <a:fillRect/>
          </a:stretch>
        </p:blipFill>
        <p:spPr bwMode="auto">
          <a:xfrm>
            <a:off x="100003" y="1929388"/>
            <a:ext cx="5757328" cy="3847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a:extLst>
              <a:ext uri="{FF2B5EF4-FFF2-40B4-BE49-F238E27FC236}">
                <a16:creationId xmlns:a16="http://schemas.microsoft.com/office/drawing/2014/main" id="{A1ED1C88-0A8F-4A29-A707-EEAAB520A20F}"/>
              </a:ext>
            </a:extLst>
          </p:cNvPr>
          <p:cNvPicPr>
            <a:picLocks noChangeAspect="1"/>
          </p:cNvPicPr>
          <p:nvPr/>
        </p:nvPicPr>
        <p:blipFill>
          <a:blip r:embed="rId6"/>
          <a:stretch>
            <a:fillRect/>
          </a:stretch>
        </p:blipFill>
        <p:spPr>
          <a:xfrm>
            <a:off x="6096000" y="3149600"/>
            <a:ext cx="4900820" cy="3289300"/>
          </a:xfrm>
          <a:prstGeom prst="rect">
            <a:avLst/>
          </a:prstGeom>
        </p:spPr>
      </p:pic>
      <p:pic>
        <p:nvPicPr>
          <p:cNvPr id="7" name="Audio 19">
            <a:hlinkClick r:id="" action="ppaction://media"/>
            <a:extLst>
              <a:ext uri="{FF2B5EF4-FFF2-40B4-BE49-F238E27FC236}">
                <a16:creationId xmlns:a16="http://schemas.microsoft.com/office/drawing/2014/main" id="{5D29E014-D420-4138-8CB3-4104B1ED555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730865614"/>
      </p:ext>
    </p:extLst>
  </p:cSld>
  <p:clrMapOvr>
    <a:masterClrMapping/>
  </p:clrMapOvr>
  <mc:AlternateContent xmlns:mc="http://schemas.openxmlformats.org/markup-compatibility/2006">
    <mc:Choice xmlns:p14="http://schemas.microsoft.com/office/powerpoint/2010/main" Requires="p14">
      <p:transition spd="slow" p14:dur="2000" advTm="70189"/>
    </mc:Choice>
    <mc:Fallback>
      <p:transition spd="slow" advTm="70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86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24629" x="457200" y="2611438"/>
          <p14:tracePt t="24631" x="831850" y="2501900"/>
          <p14:tracePt t="24649" x="1270000" y="2411413"/>
          <p14:tracePt t="24661" x="1671638" y="2319338"/>
          <p14:tracePt t="24674" x="2109788" y="2228850"/>
          <p14:tracePt t="24682" x="2501900" y="2182813"/>
          <p14:tracePt t="24694" x="2749550" y="2146300"/>
          <p14:tracePt t="24705" x="2895600" y="2136775"/>
          <p14:tracePt t="24717" x="2986088" y="2119313"/>
          <p14:tracePt t="24728" x="3005138" y="2119313"/>
          <p14:tracePt t="24739" x="3032125" y="2119313"/>
          <p14:tracePt t="24751" x="3095625" y="2082800"/>
          <p14:tracePt t="24762" x="3151188" y="2082800"/>
          <p14:tracePt t="24772" x="3178175" y="2082800"/>
          <p14:tracePt t="24788" x="3251200" y="2082800"/>
          <p14:tracePt t="24796" x="3287713" y="2082800"/>
          <p14:tracePt t="24806" x="3360738" y="2082800"/>
          <p14:tracePt t="24818" x="3452813" y="2082800"/>
          <p14:tracePt t="24830" x="3543300" y="2100263"/>
          <p14:tracePt t="24840" x="3606800" y="2127250"/>
          <p14:tracePt t="24853" x="3671888" y="2155825"/>
          <p14:tracePt t="24874" x="3679825" y="2163763"/>
          <p14:tracePt t="24910" x="3708400" y="2200275"/>
          <p14:tracePt t="24923" x="3725863" y="2219325"/>
          <p14:tracePt t="24932" x="3744913" y="2236788"/>
          <p14:tracePt t="24943" x="3752850" y="2246313"/>
          <p14:tracePt t="24955" x="3762375" y="2255838"/>
          <p14:tracePt t="24966" x="3771900" y="2265363"/>
          <p14:tracePt t="25011" x="3798888" y="2292350"/>
          <p14:tracePt t="25154" x="3789363" y="2309813"/>
          <p14:tracePt t="25165" x="3771900" y="2319338"/>
          <p14:tracePt t="25178" x="3735388" y="2338388"/>
          <p14:tracePt t="25189" x="3679825" y="2338388"/>
          <p14:tracePt t="25199" x="3652838" y="2338388"/>
          <p14:tracePt t="25210" x="3598863" y="2355850"/>
          <p14:tracePt t="25224" x="3570288" y="2355850"/>
          <p14:tracePt t="25233" x="3552825" y="2355850"/>
          <p14:tracePt t="25245" x="3543300" y="2355850"/>
          <p14:tracePt t="25258" x="3525838" y="2355850"/>
          <p14:tracePt t="25268" x="3506788" y="2355850"/>
          <p14:tracePt t="25279" x="3489325" y="2355850"/>
          <p14:tracePt t="25292" x="3452813" y="2355850"/>
          <p14:tracePt t="25303" x="3406775" y="2355850"/>
          <p14:tracePt t="25327" x="3343275" y="2374900"/>
          <p14:tracePt t="25347" x="3306763" y="2374900"/>
          <p14:tracePt t="25359" x="3278188" y="2382838"/>
          <p14:tracePt t="25371" x="3241675" y="2392363"/>
          <p14:tracePt t="25381" x="3232150" y="2401888"/>
          <p14:tracePt t="25482" x="3214688" y="2401888"/>
          <p14:tracePt t="25493" x="3205163" y="2401888"/>
          <p14:tracePt t="25504" x="3195638" y="2401888"/>
          <p14:tracePt t="25744" x="3187700" y="2401888"/>
          <p14:tracePt t="25753" x="3205163" y="2401888"/>
          <p14:tracePt t="25762" x="3232150" y="2401888"/>
          <p14:tracePt t="25776" x="3260725" y="2382838"/>
          <p14:tracePt t="25786" x="3314700" y="2382838"/>
          <p14:tracePt t="25796" x="3343275" y="2382838"/>
          <p14:tracePt t="25809" x="3379788" y="2355850"/>
          <p14:tracePt t="25821" x="3397250" y="2355850"/>
          <p14:tracePt t="25830" x="3416300" y="2355850"/>
          <p14:tracePt t="25965" x="3424238" y="2355850"/>
          <p14:tracePt t="25976" x="3443288" y="2365375"/>
          <p14:tracePt t="25999" x="3443288" y="2392363"/>
          <p14:tracePt t="26001" x="3443288" y="2401888"/>
          <p14:tracePt t="26002" x="3443288" y="2455863"/>
          <p14:tracePt t="26043" x="3443288" y="2484438"/>
          <p14:tracePt t="26047" x="3443288" y="2557463"/>
          <p14:tracePt t="26066" x="3443288" y="2574925"/>
          <p14:tracePt t="26077" x="3443288" y="2601913"/>
          <p14:tracePt t="26100" x="3443288" y="2657475"/>
          <p14:tracePt t="26103" x="3460750" y="2730500"/>
          <p14:tracePt t="26125" x="3470275" y="2740025"/>
          <p14:tracePt t="26134" x="3470275" y="2776538"/>
          <p14:tracePt t="26158" x="3506788" y="2849563"/>
          <p14:tracePt t="26179" x="3516313" y="2867025"/>
          <p14:tracePt t="26202" x="3516313" y="2886075"/>
          <p14:tracePt t="26235" x="3516313" y="2894013"/>
          <p14:tracePt t="26258" x="3525838" y="2922588"/>
          <p14:tracePt t="26269" x="3525838" y="2930525"/>
          <p14:tracePt t="26280" x="3525838" y="2940050"/>
          <p14:tracePt t="26303" x="3533775" y="2968625"/>
          <p14:tracePt t="26326" x="3552825" y="2976563"/>
          <p14:tracePt t="26336" x="3552825" y="2986088"/>
          <p14:tracePt t="26359" x="3552825" y="2995613"/>
          <p14:tracePt t="26364" x="3552825" y="3013075"/>
          <p14:tracePt t="26382" x="3552825" y="3022600"/>
          <p14:tracePt t="26405" x="3562350" y="3049588"/>
          <p14:tracePt t="26409" x="3562350" y="3086100"/>
          <p14:tracePt t="26450" x="3562350" y="3122613"/>
          <p14:tracePt t="26461" x="3562350" y="3132138"/>
          <p14:tracePt t="26472" x="3562350" y="3141663"/>
          <p14:tracePt t="26483" x="3562350" y="3151188"/>
          <p14:tracePt t="26595" x="3562350" y="3132138"/>
          <p14:tracePt t="26617" x="3552825" y="3059113"/>
          <p14:tracePt t="26620" x="3525838" y="2867025"/>
          <p14:tracePt t="26642" x="3497263" y="2776538"/>
          <p14:tracePt t="26652" x="3489325" y="2711450"/>
          <p14:tracePt t="26676" x="3443288" y="2601913"/>
          <p14:tracePt t="26697" x="3433763" y="2574925"/>
          <p14:tracePt t="26708" x="3424238" y="2528888"/>
          <p14:tracePt t="26742" x="3406775" y="2511425"/>
          <p14:tracePt t="26912" x="3397250" y="2501900"/>
          <p14:tracePt t="26935" x="3387725" y="2428875"/>
          <p14:tracePt t="26956" x="3387725" y="2411413"/>
          <p14:tracePt t="27135" x="3387725" y="2392363"/>
          <p14:tracePt t="27159" x="3370263" y="2374900"/>
          <p14:tracePt t="27168" x="3333750" y="2374900"/>
          <p14:tracePt t="27181" x="3314700" y="2355850"/>
          <p14:tracePt t="27191" x="3278188" y="2355850"/>
          <p14:tracePt t="27203" x="3251200" y="2355850"/>
          <p14:tracePt t="27214" x="3205163" y="2355850"/>
          <p14:tracePt t="27225" x="3168650" y="2355850"/>
          <p14:tracePt t="27236" x="3132138" y="2355850"/>
          <p14:tracePt t="27247" x="3105150" y="2346325"/>
          <p14:tracePt t="27259" x="3078163" y="2338388"/>
          <p14:tracePt t="27270" x="3059113" y="2338388"/>
          <p14:tracePt t="27281" x="3032125" y="2328863"/>
          <p14:tracePt t="27305" x="3022600" y="2328863"/>
          <p14:tracePt t="27339" x="3005138" y="2328863"/>
          <p14:tracePt t="27349" x="2986088" y="2328863"/>
          <p14:tracePt t="27360" x="2959100" y="2328863"/>
          <p14:tracePt t="27374" x="2932113" y="2328863"/>
          <p14:tracePt t="27384" x="2922588" y="2328863"/>
          <p14:tracePt t="27407" x="2830513" y="2328863"/>
          <p14:tracePt t="27426" x="2813050" y="2328863"/>
          <p14:tracePt t="27440" x="2803525" y="2328863"/>
          <p14:tracePt t="27460" x="2786063" y="2328863"/>
          <p14:tracePt t="27473" x="2776538" y="2328863"/>
          <p14:tracePt t="27484" x="2767013" y="2328863"/>
          <p14:tracePt t="27494" x="2740025" y="2328863"/>
          <p14:tracePt t="27506" x="2720975" y="2328863"/>
          <p14:tracePt t="27517" x="2667000" y="2328863"/>
          <p14:tracePt t="27539" x="2640013" y="2328863"/>
          <p14:tracePt t="27562" x="2630488" y="2328863"/>
          <p14:tracePt t="27585" x="2620963" y="2328863"/>
          <p14:tracePt t="27596" x="2593975" y="2328863"/>
          <p14:tracePt t="27607" x="2584450" y="2328863"/>
          <p14:tracePt t="27687" x="2574925" y="2328863"/>
          <p14:tracePt t="27698" x="2511425" y="2338388"/>
          <p14:tracePt t="27721" x="2457450" y="2338388"/>
          <p14:tracePt t="27724" x="2401888" y="2374900"/>
          <p14:tracePt t="27754" x="2346325" y="2374900"/>
          <p14:tracePt t="27767" x="2292350" y="2382838"/>
          <p14:tracePt t="27776" x="2265363" y="2392363"/>
          <p14:tracePt t="27789" x="2228850" y="2392363"/>
          <p14:tracePt t="28046" x="2219325" y="2392363"/>
          <p14:tracePt t="28057" x="2173288" y="2401888"/>
          <p14:tracePt t="28069" x="2127250" y="2401888"/>
          <p14:tracePt t="28079" x="2073275" y="2401888"/>
          <p14:tracePt t="28092" x="2046288" y="2401888"/>
          <p14:tracePt t="28104" x="2027238" y="2401888"/>
          <p14:tracePt t="28115" x="1973263" y="2401888"/>
          <p14:tracePt t="28148" x="1963738" y="2401888"/>
          <p14:tracePt t="28249" x="1936750" y="2401888"/>
          <p14:tracePt t="28260" x="1890713" y="2401888"/>
          <p14:tracePt t="28272" x="1863725" y="2401888"/>
          <p14:tracePt t="28282" x="1827213" y="2401888"/>
          <p14:tracePt t="28294" x="1808163" y="2401888"/>
          <p14:tracePt t="28306" x="1771650" y="2401888"/>
          <p14:tracePt t="28317" x="1762125" y="2401888"/>
          <p14:tracePt t="28351" x="1717675" y="2401888"/>
          <p14:tracePt t="28354" x="1708150" y="2401888"/>
          <p14:tracePt t="28374" x="1662113" y="2401888"/>
          <p14:tracePt t="28384" x="1625600" y="2401888"/>
          <p14:tracePt t="28397" x="1598613" y="2401888"/>
          <p14:tracePt t="28407" x="1533525" y="2401888"/>
          <p14:tracePt t="28418" x="1497013" y="2401888"/>
          <p14:tracePt t="28429" x="1443038" y="2401888"/>
          <p14:tracePt t="28454" x="1433513" y="2401888"/>
          <p14:tracePt t="28455" x="1416050" y="2401888"/>
          <p14:tracePt t="28508" x="1397000" y="2401888"/>
          <p14:tracePt t="28520" x="1360488" y="2401888"/>
          <p14:tracePt t="28531" x="1323975" y="2401888"/>
          <p14:tracePt t="28541" x="1296988" y="2401888"/>
          <p14:tracePt t="28555" x="1287463" y="2401888"/>
          <p14:tracePt t="28564" x="1260475" y="2401888"/>
          <p14:tracePt t="28586" x="1204913" y="2401888"/>
          <p14:tracePt t="28599" x="1187450" y="2401888"/>
          <p14:tracePt t="28622" x="1168400" y="2401888"/>
          <p14:tracePt t="28633" x="1160463" y="2401888"/>
          <p14:tracePt t="28643" x="1141413" y="2401888"/>
          <p14:tracePt t="28677" x="1104900" y="2401888"/>
          <p14:tracePt t="28688" x="1031875" y="2401888"/>
          <p14:tracePt t="28700" x="985838" y="2401888"/>
          <p14:tracePt t="28711" x="931863" y="2401888"/>
          <p14:tracePt t="28712" x="922338" y="2401888"/>
          <p14:tracePt t="28834" x="904875" y="2401888"/>
          <p14:tracePt t="28845" x="839788" y="2401888"/>
          <p14:tracePt t="28857" x="822325" y="2401888"/>
          <p14:tracePt t="28867" x="766763" y="2401888"/>
          <p14:tracePt t="28880" x="739775" y="2401888"/>
          <p14:tracePt t="28890" x="712788" y="2401888"/>
          <p14:tracePt t="28903" x="703263" y="2401888"/>
          <p14:tracePt t="29063" x="530225" y="2401888"/>
          <p14:tracePt t="30151" x="520700" y="2401888"/>
          <p14:tracePt t="30154" x="520700" y="2419350"/>
          <p14:tracePt t="30186" x="520700" y="2428875"/>
          <p14:tracePt t="30195" x="520700" y="2438400"/>
          <p14:tracePt t="30276" x="538163" y="2465388"/>
          <p14:tracePt t="30342" x="557213" y="2484438"/>
          <p14:tracePt t="30399" x="566738" y="2492375"/>
          <p14:tracePt t="30443" x="574675" y="2501900"/>
          <p14:tracePt t="30466" x="574675" y="2511425"/>
          <p14:tracePt t="30490" x="611188" y="2584450"/>
          <p14:tracePt t="30511" x="611188" y="2593975"/>
          <p14:tracePt t="30534" x="611188" y="2620963"/>
          <p14:tracePt t="30545" x="611188" y="2630488"/>
          <p14:tracePt t="30591" x="611188" y="2674938"/>
          <p14:tracePt t="30613" x="611188" y="2693988"/>
          <p14:tracePt t="30623" x="611188" y="2711450"/>
          <p14:tracePt t="30657" x="611188" y="2720975"/>
          <p14:tracePt t="30670" x="611188" y="2730500"/>
          <p14:tracePt t="30693" x="611188" y="2776538"/>
          <p14:tracePt t="30714" x="611188" y="2784475"/>
          <p14:tracePt t="30724" x="611188" y="2803525"/>
          <p14:tracePt t="30746" x="611188" y="2813050"/>
          <p14:tracePt t="30752" x="611188" y="2830513"/>
          <p14:tracePt t="30771" x="611188" y="2876550"/>
          <p14:tracePt t="30780" x="611188" y="2886075"/>
          <p14:tracePt t="30804" x="611188" y="2903538"/>
          <p14:tracePt t="30814" x="611188" y="2930525"/>
          <p14:tracePt t="30825" x="611188" y="2940050"/>
          <p14:tracePt t="30837" x="611188" y="2949575"/>
          <p14:tracePt t="30848" x="611188" y="2959100"/>
          <p14:tracePt t="30859" x="620713" y="2986088"/>
          <p14:tracePt t="30871" x="620713" y="3032125"/>
          <p14:tracePt t="30881" x="620713" y="3059113"/>
          <p14:tracePt t="30905" x="620713" y="3095625"/>
          <p14:tracePt t="30908" x="620713" y="3114675"/>
          <p14:tracePt t="30927" x="630238" y="3132138"/>
          <p14:tracePt t="30938" x="630238" y="3141663"/>
          <p14:tracePt t="30952" x="630238" y="3168650"/>
          <p14:tracePt t="30960" x="630238" y="3187700"/>
          <p14:tracePt t="30974" x="630238" y="3232150"/>
          <p14:tracePt t="30984" x="630238" y="3268663"/>
          <p14:tracePt t="30993" x="630238" y="3278188"/>
          <p14:tracePt t="31004" x="630238" y="3297238"/>
          <p14:tracePt t="31017" x="630238" y="3314700"/>
          <p14:tracePt t="31027" x="630238" y="3324225"/>
          <p14:tracePt t="31038" x="630238" y="3351213"/>
          <p14:tracePt t="31061" x="630238" y="3387725"/>
          <p14:tracePt t="31063" x="630238" y="3433763"/>
          <p14:tracePt t="31086" x="630238" y="3443288"/>
          <p14:tracePt t="31097" x="647700" y="3470275"/>
          <p14:tracePt t="31105" x="647700" y="3487738"/>
          <p14:tracePt t="31128" x="647700" y="3524250"/>
          <p14:tracePt t="31140" x="647700" y="3543300"/>
          <p14:tracePt t="31162" x="647700" y="3552825"/>
          <p14:tracePt t="31163" x="647700" y="3570288"/>
          <p14:tracePt t="31167" x="647700" y="3589338"/>
          <p14:tracePt t="31186" x="657225" y="3606800"/>
          <p14:tracePt t="31196" x="657225" y="3625850"/>
          <p14:tracePt t="31207" x="657225" y="3633788"/>
          <p14:tracePt t="31230" x="657225" y="3662363"/>
          <p14:tracePt t="31241" x="657225" y="3670300"/>
          <p14:tracePt t="31254" x="657225" y="3679825"/>
          <p14:tracePt t="31277" x="657225" y="3706813"/>
          <p14:tracePt t="31297" x="657225" y="3716338"/>
          <p14:tracePt t="31321" x="657225" y="3735388"/>
          <p14:tracePt t="31331" x="657225" y="3743325"/>
          <p14:tracePt t="31343" x="657225" y="3762375"/>
          <p14:tracePt t="31367" x="657225" y="3771900"/>
          <p14:tracePt t="31377" x="657225" y="3779838"/>
          <p14:tracePt t="31399" x="657225" y="3808413"/>
          <p14:tracePt t="31410" x="657225" y="3825875"/>
          <p14:tracePt t="31435" x="657225" y="3835400"/>
          <p14:tracePt t="31444" x="657225" y="3852863"/>
          <p14:tracePt t="31456" x="657225" y="3871913"/>
          <p14:tracePt t="31480" x="657225" y="3908425"/>
          <p14:tracePt t="31512" x="657225" y="3927475"/>
          <p14:tracePt t="31523" x="657225" y="3935413"/>
          <p14:tracePt t="31536" x="657225" y="3971925"/>
          <p14:tracePt t="31546" x="657225" y="3981450"/>
          <p14:tracePt t="31602" x="657225" y="4000500"/>
          <p14:tracePt t="31658" x="657225" y="4017963"/>
          <p14:tracePt t="31770" x="657225" y="4064000"/>
          <p14:tracePt t="31793" x="657225" y="4073525"/>
          <p14:tracePt t="31849" x="657225" y="4081463"/>
          <p14:tracePt t="31883" x="657225" y="4100513"/>
          <p14:tracePt t="31896" x="657225" y="4110038"/>
          <p14:tracePt t="31906" x="657225" y="4127500"/>
          <p14:tracePt t="31917" x="657225" y="4137025"/>
          <p14:tracePt t="31929" x="657225" y="4146550"/>
          <p14:tracePt t="31940" x="657225" y="4154488"/>
          <p14:tracePt t="31953" x="657225" y="4173538"/>
          <p14:tracePt t="31964" x="657225" y="4200525"/>
          <p14:tracePt t="31986" x="657225" y="4210050"/>
          <p14:tracePt t="32018" x="657225" y="4227513"/>
          <p14:tracePt t="32051" x="657225" y="4256088"/>
          <p14:tracePt t="32062" x="647700" y="4264025"/>
          <p14:tracePt t="32085" x="647700" y="4283075"/>
          <p14:tracePt t="32107" x="647700" y="4310063"/>
          <p14:tracePt t="32118" x="647700" y="4319588"/>
          <p14:tracePt t="32130" x="647700" y="4329113"/>
          <p14:tracePt t="32141" x="647700" y="4346575"/>
          <p14:tracePt t="32152" x="647700" y="4356100"/>
          <p14:tracePt t="32163" x="647700" y="4373563"/>
          <p14:tracePt t="32174" x="647700" y="4392613"/>
          <p14:tracePt t="32185" x="647700" y="4429125"/>
          <p14:tracePt t="32208" x="647700" y="4465638"/>
          <p14:tracePt t="32219" x="647700" y="4483100"/>
          <p14:tracePt t="32231" x="647700" y="4502150"/>
          <p14:tracePt t="32242" x="647700" y="4511675"/>
          <p14:tracePt t="32253" x="647700" y="4538663"/>
          <p14:tracePt t="32267" x="647700" y="4548188"/>
          <p14:tracePt t="32277" x="647700" y="4556125"/>
          <p14:tracePt t="32301" x="647700" y="4584700"/>
          <p14:tracePt t="32312" x="647700" y="4602163"/>
          <p14:tracePt t="32321" x="647700" y="4611688"/>
          <p14:tracePt t="32334" x="647700" y="4621213"/>
          <p14:tracePt t="32412" x="647700" y="4629150"/>
          <p14:tracePt t="33188" x="647700" y="4638675"/>
          <p14:tracePt t="33200" x="647700" y="4611688"/>
          <p14:tracePt t="33210" x="647700" y="4592638"/>
          <p14:tracePt t="33221" x="647700" y="4575175"/>
          <p14:tracePt t="33235" x="647700" y="4556125"/>
          <p14:tracePt t="33254" x="647700" y="4511675"/>
          <p14:tracePt t="33267" x="620713" y="4456113"/>
          <p14:tracePt t="33277" x="620713" y="4446588"/>
          <p14:tracePt t="33289" x="611188" y="4383088"/>
          <p14:tracePt t="33301" x="611188" y="4356100"/>
          <p14:tracePt t="33313" x="611188" y="4337050"/>
          <p14:tracePt t="33323" x="603250" y="4300538"/>
          <p14:tracePt t="33334" x="603250" y="4283075"/>
          <p14:tracePt t="33347" x="603250" y="4256088"/>
          <p14:tracePt t="33356" x="593725" y="4219575"/>
          <p14:tracePt t="33369" x="593725" y="4191000"/>
          <p14:tracePt t="33379" x="593725" y="4164013"/>
          <p14:tracePt t="33391" x="584200" y="4110038"/>
          <p14:tracePt t="33401" x="566738" y="4100513"/>
          <p14:tracePt t="33424" x="538163" y="4064000"/>
          <p14:tracePt t="33436" x="530225" y="4044950"/>
          <p14:tracePt t="33448" x="530225" y="4037013"/>
          <p14:tracePt t="33457" x="511175" y="4000500"/>
          <p14:tracePt t="33469" x="493713" y="3954463"/>
          <p14:tracePt t="33493" x="493713" y="3927475"/>
          <p14:tracePt t="33495" x="457200" y="3862388"/>
          <p14:tracePt t="33515" x="428625" y="3808413"/>
          <p14:tracePt t="33527" x="338138" y="3725863"/>
          <p14:tracePt t="33537" x="319088" y="3689350"/>
          <p14:tracePt t="33548" x="319088" y="3662363"/>
          <p14:tracePt t="33570" x="301625" y="3633788"/>
          <p14:tracePt t="33581" x="301625" y="3625850"/>
          <p14:tracePt t="33596" x="301625" y="3616325"/>
          <p14:tracePt t="33605" x="301625" y="3589338"/>
          <p14:tracePt t="33671" x="301625" y="3579813"/>
          <p14:tracePt t="33727" x="301625" y="3560763"/>
          <p14:tracePt t="33874" x="301625" y="3543300"/>
          <p14:tracePt t="33943" x="319088" y="3543300"/>
          <p14:tracePt t="34020" x="328613" y="3543300"/>
          <p14:tracePt t="34032" x="338138" y="3543300"/>
          <p14:tracePt t="34177" x="347663" y="3543300"/>
          <p14:tracePt t="34188" x="365125" y="3543300"/>
          <p14:tracePt t="34200" x="392113" y="3543300"/>
          <p14:tracePt t="34211" x="411163" y="3543300"/>
          <p14:tracePt t="34222" x="438150" y="3543300"/>
          <p14:tracePt t="34234" x="447675" y="3543300"/>
          <p14:tracePt t="34245" x="457200" y="3543300"/>
          <p14:tracePt t="34267" x="484188" y="3543300"/>
          <p14:tracePt t="34290" x="493713" y="3543300"/>
          <p14:tracePt t="34301" x="501650" y="3543300"/>
          <p14:tracePt t="34313" x="520700" y="3543300"/>
          <p14:tracePt t="34327" x="538163" y="3543300"/>
          <p14:tracePt t="34335" x="566738" y="3543300"/>
          <p14:tracePt t="34348" x="611188" y="3543300"/>
          <p14:tracePt t="34359" x="647700" y="3543300"/>
          <p14:tracePt t="34370" x="720725" y="3543300"/>
          <p14:tracePt t="34382" x="793750" y="3543300"/>
          <p14:tracePt t="34404" x="895350" y="3543300"/>
          <p14:tracePt t="34459" x="931863" y="3533775"/>
          <p14:tracePt t="34470" x="958850" y="3506788"/>
          <p14:tracePt t="34483" x="985838" y="3497263"/>
          <p14:tracePt t="34504" x="995363" y="3497263"/>
          <p14:tracePt t="34508" x="1031875" y="3479800"/>
          <p14:tracePt t="34538" x="1050925" y="3470275"/>
          <p14:tracePt t="34560" x="1077913" y="3470275"/>
          <p14:tracePt t="34574" x="1177925" y="3451225"/>
          <p14:tracePt t="34594" x="1214438" y="3451225"/>
          <p14:tracePt t="34617" x="1379538" y="3424238"/>
          <p14:tracePt t="34619" x="1533525" y="3397250"/>
          <p14:tracePt t="34641" x="1681163" y="3370263"/>
          <p14:tracePt t="34650" x="1790700" y="3351213"/>
          <p14:tracePt t="34662" x="1881188" y="3351213"/>
          <p14:tracePt t="34673" x="1954213" y="3351213"/>
          <p14:tracePt t="34687" x="1981200" y="3351213"/>
          <p14:tracePt t="34889" x="2000250" y="3351213"/>
          <p14:tracePt t="34898" x="2027238" y="3351213"/>
          <p14:tracePt t="34910" x="2036763" y="3351213"/>
          <p14:tracePt t="34920" x="2046288" y="3351213"/>
          <p14:tracePt t="34934" x="2063750" y="3351213"/>
          <p14:tracePt t="34999" x="2073275" y="3351213"/>
          <p14:tracePt t="35002" x="2155825" y="3351213"/>
          <p14:tracePt t="35021" x="2182813" y="3351213"/>
          <p14:tracePt t="35032" x="2192338" y="3351213"/>
          <p14:tracePt t="35066" x="2209800" y="3351213"/>
          <p14:tracePt t="35156" x="2219325" y="3351213"/>
          <p14:tracePt t="35181" x="2228850" y="3351213"/>
          <p14:tracePt t="35190" x="2265363" y="3351213"/>
          <p14:tracePt t="35201" x="2282825" y="3351213"/>
          <p14:tracePt t="35214" x="2309813" y="3351213"/>
          <p14:tracePt t="35246" x="2319338" y="3351213"/>
          <p14:tracePt t="35247" x="2328863" y="3351213"/>
          <p14:tracePt t="35315" x="2355850" y="3351213"/>
          <p14:tracePt t="35325" x="2374900" y="3351213"/>
          <p14:tracePt t="35350" x="2428875" y="3360738"/>
          <p14:tracePt t="35452" x="2438400" y="3360738"/>
          <p14:tracePt t="35460" x="2457450" y="3360738"/>
          <p14:tracePt t="35473" x="2474913" y="3360738"/>
          <p14:tracePt t="35483" x="2493963" y="3360738"/>
          <p14:tracePt t="35674" x="2493963" y="3370263"/>
          <p14:tracePt t="35687" x="2493963" y="3397250"/>
          <p14:tracePt t="35698" x="2493963" y="3406775"/>
          <p14:tracePt t="35709" x="2501900" y="3443288"/>
          <p14:tracePt t="35732" x="2501900" y="3479800"/>
          <p14:tracePt t="35742" x="2501900" y="3487738"/>
          <p14:tracePt t="35753" x="2501900" y="3497263"/>
          <p14:tracePt t="35775" x="2501900" y="3506788"/>
          <p14:tracePt t="35787" x="2501900" y="3524250"/>
          <p14:tracePt t="35809" x="2501900" y="3543300"/>
          <p14:tracePt t="35820" x="2501900" y="3560763"/>
          <p14:tracePt t="35833" x="2501900" y="3570288"/>
          <p14:tracePt t="35842" x="2501900" y="3589338"/>
          <p14:tracePt t="35866" x="2501900" y="3597275"/>
          <p14:tracePt t="35888" x="2501900" y="3633788"/>
          <p14:tracePt t="35899" x="2511425" y="3652838"/>
          <p14:tracePt t="35911" x="2530475" y="3679825"/>
          <p14:tracePt t="35925" x="2530475" y="3689350"/>
          <p14:tracePt t="35944" x="2557463" y="3725863"/>
          <p14:tracePt t="35969" x="2557463" y="3743325"/>
          <p14:tracePt t="35978" x="2557463" y="3752850"/>
          <p14:tracePt t="35991" x="2557463" y="3771900"/>
          <p14:tracePt t="36001" x="2557463" y="3789363"/>
          <p14:tracePt t="36013" x="2557463" y="3808413"/>
          <p14:tracePt t="36034" x="2557463" y="3835400"/>
          <p14:tracePt t="36049" x="2557463" y="3871913"/>
          <p14:tracePt t="36059" x="2557463" y="3881438"/>
          <p14:tracePt t="36067" x="2557463" y="3898900"/>
          <p14:tracePt t="36084" x="2566988" y="3917950"/>
          <p14:tracePt t="36091" x="2574925" y="3963988"/>
          <p14:tracePt t="36115" x="2574925" y="3971925"/>
          <p14:tracePt t="36125" x="2574925" y="4000500"/>
          <p14:tracePt t="36169" x="2574925" y="4037013"/>
          <p14:tracePt t="36181" x="2574925" y="4044950"/>
          <p14:tracePt t="36204" x="2574925" y="4054475"/>
          <p14:tracePt t="36214" x="2574925" y="4064000"/>
          <p14:tracePt t="36225" x="2574925" y="4090988"/>
          <p14:tracePt t="36236" x="2574925" y="4117975"/>
          <p14:tracePt t="36282" x="2574925" y="4137025"/>
          <p14:tracePt t="36304" x="2574925" y="4146550"/>
          <p14:tracePt t="36349" x="2574925" y="4154488"/>
          <p14:tracePt t="36372" x="2574925" y="4173538"/>
          <p14:tracePt t="36395" x="2574925" y="4191000"/>
          <p14:tracePt t="36529" x="2593975" y="4200525"/>
          <p14:tracePt t="36541" x="2603500" y="4200525"/>
          <p14:tracePt t="36552" x="2611438" y="4200525"/>
          <p14:tracePt t="36565" x="2640013" y="4191000"/>
          <p14:tracePt t="36575" x="2657475" y="4191000"/>
          <p14:tracePt t="36608" x="2684463" y="4191000"/>
          <p14:tracePt t="36620" x="2720975" y="4191000"/>
          <p14:tracePt t="36632" x="2749550" y="4191000"/>
          <p14:tracePt t="36641" x="2803525" y="4191000"/>
          <p14:tracePt t="36653" x="2813050" y="4191000"/>
          <p14:tracePt t="36664" x="2830513" y="4191000"/>
          <p14:tracePt t="36676" x="2849563" y="4191000"/>
          <p14:tracePt t="36686" x="2903538" y="4191000"/>
          <p14:tracePt t="36703" x="2940050" y="4191000"/>
          <p14:tracePt t="36720" x="2949575" y="4191000"/>
          <p14:tracePt t="36731" x="2968625" y="4191000"/>
          <p14:tracePt t="36743" x="2976563" y="4191000"/>
          <p14:tracePt t="36754" x="2995613" y="4191000"/>
          <p14:tracePt t="36766" x="2995613" y="4183063"/>
          <p14:tracePt t="36924" x="3049588" y="4183063"/>
          <p14:tracePt t="36934" x="3078163" y="4183063"/>
          <p14:tracePt t="36949" x="3105150" y="4183063"/>
          <p14:tracePt t="36968" x="3114675" y="4183063"/>
          <p14:tracePt t="36981" x="3132138" y="4183063"/>
          <p14:tracePt t="37012" x="3141663" y="4183063"/>
          <p14:tracePt t="37015" x="3151188" y="4183063"/>
          <p14:tracePt t="37035" x="3178175" y="4191000"/>
          <p14:tracePt t="37080" x="3187700" y="4191000"/>
          <p14:tracePt t="37113" x="3195638" y="4200525"/>
          <p14:tracePt t="37136" x="3205163" y="4200525"/>
          <p14:tracePt t="37147" x="3224213" y="4210050"/>
          <p14:tracePt t="37181" x="3224213" y="4219575"/>
          <p14:tracePt t="37203" x="3232150" y="4219575"/>
          <p14:tracePt t="37229" x="3251200" y="4237038"/>
          <p14:tracePt t="37237" x="3260725" y="4237038"/>
          <p14:tracePt t="37407" x="3270250" y="4246563"/>
          <p14:tracePt t="37441" x="3287713" y="4256088"/>
          <p14:tracePt t="40100" x="3343275" y="4256088"/>
          <p14:tracePt t="40102" x="3370263" y="4256088"/>
          <p14:tracePt t="40265" x="3379788" y="4256088"/>
          <p14:tracePt t="40275" x="3416300" y="4237038"/>
          <p14:tracePt t="40287" x="3460750" y="4227513"/>
          <p14:tracePt t="40298" x="3506788" y="4210050"/>
          <p14:tracePt t="40313" x="3533775" y="4191000"/>
          <p14:tracePt t="40320" x="3543300" y="4191000"/>
          <p14:tracePt t="40433" x="3570288" y="4183063"/>
          <p14:tracePt t="40446" x="3625850" y="4183063"/>
          <p14:tracePt t="40466" x="3635375" y="4173538"/>
          <p14:tracePt t="41175" x="3652838" y="4173538"/>
          <p14:tracePt t="43218" x="3735388" y="4164013"/>
          <p14:tracePt t="43219" x="3817938" y="4137025"/>
          <p14:tracePt t="43225" x="3854450" y="4137025"/>
          <p14:tracePt t="43246" x="3890963" y="4137025"/>
          <p14:tracePt t="43257" x="3917950" y="4137025"/>
          <p14:tracePt t="43267" x="3935413" y="4137025"/>
          <p14:tracePt t="43279" x="3963988" y="4137025"/>
          <p14:tracePt t="43290" x="3981450" y="4137025"/>
          <p14:tracePt t="43301" x="4017963" y="4137025"/>
          <p14:tracePt t="43313" x="4037013" y="4137025"/>
          <p14:tracePt t="43338" x="4064000" y="4137025"/>
          <p14:tracePt t="43347" x="4073525" y="4137025"/>
          <p14:tracePt t="43360" x="4083050" y="4137025"/>
          <p14:tracePt t="43504" x="4090988" y="4137025"/>
          <p14:tracePt t="43572" x="4100513" y="4137025"/>
          <p14:tracePt t="43606" x="4110038" y="4137025"/>
          <p14:tracePt t="43616" x="4127500" y="4154488"/>
          <p14:tracePt t="43628" x="4137025" y="4173538"/>
          <p14:tracePt t="43640" x="4164013" y="4183063"/>
          <p14:tracePt t="43729" x="4173538" y="4191000"/>
          <p14:tracePt t="43932" x="4183063" y="4200525"/>
          <p14:tracePt t="54792" x="4183063" y="4219575"/>
          <p14:tracePt t="58770" x="4090988" y="4319588"/>
          <p14:tracePt t="58784" x="4064000" y="4346575"/>
          <p14:tracePt t="58850" x="4054475" y="4356100"/>
          <p14:tracePt t="59480" x="4083050" y="4346575"/>
          <p14:tracePt t="59483" x="4229100" y="4237038"/>
          <p14:tracePt t="59504" x="4273550" y="4183063"/>
          <p14:tracePt t="59513" x="4338638" y="4146550"/>
          <p14:tracePt t="59525" x="4392613" y="4110038"/>
          <p14:tracePt t="59537" x="4521200" y="4037013"/>
          <p14:tracePt t="59549" x="4675188" y="3971925"/>
          <p14:tracePt t="59582" x="4959350" y="3871913"/>
          <p14:tracePt t="59589" x="5224463" y="3752850"/>
          <p14:tracePt t="59605" x="5397500" y="3670300"/>
          <p14:tracePt t="59615" x="5616575" y="3570288"/>
          <p14:tracePt t="59626" x="5935663" y="3424238"/>
          <p14:tracePt t="59638" x="6256338" y="3278188"/>
          <p14:tracePt t="59649" x="6575425" y="3122613"/>
          <p14:tracePt t="59673" x="7288213" y="2867025"/>
          <p14:tracePt t="59706" x="7497763" y="2820988"/>
          <p14:tracePt t="59760" x="7553325" y="2813050"/>
          <p14:tracePt t="59786" x="7680325" y="2813050"/>
          <p14:tracePt t="59806" x="7726363" y="2813050"/>
          <p14:tracePt t="59817" x="7772400" y="2813050"/>
          <p14:tracePt t="59830" x="7853363" y="2830513"/>
          <p14:tracePt t="59840" x="7918450" y="2857500"/>
          <p14:tracePt t="59853" x="7962900" y="2876550"/>
          <p14:tracePt t="59861" x="7981950" y="2894013"/>
          <p14:tracePt t="59872" x="7991475" y="2903538"/>
          <p14:tracePt t="59887" x="8008938" y="2903538"/>
          <p14:tracePt t="59895" x="8054975" y="2949575"/>
          <p14:tracePt t="59914" x="8091488" y="3013075"/>
          <p14:tracePt t="59919" x="8108950" y="3059113"/>
          <p14:tracePt t="59929" x="8108950" y="3068638"/>
          <p14:tracePt t="59964" x="8108950" y="3105150"/>
          <p14:tracePt t="59974" x="8128000" y="3132138"/>
          <p14:tracePt t="59988" x="8128000" y="3151188"/>
          <p14:tracePt t="59999" x="8128000" y="3195638"/>
          <p14:tracePt t="60010" x="8128000" y="3214688"/>
          <p14:tracePt t="60020" x="8128000" y="3241675"/>
          <p14:tracePt t="60032" x="8147050" y="3287713"/>
          <p14:tracePt t="60058" x="8154988" y="3341688"/>
          <p14:tracePt t="60076" x="8154988" y="3370263"/>
          <p14:tracePt t="60088" x="8154988" y="3397250"/>
          <p14:tracePt t="60099" x="8154988" y="3424238"/>
          <p14:tracePt t="60132" x="8154988" y="3451225"/>
          <p14:tracePt t="60143" x="8154988" y="3487738"/>
          <p14:tracePt t="60156" x="8147050" y="3506788"/>
          <p14:tracePt t="60165" x="8128000" y="3516313"/>
          <p14:tracePt t="60176" x="8091488" y="3543300"/>
          <p14:tracePt t="60188" x="8081963" y="3570288"/>
          <p14:tracePt t="60200" x="8054975" y="3606800"/>
          <p14:tracePt t="60210" x="8054975" y="3633788"/>
          <p14:tracePt t="60222" x="7981950" y="3689350"/>
          <p14:tracePt t="60233" x="7945438" y="3706813"/>
          <p14:tracePt t="60244" x="7918450" y="3752850"/>
          <p14:tracePt t="60255" x="7872413" y="3816350"/>
          <p14:tracePt t="60271" x="7808913" y="3881438"/>
          <p14:tracePt t="60289" x="7762875" y="3944938"/>
          <p14:tracePt t="60301" x="7726363" y="3963988"/>
          <p14:tracePt t="60312" x="7699375" y="4000500"/>
          <p14:tracePt t="60323" x="7680325" y="4017963"/>
          <p14:tracePt t="60336" x="7643813" y="4064000"/>
          <p14:tracePt t="60347" x="7597775" y="4081463"/>
          <p14:tracePt t="60357" x="7534275" y="4137025"/>
          <p14:tracePt t="60370" x="7470775" y="4173538"/>
          <p14:tracePt t="60382" x="7424738" y="4210050"/>
          <p14:tracePt t="60391" x="7361238" y="4237038"/>
          <p14:tracePt t="60404" x="7315200" y="4273550"/>
          <p14:tracePt t="60417" x="7242175" y="4300538"/>
          <p14:tracePt t="64224" x="7470775" y="4146550"/>
          <p14:tracePt t="64238" x="7507288" y="4100513"/>
          <p14:tracePt t="64241" x="7553325" y="4064000"/>
          <p14:tracePt t="64247" x="7589838" y="4037013"/>
          <p14:tracePt t="64271" x="7670800" y="3981450"/>
          <p14:tracePt t="64273" x="7753350" y="3954463"/>
          <p14:tracePt t="64273" x="7808913" y="3927475"/>
          <p14:tracePt t="64296" x="7889875" y="3917950"/>
          <p14:tracePt t="64306" x="7999413" y="3881438"/>
          <p14:tracePt t="64330" x="8118475" y="3852863"/>
          <p14:tracePt t="64332" x="8374063" y="3825875"/>
          <p14:tracePt t="64351" x="8502650" y="3816350"/>
          <p14:tracePt t="64362" x="8612188" y="3798888"/>
          <p14:tracePt t="64373" x="8731250" y="3789363"/>
          <p14:tracePt t="64384" x="8821738" y="3762375"/>
          <p14:tracePt t="64397" x="8931275" y="3743325"/>
          <p14:tracePt t="64406" x="9050338" y="3735388"/>
          <p14:tracePt t="64418" x="9196388" y="3716338"/>
          <p14:tracePt t="64431" x="9361488" y="3698875"/>
          <p14:tracePt t="64440" x="9525000" y="3689350"/>
          <p14:tracePt t="64453" x="9634538" y="3670300"/>
          <p14:tracePt t="64465" x="9707563" y="3670300"/>
          <p14:tracePt t="64520" x="9717088" y="3670300"/>
          <p14:tracePt t="64533" x="9717088" y="3679825"/>
          <p14:tracePt t="64543" x="9717088" y="3706813"/>
          <p14:tracePt t="64553" x="9717088" y="3735388"/>
          <p14:tracePt t="64565" x="9671050" y="3779838"/>
          <p14:tracePt t="64588" x="9561513" y="3862388"/>
          <p14:tracePt t="64589" x="9498013" y="3871913"/>
          <p14:tracePt t="64677" x="9478963" y="3881438"/>
          <p14:tracePt t="64688" x="9442450" y="3927475"/>
          <p14:tracePt t="64700" x="9415463" y="3944938"/>
          <p14:tracePt t="64710" x="9369425" y="3963988"/>
          <p14:tracePt t="64722" x="9296400" y="3981450"/>
          <p14:tracePt t="64749" x="9196388" y="4017963"/>
          <p14:tracePt t="64846" x="9196388" y="4027488"/>
          <p14:tracePt t="64917" x="9232900" y="4027488"/>
          <p14:tracePt t="64926" x="9305925" y="4027488"/>
          <p14:tracePt t="64936" x="9361488" y="4027488"/>
          <p14:tracePt t="64950" x="9451975" y="4027488"/>
          <p14:tracePt t="64960" x="9561513" y="4027488"/>
          <p14:tracePt t="64969" x="9653588" y="4027488"/>
          <p14:tracePt t="64984" x="9744075" y="4027488"/>
          <p14:tracePt t="65003" x="9763125" y="4027488"/>
          <p14:tracePt t="65037" x="9772650" y="4027488"/>
          <p14:tracePt t="65050" x="9790113" y="4027488"/>
          <p14:tracePt t="65071" x="9809163" y="4027488"/>
          <p14:tracePt t="65105" x="9872663" y="4027488"/>
          <p14:tracePt t="65109" x="9926638" y="4027488"/>
          <p14:tracePt t="65111" x="9955213" y="4027488"/>
          <p14:tracePt t="65127" x="9972675" y="4027488"/>
          <p14:tracePt t="65138" x="10009188" y="4027488"/>
          <p14:tracePt t="65150" x="10018713" y="4027488"/>
          <p14:tracePt t="65544" x="10045700" y="4037013"/>
          <p14:tracePt t="65557" x="10064750" y="4054475"/>
          <p14:tracePt t="65560" x="10082213" y="4073525"/>
          <p14:tracePt t="65578" x="10109200" y="4117975"/>
          <p14:tracePt t="65589" x="10118725" y="4146550"/>
          <p14:tracePt t="65600" x="10118725" y="4191000"/>
          <p14:tracePt t="65611" x="10118725" y="4219575"/>
          <p14:tracePt t="65634" x="10118725" y="4319588"/>
          <p14:tracePt t="65638" x="10118725" y="4356100"/>
          <p14:tracePt t="65657" x="10118725" y="4402138"/>
          <p14:tracePt t="65667" x="10109200" y="4429125"/>
          <p14:tracePt t="65679" x="10091738" y="4456113"/>
          <p14:tracePt t="65693" x="10072688" y="4475163"/>
          <p14:tracePt t="65702" x="10072688" y="4492625"/>
          <p14:tracePt t="65713" x="10072688" y="4529138"/>
          <p14:tracePt t="65725" x="10072688" y="4565650"/>
          <p14:tracePt t="65735" x="10072688" y="4611688"/>
          <p14:tracePt t="65748" x="10064750" y="4629150"/>
          <p14:tracePt t="65759" x="10064750" y="4665663"/>
          <p14:tracePt t="65769" x="10064750" y="4694238"/>
          <p14:tracePt t="65782" x="10055225" y="4738688"/>
          <p14:tracePt t="65802" x="10009188" y="4775200"/>
          <p14:tracePt t="65803" x="9955213" y="4857750"/>
          <p14:tracePt t="65811" x="9890125" y="4894263"/>
          <p14:tracePt t="65826" x="9809163" y="4922838"/>
          <p14:tracePt t="65835" x="9744075" y="4949825"/>
          <p14:tracePt t="65854" x="9726613" y="4976813"/>
          <p14:tracePt t="65859" x="9671050" y="5013325"/>
          <p14:tracePt t="65869" x="9634538" y="5032375"/>
          <p14:tracePt t="65884" x="9634538" y="5040313"/>
          <p14:tracePt t="65892" x="9607550" y="5068888"/>
          <p14:tracePt t="65909" x="9571038" y="5086350"/>
          <p14:tracePt t="65918" x="9525000" y="5122863"/>
          <p14:tracePt t="65937" x="9515475" y="5122863"/>
          <p14:tracePt t="65938" x="9488488" y="5149850"/>
          <p14:tracePt t="65939" x="9488488" y="5159375"/>
          <p14:tracePt t="65959" x="9471025" y="5178425"/>
          <p14:tracePt t="65971" x="9434513" y="5186363"/>
          <p14:tracePt t="65984" x="9424988" y="5195888"/>
          <p14:tracePt t="66060" x="9434513" y="5195888"/>
          <p14:tracePt t="66071" x="9488488" y="5195888"/>
          <p14:tracePt t="66084" x="9534525" y="5195888"/>
          <p14:tracePt t="66085" x="9617075" y="5195888"/>
          <p14:tracePt t="66105" x="9690100" y="5195888"/>
          <p14:tracePt t="66117" x="9763125" y="5195888"/>
          <p14:tracePt t="66128" x="9780588" y="5195888"/>
          <p14:tracePt t="66140" x="9809163" y="5195888"/>
          <p14:tracePt t="66174" x="9817100" y="5195888"/>
          <p14:tracePt t="66184" x="9853613" y="5195888"/>
          <p14:tracePt t="66197" x="9872663" y="5195888"/>
          <p14:tracePt t="66208" x="9945688" y="5195888"/>
          <p14:tracePt t="66218" x="9963150" y="5195888"/>
          <p14:tracePt t="66264" x="9982200" y="5195888"/>
          <p14:tracePt t="66274" x="9991725" y="5195888"/>
          <p14:tracePt t="66285" x="10009188" y="5195888"/>
          <p14:tracePt t="66308" x="10028238" y="5195888"/>
          <p14:tracePt t="66313" x="10064750" y="5195888"/>
          <p14:tracePt t="66332" x="10072688" y="5195888"/>
          <p14:tracePt t="66458" x="10101263" y="5195888"/>
          <p14:tracePt t="66466" x="10109200" y="5195888"/>
          <p14:tracePt t="66502" x="10118725" y="5195888"/>
          <p14:tracePt t="66512" x="10137775" y="5195888"/>
          <p14:tracePt t="66523" x="10155238" y="5186363"/>
          <p14:tracePt t="66534" x="10164763" y="5186363"/>
          <p14:tracePt t="66548" x="10182225" y="5168900"/>
          <p14:tracePt t="66568" x="10210800" y="5168900"/>
          <p14:tracePt t="66578" x="10237788" y="5132388"/>
          <p14:tracePt t="66593" x="10247313" y="5132388"/>
          <p14:tracePt t="66641" x="10264775" y="5122863"/>
          <p14:tracePt t="66782" x="10264775" y="5105400"/>
          <p14:tracePt t="66784" x="10264775" y="5076825"/>
          <p14:tracePt t="66804" x="10310813" y="5003800"/>
          <p14:tracePt t="66817" x="10383838" y="4930775"/>
          <p14:tracePt t="66826" x="10429875" y="4894263"/>
          <p14:tracePt t="66836" x="10510838" y="4857750"/>
          <p14:tracePt t="66849" x="10612438" y="4784725"/>
          <p14:tracePt t="66859" x="10712450" y="4711700"/>
          <p14:tracePt t="66871" x="10812463" y="4638675"/>
          <p14:tracePt t="66885" x="10977563" y="4502150"/>
          <p14:tracePt t="66939" x="11060113" y="4446588"/>
          <p14:tracePt t="66940" x="11160125" y="4383088"/>
          <p14:tracePt t="66942" x="11187113" y="4356100"/>
          <p14:tracePt t="66962" x="11206163" y="4337050"/>
          <p14:tracePt t="66983" x="11214100" y="4329113"/>
          <p14:tracePt t="67614" x="11223625" y="4329113"/>
          <p14:tracePt t="67647" x="11242675" y="4329113"/>
          <p14:tracePt t="67749" x="11269663" y="4337050"/>
          <p14:tracePt t="67830" x="11323638" y="4337050"/>
          <p14:tracePt t="67840" x="11406188" y="4337050"/>
          <p14:tracePt t="67850" x="11461750" y="4337050"/>
          <p14:tracePt t="67863" x="11534775" y="4337050"/>
          <p14:tracePt t="67884" x="11771313" y="4329113"/>
          <p14:tracePt t="67888" x="11899900" y="4300538"/>
          <p14:tracePt t="67908" x="12018963" y="4273550"/>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9158A-8BAF-4037-980B-7D4E6068D5BE}"/>
              </a:ext>
            </a:extLst>
          </p:cNvPr>
          <p:cNvSpPr>
            <a:spLocks noGrp="1"/>
          </p:cNvSpPr>
          <p:nvPr>
            <p:ph type="title"/>
          </p:nvPr>
        </p:nvSpPr>
        <p:spPr/>
        <p:style>
          <a:lnRef idx="2">
            <a:schemeClr val="dk1"/>
          </a:lnRef>
          <a:fillRef idx="1">
            <a:schemeClr val="lt1"/>
          </a:fillRef>
          <a:effectRef idx="0">
            <a:schemeClr val="dk1"/>
          </a:effectRef>
          <a:fontRef idx="minor">
            <a:schemeClr val="dk1"/>
          </a:fontRef>
        </p:style>
        <p:txBody>
          <a:bodyPr>
            <a:normAutofit/>
          </a:bodyPr>
          <a:lstStyle/>
          <a:p>
            <a:pPr algn="ctr"/>
            <a:r>
              <a:rPr lang="en-GB" sz="4000" dirty="0">
                <a:latin typeface="Times New Roman" panose="02020603050405020304" pitchFamily="18" charset="0"/>
                <a:cs typeface="Times New Roman" panose="02020603050405020304" pitchFamily="18" charset="0"/>
              </a:rPr>
              <a:t>SBS: scattering geometry</a:t>
            </a:r>
            <a:endParaRPr lang="en-ZA" sz="40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AB51F78-A2F9-43A2-8E39-2973F56D6379}"/>
                  </a:ext>
                </a:extLst>
              </p:cNvPr>
              <p:cNvSpPr>
                <a:spLocks noGrp="1"/>
              </p:cNvSpPr>
              <p:nvPr>
                <p:ph idx="1"/>
              </p:nvPr>
            </p:nvSpPr>
            <p:spPr>
              <a:xfrm>
                <a:off x="519756" y="1892094"/>
                <a:ext cx="5665696" cy="4600781"/>
              </a:xfrm>
            </p:spPr>
            <p:txBody>
              <a:bodyPr>
                <a:normAutofit fontScale="70000" lnSpcReduction="20000"/>
              </a:bodyPr>
              <a:lstStyle/>
              <a:p>
                <a:pPr marL="0" indent="0">
                  <a:lnSpc>
                    <a:spcPct val="150000"/>
                  </a:lnSpc>
                  <a:buNone/>
                </a:pPr>
                <a:r>
                  <a:rPr lang="en-GB" dirty="0">
                    <a:latin typeface="Times New Roman" panose="02020603050405020304" pitchFamily="18" charset="0"/>
                    <a:cs typeface="Times New Roman" panose="02020603050405020304" pitchFamily="18" charset="0"/>
                  </a:rPr>
                  <a:t>Momentum conservation:</a:t>
                </a:r>
                <a:endParaRPr lang="en-GB" b="0" dirty="0">
                  <a:latin typeface="Times New Roman" panose="02020603050405020304" pitchFamily="18" charset="0"/>
                  <a:cs typeface="Times New Roman" panose="02020603050405020304" pitchFamily="18" charset="0"/>
                </a:endParaRPr>
              </a:p>
              <a:p>
                <a:pPr marL="0" indent="0">
                  <a:lnSpc>
                    <a:spcPct val="150000"/>
                  </a:lnSpc>
                  <a:buNone/>
                </a:pPr>
                <a14:m>
                  <m:oMathPara xmlns:m="http://schemas.openxmlformats.org/officeDocument/2006/math">
                    <m:oMathParaPr>
                      <m:jc m:val="centerGroup"/>
                    </m:oMathParaPr>
                    <m:oMath xmlns:m="http://schemas.openxmlformats.org/officeDocument/2006/math">
                      <m:sSub>
                        <m:sSubPr>
                          <m:ctrlPr>
                            <a:rPr lang="en-GB" b="0" i="1" smtClean="0">
                              <a:latin typeface="Cambria Math" panose="02040503050406030204" pitchFamily="18" charset="0"/>
                              <a:cs typeface="Times New Roman" panose="02020603050405020304" pitchFamily="18" charset="0"/>
                            </a:rPr>
                          </m:ctrlPr>
                        </m:sSubPr>
                        <m:e>
                          <m:r>
                            <a:rPr lang="en-GB" b="0" i="1" smtClean="0">
                              <a:latin typeface="Cambria Math" panose="02040503050406030204" pitchFamily="18" charset="0"/>
                              <a:cs typeface="Times New Roman" panose="02020603050405020304" pitchFamily="18" charset="0"/>
                            </a:rPr>
                            <m:t>𝑘</m:t>
                          </m:r>
                        </m:e>
                        <m:sub>
                          <m:r>
                            <a:rPr lang="en-GB" b="0" i="1" smtClean="0">
                              <a:latin typeface="Cambria Math" panose="02040503050406030204" pitchFamily="18" charset="0"/>
                              <a:cs typeface="Times New Roman" panose="02020603050405020304" pitchFamily="18" charset="0"/>
                            </a:rPr>
                            <m:t>||</m:t>
                          </m:r>
                        </m:sub>
                      </m:sSub>
                      <m:r>
                        <a:rPr lang="en-GB" b="0" i="1" smtClean="0">
                          <a:latin typeface="Cambria Math" panose="02040503050406030204" pitchFamily="18" charset="0"/>
                          <a:cs typeface="Times New Roman" panose="02020603050405020304" pitchFamily="18" charset="0"/>
                        </a:rPr>
                        <m:t>=2</m:t>
                      </m:r>
                      <m:sSub>
                        <m:sSubPr>
                          <m:ctrlPr>
                            <a:rPr lang="en-GB" b="0" i="1" smtClean="0">
                              <a:latin typeface="Cambria Math" panose="02040503050406030204" pitchFamily="18" charset="0"/>
                              <a:cs typeface="Times New Roman" panose="02020603050405020304" pitchFamily="18" charset="0"/>
                            </a:rPr>
                          </m:ctrlPr>
                        </m:sSubPr>
                        <m:e>
                          <m:r>
                            <a:rPr lang="en-GB" b="0" i="1" smtClean="0">
                              <a:latin typeface="Cambria Math" panose="02040503050406030204" pitchFamily="18" charset="0"/>
                              <a:cs typeface="Times New Roman" panose="02020603050405020304" pitchFamily="18" charset="0"/>
                            </a:rPr>
                            <m:t>𝑘</m:t>
                          </m:r>
                        </m:e>
                        <m:sub>
                          <m:r>
                            <a:rPr lang="en-GB" b="0" i="1" smtClean="0">
                              <a:latin typeface="Cambria Math" panose="02040503050406030204" pitchFamily="18" charset="0"/>
                              <a:cs typeface="Times New Roman" panose="02020603050405020304" pitchFamily="18" charset="0"/>
                            </a:rPr>
                            <m:t>𝑖</m:t>
                          </m:r>
                        </m:sub>
                      </m:sSub>
                      <m:r>
                        <a:rPr lang="en-GB" b="0" i="1" smtClean="0">
                          <a:latin typeface="Cambria Math" panose="02040503050406030204" pitchFamily="18" charset="0"/>
                          <a:cs typeface="Times New Roman" panose="02020603050405020304" pitchFamily="18" charset="0"/>
                        </a:rPr>
                        <m:t>𝑠𝑖𝑛</m:t>
                      </m:r>
                      <m:r>
                        <a:rPr lang="en-GB" b="0" i="1" smtClean="0">
                          <a:latin typeface="Cambria Math" panose="02040503050406030204" pitchFamily="18" charset="0"/>
                          <a:ea typeface="Cambria Math" panose="02040503050406030204" pitchFamily="18" charset="0"/>
                          <a:cs typeface="Times New Roman" panose="02020603050405020304" pitchFamily="18" charset="0"/>
                        </a:rPr>
                        <m:t>𝜃</m:t>
                      </m:r>
                      <m:r>
                        <a:rPr lang="en-GB" b="0" i="1" smtClean="0">
                          <a:latin typeface="Cambria Math" panose="02040503050406030204" pitchFamily="18" charset="0"/>
                          <a:ea typeface="Cambria Math" panose="02040503050406030204" pitchFamily="18" charset="0"/>
                          <a:cs typeface="Times New Roman" panose="02020603050405020304" pitchFamily="18" charset="0"/>
                        </a:rPr>
                        <m:t>= </m:t>
                      </m:r>
                      <m:f>
                        <m:fPr>
                          <m:ctrlPr>
                            <a:rPr lang="en-GB" b="0" i="1" smtClean="0">
                              <a:latin typeface="Cambria Math" panose="02040503050406030204" pitchFamily="18" charset="0"/>
                              <a:ea typeface="Cambria Math" panose="02040503050406030204" pitchFamily="18" charset="0"/>
                              <a:cs typeface="Times New Roman" panose="02020603050405020304" pitchFamily="18" charset="0"/>
                            </a:rPr>
                          </m:ctrlPr>
                        </m:fPr>
                        <m:num>
                          <m:r>
                            <a:rPr lang="en-GB" b="0" i="1" smtClean="0">
                              <a:latin typeface="Cambria Math" panose="02040503050406030204" pitchFamily="18" charset="0"/>
                              <a:ea typeface="Cambria Math" panose="02040503050406030204" pitchFamily="18" charset="0"/>
                              <a:cs typeface="Times New Roman" panose="02020603050405020304" pitchFamily="18" charset="0"/>
                            </a:rPr>
                            <m:t>4</m:t>
                          </m:r>
                          <m:r>
                            <a:rPr lang="en-GB" b="0" i="1" smtClean="0">
                              <a:latin typeface="Cambria Math" panose="02040503050406030204" pitchFamily="18" charset="0"/>
                              <a:ea typeface="Cambria Math" panose="02040503050406030204" pitchFamily="18" charset="0"/>
                              <a:cs typeface="Times New Roman" panose="02020603050405020304" pitchFamily="18" charset="0"/>
                            </a:rPr>
                            <m:t>𝜋</m:t>
                          </m:r>
                          <m:r>
                            <a:rPr lang="en-GB" b="0" i="1" smtClean="0">
                              <a:latin typeface="Cambria Math" panose="02040503050406030204" pitchFamily="18" charset="0"/>
                              <a:ea typeface="Cambria Math" panose="02040503050406030204" pitchFamily="18" charset="0"/>
                              <a:cs typeface="Times New Roman" panose="02020603050405020304" pitchFamily="18" charset="0"/>
                            </a:rPr>
                            <m:t>𝑠𝑖𝑛</m:t>
                          </m:r>
                          <m:r>
                            <a:rPr lang="en-GB" b="0" i="1" smtClean="0">
                              <a:latin typeface="Cambria Math" panose="02040503050406030204" pitchFamily="18" charset="0"/>
                              <a:ea typeface="Cambria Math" panose="02040503050406030204" pitchFamily="18" charset="0"/>
                              <a:cs typeface="Times New Roman" panose="02020603050405020304" pitchFamily="18" charset="0"/>
                            </a:rPr>
                            <m:t>𝜃</m:t>
                          </m:r>
                        </m:num>
                        <m:den>
                          <m:sSub>
                            <m:sSubPr>
                              <m:ctrlPr>
                                <a:rPr lang="en-GB" b="0" i="1" smtClean="0">
                                  <a:latin typeface="Cambria Math" panose="02040503050406030204" pitchFamily="18" charset="0"/>
                                  <a:ea typeface="Cambria Math" panose="02040503050406030204" pitchFamily="18" charset="0"/>
                                  <a:cs typeface="Times New Roman" panose="02020603050405020304" pitchFamily="18" charset="0"/>
                                </a:rPr>
                              </m:ctrlPr>
                            </m:sSubPr>
                            <m:e>
                              <m:r>
                                <a:rPr lang="en-GB" b="0" i="1" smtClean="0">
                                  <a:latin typeface="Cambria Math" panose="02040503050406030204" pitchFamily="18" charset="0"/>
                                  <a:ea typeface="Cambria Math" panose="02040503050406030204" pitchFamily="18" charset="0"/>
                                  <a:cs typeface="Times New Roman" panose="02020603050405020304" pitchFamily="18" charset="0"/>
                                </a:rPr>
                                <m:t>𝜆</m:t>
                              </m:r>
                            </m:e>
                            <m:sub>
                              <m:r>
                                <a:rPr lang="en-GB" b="0" i="1" smtClean="0">
                                  <a:latin typeface="Cambria Math" panose="02040503050406030204" pitchFamily="18" charset="0"/>
                                  <a:ea typeface="Cambria Math" panose="02040503050406030204" pitchFamily="18" charset="0"/>
                                  <a:cs typeface="Times New Roman" panose="02020603050405020304" pitchFamily="18" charset="0"/>
                                </a:rPr>
                                <m:t>𝑖</m:t>
                              </m:r>
                            </m:sub>
                          </m:sSub>
                        </m:den>
                      </m:f>
                    </m:oMath>
                  </m:oMathPara>
                </a14:m>
                <a:endParaRPr lang="en-GB" b="0" dirty="0">
                  <a:latin typeface="Times New Roman" panose="02020603050405020304" pitchFamily="18" charset="0"/>
                  <a:ea typeface="Cambria Math" panose="02040503050406030204" pitchFamily="18" charset="0"/>
                  <a:cs typeface="Times New Roman" panose="02020603050405020304" pitchFamily="18" charset="0"/>
                </a:endParaRPr>
              </a:p>
              <a:p>
                <a:pPr marL="0" indent="0">
                  <a:lnSpc>
                    <a:spcPct val="150000"/>
                  </a:lnSpc>
                  <a:buNone/>
                </a:pPr>
                <a:r>
                  <a:rPr lang="en-GB" b="0" dirty="0">
                    <a:latin typeface="Times New Roman" panose="02020603050405020304" pitchFamily="18" charset="0"/>
                    <a:ea typeface="Cambria Math" panose="02040503050406030204" pitchFamily="18" charset="0"/>
                    <a:cs typeface="Times New Roman" panose="02020603050405020304" pitchFamily="18" charset="0"/>
                  </a:rPr>
                  <a:t>Phase velocity:</a:t>
                </a:r>
              </a:p>
              <a:p>
                <a:pPr marL="0" indent="0">
                  <a:lnSpc>
                    <a:spcPct val="150000"/>
                  </a:lnSpc>
                  <a:buNone/>
                </a:pPr>
                <a14:m>
                  <m:oMathPara xmlns:m="http://schemas.openxmlformats.org/officeDocument/2006/math">
                    <m:oMathParaPr>
                      <m:jc m:val="centerGroup"/>
                    </m:oMathParaPr>
                    <m:oMath xmlns:m="http://schemas.openxmlformats.org/officeDocument/2006/math">
                      <m:sSup>
                        <m:sSupPr>
                          <m:ctrlPr>
                            <a:rPr lang="en-GB" i="1">
                              <a:latin typeface="Cambria Math" panose="02040503050406030204" pitchFamily="18" charset="0"/>
                              <a:ea typeface="Cambria Math" panose="02040503050406030204" pitchFamily="18" charset="0"/>
                              <a:cs typeface="Times New Roman" panose="02020603050405020304" pitchFamily="18" charset="0"/>
                            </a:rPr>
                          </m:ctrlPr>
                        </m:sSupPr>
                        <m:e>
                          <m:r>
                            <a:rPr lang="en-GB" i="1">
                              <a:latin typeface="Cambria Math" panose="02040503050406030204" pitchFamily="18" charset="0"/>
                              <a:ea typeface="Cambria Math" panose="02040503050406030204" pitchFamily="18" charset="0"/>
                              <a:cs typeface="Times New Roman" panose="02020603050405020304" pitchFamily="18" charset="0"/>
                            </a:rPr>
                            <m:t>𝑣</m:t>
                          </m:r>
                        </m:e>
                        <m:sup>
                          <m:r>
                            <a:rPr lang="en-GB" i="1">
                              <a:latin typeface="Cambria Math" panose="02040503050406030204" pitchFamily="18" charset="0"/>
                              <a:ea typeface="Cambria Math" panose="02040503050406030204" pitchFamily="18" charset="0"/>
                              <a:cs typeface="Times New Roman" panose="02020603050405020304" pitchFamily="18" charset="0"/>
                            </a:rPr>
                            <m:t>𝑚𝑒𝑎𝑠</m:t>
                          </m:r>
                        </m:sup>
                      </m:sSup>
                      <m:r>
                        <a:rPr lang="en-GB" b="0" i="1" smtClean="0">
                          <a:latin typeface="Cambria Math" panose="02040503050406030204" pitchFamily="18" charset="0"/>
                          <a:cs typeface="Times New Roman" panose="02020603050405020304" pitchFamily="18" charset="0"/>
                        </a:rPr>
                        <m:t>= </m:t>
                      </m:r>
                      <m:f>
                        <m:fPr>
                          <m:ctrlPr>
                            <a:rPr lang="en-GB" b="0" i="1" smtClean="0">
                              <a:latin typeface="Cambria Math" panose="02040503050406030204" pitchFamily="18" charset="0"/>
                              <a:cs typeface="Times New Roman" panose="02020603050405020304" pitchFamily="18" charset="0"/>
                            </a:rPr>
                          </m:ctrlPr>
                        </m:fPr>
                        <m:num>
                          <m:r>
                            <a:rPr lang="en-GB" b="0" i="1" smtClean="0">
                              <a:latin typeface="Cambria Math" panose="02040503050406030204" pitchFamily="18" charset="0"/>
                              <a:ea typeface="Cambria Math" panose="02040503050406030204" pitchFamily="18" charset="0"/>
                              <a:cs typeface="Times New Roman" panose="02020603050405020304" pitchFamily="18" charset="0"/>
                            </a:rPr>
                            <m:t>𝜔</m:t>
                          </m:r>
                        </m:num>
                        <m:den>
                          <m:sSub>
                            <m:sSubPr>
                              <m:ctrlPr>
                                <a:rPr lang="en-GB" b="0" i="1" smtClean="0">
                                  <a:latin typeface="Cambria Math" panose="02040503050406030204" pitchFamily="18" charset="0"/>
                                  <a:cs typeface="Times New Roman" panose="02020603050405020304" pitchFamily="18" charset="0"/>
                                </a:rPr>
                              </m:ctrlPr>
                            </m:sSubPr>
                            <m:e>
                              <m:r>
                                <a:rPr lang="en-GB" b="0" i="1" smtClean="0">
                                  <a:latin typeface="Cambria Math" panose="02040503050406030204" pitchFamily="18" charset="0"/>
                                  <a:cs typeface="Times New Roman" panose="02020603050405020304" pitchFamily="18" charset="0"/>
                                </a:rPr>
                                <m:t>𝑘</m:t>
                              </m:r>
                            </m:e>
                            <m:sub>
                              <m:r>
                                <a:rPr lang="en-GB" b="0" i="1" smtClean="0">
                                  <a:latin typeface="Cambria Math" panose="02040503050406030204" pitchFamily="18" charset="0"/>
                                  <a:cs typeface="Times New Roman" panose="02020603050405020304" pitchFamily="18" charset="0"/>
                                </a:rPr>
                                <m:t>||</m:t>
                              </m:r>
                            </m:sub>
                          </m:sSub>
                        </m:den>
                      </m:f>
                      <m:r>
                        <a:rPr lang="en-GB" b="0" i="1" smtClean="0">
                          <a:latin typeface="Cambria Math" panose="02040503050406030204" pitchFamily="18" charset="0"/>
                          <a:cs typeface="Times New Roman" panose="02020603050405020304" pitchFamily="18" charset="0"/>
                        </a:rPr>
                        <m:t>=</m:t>
                      </m:r>
                      <m:f>
                        <m:fPr>
                          <m:ctrlPr>
                            <a:rPr lang="en-GB" b="0" i="1" smtClean="0">
                              <a:latin typeface="Cambria Math" panose="02040503050406030204" pitchFamily="18" charset="0"/>
                              <a:cs typeface="Times New Roman" panose="02020603050405020304" pitchFamily="18" charset="0"/>
                            </a:rPr>
                          </m:ctrlPr>
                        </m:fPr>
                        <m:num>
                          <m:sSub>
                            <m:sSubPr>
                              <m:ctrlPr>
                                <a:rPr lang="en-GB" i="1">
                                  <a:latin typeface="Cambria Math" panose="02040503050406030204" pitchFamily="18" charset="0"/>
                                  <a:ea typeface="Cambria Math" panose="02040503050406030204" pitchFamily="18" charset="0"/>
                                  <a:cs typeface="Times New Roman" panose="02020603050405020304" pitchFamily="18" charset="0"/>
                                </a:rPr>
                              </m:ctrlPr>
                            </m:sSubPr>
                            <m:e>
                              <m:r>
                                <a:rPr lang="en-GB" i="1">
                                  <a:latin typeface="Cambria Math" panose="02040503050406030204" pitchFamily="18" charset="0"/>
                                  <a:ea typeface="Cambria Math" panose="02040503050406030204" pitchFamily="18" charset="0"/>
                                  <a:cs typeface="Times New Roman" panose="02020603050405020304" pitchFamily="18" charset="0"/>
                                </a:rPr>
                                <m:t>𝜆</m:t>
                              </m:r>
                            </m:e>
                            <m:sub>
                              <m:r>
                                <a:rPr lang="en-GB" i="1">
                                  <a:latin typeface="Cambria Math" panose="02040503050406030204" pitchFamily="18" charset="0"/>
                                  <a:ea typeface="Cambria Math" panose="02040503050406030204" pitchFamily="18" charset="0"/>
                                  <a:cs typeface="Times New Roman" panose="02020603050405020304" pitchFamily="18" charset="0"/>
                                </a:rPr>
                                <m:t>𝑖</m:t>
                              </m:r>
                            </m:sub>
                          </m:sSub>
                          <m:r>
                            <m:rPr>
                              <m:sty m:val="p"/>
                            </m:rPr>
                            <a:rPr lang="el-GR" i="1" smtClean="0">
                              <a:latin typeface="Cambria Math" panose="02040503050406030204" pitchFamily="18" charset="0"/>
                              <a:ea typeface="Cambria Math" panose="02040503050406030204" pitchFamily="18" charset="0"/>
                              <a:cs typeface="Times New Roman" panose="02020603050405020304" pitchFamily="18" charset="0"/>
                            </a:rPr>
                            <m:t>Δ</m:t>
                          </m:r>
                          <m:r>
                            <a:rPr lang="en-GB" b="0" i="1" smtClean="0">
                              <a:latin typeface="Cambria Math" panose="02040503050406030204" pitchFamily="18" charset="0"/>
                              <a:ea typeface="Cambria Math" panose="02040503050406030204" pitchFamily="18" charset="0"/>
                              <a:cs typeface="Times New Roman" panose="02020603050405020304" pitchFamily="18" charset="0"/>
                            </a:rPr>
                            <m:t>𝑓</m:t>
                          </m:r>
                        </m:num>
                        <m:den>
                          <m:r>
                            <a:rPr lang="en-GB" b="0" i="1" smtClean="0">
                              <a:latin typeface="Cambria Math" panose="02040503050406030204" pitchFamily="18" charset="0"/>
                              <a:cs typeface="Times New Roman" panose="02020603050405020304" pitchFamily="18" charset="0"/>
                            </a:rPr>
                            <m:t>2</m:t>
                          </m:r>
                          <m:r>
                            <a:rPr lang="en-GB" b="0" i="1" smtClean="0">
                              <a:latin typeface="Cambria Math" panose="02040503050406030204" pitchFamily="18" charset="0"/>
                              <a:cs typeface="Times New Roman" panose="02020603050405020304" pitchFamily="18" charset="0"/>
                            </a:rPr>
                            <m:t>𝑠𝑖𝑛</m:t>
                          </m:r>
                          <m:r>
                            <a:rPr lang="en-GB" b="0" i="1" smtClean="0">
                              <a:latin typeface="Cambria Math" panose="02040503050406030204" pitchFamily="18" charset="0"/>
                              <a:ea typeface="Cambria Math" panose="02040503050406030204" pitchFamily="18" charset="0"/>
                              <a:cs typeface="Times New Roman" panose="02020603050405020304" pitchFamily="18" charset="0"/>
                            </a:rPr>
                            <m:t>𝜃</m:t>
                          </m:r>
                        </m:den>
                      </m:f>
                    </m:oMath>
                  </m:oMathPara>
                </a14:m>
                <a:endParaRPr lang="en-GB" dirty="0">
                  <a:latin typeface="Times New Roman" panose="02020603050405020304" pitchFamily="18" charset="0"/>
                  <a:cs typeface="Times New Roman" panose="02020603050405020304" pitchFamily="18" charset="0"/>
                </a:endParaRPr>
              </a:p>
              <a:p>
                <a:pPr marL="0" indent="0">
                  <a:lnSpc>
                    <a:spcPct val="150000"/>
                  </a:lnSpc>
                  <a:buNone/>
                </a:pPr>
                <a:r>
                  <a:rPr lang="en-GB" dirty="0">
                    <a:latin typeface="Times New Roman" panose="02020603050405020304" pitchFamily="18" charset="0"/>
                    <a:cs typeface="Times New Roman" panose="02020603050405020304" pitchFamily="18" charset="0"/>
                  </a:rPr>
                  <a:t>Least square fitting:</a:t>
                </a:r>
              </a:p>
              <a:p>
                <a:pPr marL="0" indent="0">
                  <a:buNone/>
                </a:pPr>
                <a:endParaRPr lang="en-GB" sz="2100" b="0" i="1" dirty="0">
                  <a:latin typeface="Cambria Math" panose="02040503050406030204" pitchFamily="18" charset="0"/>
                  <a:ea typeface="Cambria Math" panose="02040503050406030204" pitchFamily="18" charset="0"/>
                  <a:cs typeface="Times New Roman" panose="02020603050405020304" pitchFamily="18" charset="0"/>
                </a:endParaRPr>
              </a:p>
              <a:p>
                <a:pPr marL="0" indent="0">
                  <a:buNone/>
                </a:pPr>
                <a14:m>
                  <m:oMathPara xmlns:m="http://schemas.openxmlformats.org/officeDocument/2006/math">
                    <m:oMathParaPr>
                      <m:jc m:val="centerGroup"/>
                    </m:oMathParaPr>
                    <m:oMath xmlns:m="http://schemas.openxmlformats.org/officeDocument/2006/math">
                      <m:sSup>
                        <m:sSupPr>
                          <m:ctrlPr>
                            <a:rPr lang="en-GB" b="0" i="1" smtClean="0">
                              <a:latin typeface="Cambria Math" panose="02040503050406030204" pitchFamily="18" charset="0"/>
                              <a:ea typeface="Cambria Math" panose="02040503050406030204" pitchFamily="18" charset="0"/>
                              <a:cs typeface="Times New Roman" panose="02020603050405020304" pitchFamily="18" charset="0"/>
                            </a:rPr>
                          </m:ctrlPr>
                        </m:sSupPr>
                        <m:e>
                          <m:r>
                            <a:rPr lang="en-ZA" i="1" smtClean="0">
                              <a:latin typeface="Cambria Math" panose="02040503050406030204" pitchFamily="18" charset="0"/>
                              <a:ea typeface="Cambria Math" panose="02040503050406030204" pitchFamily="18" charset="0"/>
                              <a:cs typeface="Times New Roman" panose="02020603050405020304" pitchFamily="18" charset="0"/>
                            </a:rPr>
                            <m:t>𝜒</m:t>
                          </m:r>
                        </m:e>
                        <m:sup>
                          <m:r>
                            <a:rPr lang="en-GB" b="0" i="1" smtClean="0">
                              <a:latin typeface="Cambria Math" panose="02040503050406030204" pitchFamily="18" charset="0"/>
                              <a:ea typeface="Cambria Math" panose="02040503050406030204" pitchFamily="18" charset="0"/>
                              <a:cs typeface="Times New Roman" panose="02020603050405020304" pitchFamily="18" charset="0"/>
                            </a:rPr>
                            <m:t>2</m:t>
                          </m:r>
                        </m:sup>
                      </m:sSup>
                      <m:r>
                        <a:rPr lang="en-GB" b="0" i="1" smtClean="0">
                          <a:latin typeface="Cambria Math" panose="02040503050406030204" pitchFamily="18" charset="0"/>
                          <a:ea typeface="Cambria Math" panose="02040503050406030204" pitchFamily="18" charset="0"/>
                          <a:cs typeface="Times New Roman" panose="02020603050405020304" pitchFamily="18" charset="0"/>
                        </a:rPr>
                        <m:t>=</m:t>
                      </m:r>
                      <m:nary>
                        <m:naryPr>
                          <m:chr m:val="∑"/>
                          <m:ctrlPr>
                            <a:rPr lang="en-GB" b="0" i="1" smtClean="0">
                              <a:latin typeface="Cambria Math" panose="02040503050406030204" pitchFamily="18" charset="0"/>
                              <a:ea typeface="Cambria Math" panose="02040503050406030204" pitchFamily="18" charset="0"/>
                              <a:cs typeface="Times New Roman" panose="02020603050405020304" pitchFamily="18" charset="0"/>
                            </a:rPr>
                          </m:ctrlPr>
                        </m:naryPr>
                        <m:sub>
                          <m:r>
                            <m:rPr>
                              <m:brk m:alnAt="23"/>
                            </m:rPr>
                            <a:rPr lang="en-GB" b="0" i="1" smtClean="0">
                              <a:latin typeface="Cambria Math" panose="02040503050406030204" pitchFamily="18" charset="0"/>
                              <a:ea typeface="Cambria Math" panose="02040503050406030204" pitchFamily="18" charset="0"/>
                              <a:cs typeface="Times New Roman" panose="02020603050405020304" pitchFamily="18" charset="0"/>
                            </a:rPr>
                            <m:t>𝑖</m:t>
                          </m:r>
                        </m:sub>
                        <m:sup>
                          <m:r>
                            <a:rPr lang="en-GB" b="0" i="1" smtClean="0">
                              <a:latin typeface="Cambria Math" panose="02040503050406030204" pitchFamily="18" charset="0"/>
                              <a:ea typeface="Cambria Math" panose="02040503050406030204" pitchFamily="18" charset="0"/>
                              <a:cs typeface="Times New Roman" panose="02020603050405020304" pitchFamily="18" charset="0"/>
                            </a:rPr>
                            <m:t>𝑛</m:t>
                          </m:r>
                        </m:sup>
                        <m:e>
                          <m:sSub>
                            <m:sSubPr>
                              <m:ctrlPr>
                                <a:rPr lang="en-GB" b="0" i="1" smtClean="0">
                                  <a:latin typeface="Cambria Math" panose="02040503050406030204" pitchFamily="18" charset="0"/>
                                  <a:ea typeface="Cambria Math" panose="02040503050406030204" pitchFamily="18" charset="0"/>
                                  <a:cs typeface="Times New Roman" panose="02020603050405020304" pitchFamily="18" charset="0"/>
                                </a:rPr>
                              </m:ctrlPr>
                            </m:sSubPr>
                            <m:e>
                              <m:r>
                                <a:rPr lang="en-GB" b="0" i="1" smtClean="0">
                                  <a:latin typeface="Cambria Math" panose="02040503050406030204" pitchFamily="18" charset="0"/>
                                  <a:ea typeface="Cambria Math" panose="02040503050406030204" pitchFamily="18" charset="0"/>
                                  <a:cs typeface="Times New Roman" panose="02020603050405020304" pitchFamily="18" charset="0"/>
                                </a:rPr>
                                <m:t>𝑤</m:t>
                              </m:r>
                            </m:e>
                            <m:sub>
                              <m:r>
                                <a:rPr lang="en-GB" b="0" i="1" smtClean="0">
                                  <a:latin typeface="Cambria Math" panose="02040503050406030204" pitchFamily="18" charset="0"/>
                                  <a:ea typeface="Cambria Math" panose="02040503050406030204" pitchFamily="18" charset="0"/>
                                  <a:cs typeface="Times New Roman" panose="02020603050405020304" pitchFamily="18" charset="0"/>
                                </a:rPr>
                                <m:t>𝑖</m:t>
                              </m:r>
                            </m:sub>
                          </m:sSub>
                          <m:sSup>
                            <m:sSupPr>
                              <m:ctrlPr>
                                <a:rPr lang="en-GB" b="0" i="1" smtClean="0">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en-GB" b="0" i="1" smtClean="0">
                                      <a:latin typeface="Cambria Math" panose="02040503050406030204" pitchFamily="18" charset="0"/>
                                      <a:ea typeface="Cambria Math" panose="02040503050406030204" pitchFamily="18" charset="0"/>
                                      <a:cs typeface="Times New Roman" panose="02020603050405020304" pitchFamily="18" charset="0"/>
                                    </a:rPr>
                                  </m:ctrlPr>
                                </m:dPr>
                                <m:e>
                                  <m:sSup>
                                    <m:sSupPr>
                                      <m:ctrlPr>
                                        <a:rPr lang="en-GB" b="0" i="1" smtClean="0">
                                          <a:latin typeface="Cambria Math" panose="02040503050406030204" pitchFamily="18" charset="0"/>
                                          <a:ea typeface="Cambria Math" panose="02040503050406030204" pitchFamily="18" charset="0"/>
                                          <a:cs typeface="Times New Roman" panose="02020603050405020304" pitchFamily="18" charset="0"/>
                                        </a:rPr>
                                      </m:ctrlPr>
                                    </m:sSupPr>
                                    <m:e>
                                      <m:r>
                                        <a:rPr lang="en-GB" b="0" i="1" smtClean="0">
                                          <a:latin typeface="Cambria Math" panose="02040503050406030204" pitchFamily="18" charset="0"/>
                                          <a:ea typeface="Cambria Math" panose="02040503050406030204" pitchFamily="18" charset="0"/>
                                          <a:cs typeface="Times New Roman" panose="02020603050405020304" pitchFamily="18" charset="0"/>
                                        </a:rPr>
                                        <m:t>𝑣</m:t>
                                      </m:r>
                                    </m:e>
                                    <m:sup>
                                      <m:r>
                                        <a:rPr lang="en-GB" b="0" i="1" smtClean="0">
                                          <a:latin typeface="Cambria Math" panose="02040503050406030204" pitchFamily="18" charset="0"/>
                                          <a:ea typeface="Cambria Math" panose="02040503050406030204" pitchFamily="18" charset="0"/>
                                          <a:cs typeface="Times New Roman" panose="02020603050405020304" pitchFamily="18" charset="0"/>
                                        </a:rPr>
                                        <m:t>𝑚𝑒𝑎𝑠</m:t>
                                      </m:r>
                                    </m:sup>
                                  </m:sSup>
                                  <m:r>
                                    <a:rPr lang="en-GB" b="0" i="1" smtClean="0">
                                      <a:latin typeface="Cambria Math" panose="02040503050406030204" pitchFamily="18" charset="0"/>
                                      <a:ea typeface="Cambria Math" panose="02040503050406030204" pitchFamily="18" charset="0"/>
                                      <a:cs typeface="Times New Roman" panose="02020603050405020304" pitchFamily="18" charset="0"/>
                                    </a:rPr>
                                    <m:t>−</m:t>
                                  </m:r>
                                  <m:sSup>
                                    <m:sSupPr>
                                      <m:ctrlPr>
                                        <a:rPr lang="en-GB" b="0" i="1" smtClean="0">
                                          <a:latin typeface="Cambria Math" panose="02040503050406030204" pitchFamily="18" charset="0"/>
                                          <a:ea typeface="Cambria Math" panose="02040503050406030204" pitchFamily="18" charset="0"/>
                                          <a:cs typeface="Times New Roman" panose="02020603050405020304" pitchFamily="18" charset="0"/>
                                        </a:rPr>
                                      </m:ctrlPr>
                                    </m:sSupPr>
                                    <m:e>
                                      <m:r>
                                        <a:rPr lang="en-GB" b="0" i="1" smtClean="0">
                                          <a:latin typeface="Cambria Math" panose="02040503050406030204" pitchFamily="18" charset="0"/>
                                          <a:ea typeface="Cambria Math" panose="02040503050406030204" pitchFamily="18" charset="0"/>
                                          <a:cs typeface="Times New Roman" panose="02020603050405020304" pitchFamily="18" charset="0"/>
                                        </a:rPr>
                                        <m:t>𝑣</m:t>
                                      </m:r>
                                    </m:e>
                                    <m:sup>
                                      <m:r>
                                        <a:rPr lang="en-GB" b="0" i="1" smtClean="0">
                                          <a:latin typeface="Cambria Math" panose="02040503050406030204" pitchFamily="18" charset="0"/>
                                          <a:ea typeface="Cambria Math" panose="02040503050406030204" pitchFamily="18" charset="0"/>
                                          <a:cs typeface="Times New Roman" panose="02020603050405020304" pitchFamily="18" charset="0"/>
                                        </a:rPr>
                                        <m:t>𝑐𝑎𝑙𝑐</m:t>
                                      </m:r>
                                    </m:sup>
                                  </m:sSup>
                                </m:e>
                              </m:d>
                            </m:e>
                            <m:sup>
                              <m:r>
                                <a:rPr lang="en-GB" b="0" i="1" smtClean="0">
                                  <a:latin typeface="Cambria Math" panose="02040503050406030204" pitchFamily="18" charset="0"/>
                                  <a:ea typeface="Cambria Math" panose="02040503050406030204" pitchFamily="18" charset="0"/>
                                  <a:cs typeface="Times New Roman" panose="02020603050405020304" pitchFamily="18" charset="0"/>
                                </a:rPr>
                                <m:t>2</m:t>
                              </m:r>
                            </m:sup>
                          </m:sSup>
                        </m:e>
                      </m:nary>
                    </m:oMath>
                  </m:oMathPara>
                </a14:m>
                <a:endParaRPr lang="en-ZA" dirty="0">
                  <a:latin typeface="Times New Roman" panose="02020603050405020304" pitchFamily="18" charset="0"/>
                  <a:cs typeface="Times New Roman" panose="02020603050405020304" pitchFamily="18" charset="0"/>
                </a:endParaRPr>
              </a:p>
            </p:txBody>
          </p:sp>
        </mc:Choice>
        <mc:Fallback xmlns="">
          <p:sp>
            <p:nvSpPr>
              <p:cNvPr id="3" name="Content Placeholder 2">
                <a:extLst>
                  <a:ext uri="{FF2B5EF4-FFF2-40B4-BE49-F238E27FC236}">
                    <a16:creationId xmlns:a16="http://schemas.microsoft.com/office/drawing/2014/main" id="{7AB51F78-A2F9-43A2-8E39-2973F56D6379}"/>
                  </a:ext>
                </a:extLst>
              </p:cNvPr>
              <p:cNvSpPr>
                <a:spLocks noGrp="1" noRot="1" noChangeAspect="1" noMove="1" noResize="1" noEditPoints="1" noAdjustHandles="1" noChangeArrowheads="1" noChangeShapeType="1" noTextEdit="1"/>
              </p:cNvSpPr>
              <p:nvPr>
                <p:ph idx="1"/>
              </p:nvPr>
            </p:nvSpPr>
            <p:spPr>
              <a:xfrm>
                <a:off x="519756" y="1892094"/>
                <a:ext cx="5665696" cy="4600781"/>
              </a:xfrm>
              <a:blipFill>
                <a:blip r:embed="rId5"/>
                <a:stretch>
                  <a:fillRect l="-1075"/>
                </a:stretch>
              </a:blipFill>
            </p:spPr>
            <p:txBody>
              <a:bodyPr/>
              <a:lstStyle/>
              <a:p>
                <a:r>
                  <a:rPr lang="en-ZA">
                    <a:noFill/>
                  </a:rPr>
                  <a:t> </a:t>
                </a:r>
              </a:p>
            </p:txBody>
          </p:sp>
        </mc:Fallback>
      </mc:AlternateContent>
      <p:pic>
        <p:nvPicPr>
          <p:cNvPr id="4" name="Picture 3">
            <a:extLst>
              <a:ext uri="{FF2B5EF4-FFF2-40B4-BE49-F238E27FC236}">
                <a16:creationId xmlns:a16="http://schemas.microsoft.com/office/drawing/2014/main" id="{4309FE80-A601-4CB1-88B9-15DC4E141BA5}"/>
              </a:ext>
            </a:extLst>
          </p:cNvPr>
          <p:cNvPicPr>
            <a:picLocks noChangeAspect="1"/>
          </p:cNvPicPr>
          <p:nvPr/>
        </p:nvPicPr>
        <p:blipFill>
          <a:blip r:embed="rId6"/>
          <a:stretch>
            <a:fillRect/>
          </a:stretch>
        </p:blipFill>
        <p:spPr>
          <a:xfrm>
            <a:off x="5954905" y="2226365"/>
            <a:ext cx="5398895" cy="3716100"/>
          </a:xfrm>
          <a:prstGeom prst="rect">
            <a:avLst/>
          </a:prstGeom>
        </p:spPr>
      </p:pic>
      <p:pic>
        <p:nvPicPr>
          <p:cNvPr id="6" name="Audio 9">
            <a:hlinkClick r:id="" action="ppaction://media"/>
            <a:extLst>
              <a:ext uri="{FF2B5EF4-FFF2-40B4-BE49-F238E27FC236}">
                <a16:creationId xmlns:a16="http://schemas.microsoft.com/office/drawing/2014/main" id="{2FDF9756-22B5-4B8B-93C1-828B63A9E94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432636677"/>
      </p:ext>
    </p:extLst>
  </p:cSld>
  <p:clrMapOvr>
    <a:masterClrMapping/>
  </p:clrMapOvr>
  <mc:AlternateContent xmlns:mc="http://schemas.openxmlformats.org/markup-compatibility/2006">
    <mc:Choice xmlns:p14="http://schemas.microsoft.com/office/powerpoint/2010/main" Requires="p14">
      <p:transition spd="slow" p14:dur="2000" advTm="35401"/>
    </mc:Choice>
    <mc:Fallback>
      <p:transition spd="slow" advTm="354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90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5904" x="12145963" y="3470275"/>
          <p14:tracePt t="5925" x="12109450" y="3460750"/>
          <p14:tracePt t="5937" x="12099925" y="3433763"/>
          <p14:tracePt t="5948" x="12091988" y="3424238"/>
          <p14:tracePt t="5957" x="12063413" y="3406775"/>
          <p14:tracePt t="5971" x="12055475" y="3378200"/>
          <p14:tracePt t="5981" x="12018963" y="3324225"/>
          <p14:tracePt t="5992" x="11972925" y="3287713"/>
          <p14:tracePt t="5996" x="11926888" y="3260725"/>
          <p14:tracePt t="6014" x="11826875" y="3224213"/>
          <p14:tracePt t="6025" x="11680825" y="3141663"/>
          <p14:tracePt t="6036" x="11515725" y="3095625"/>
          <p14:tracePt t="6047" x="11269663" y="3032125"/>
          <p14:tracePt t="6059" x="10977563" y="2949575"/>
          <p14:tracePt t="6070" x="10685463" y="2894013"/>
          <p14:tracePt t="6084" x="10466388" y="2840038"/>
          <p14:tracePt t="6092" x="10337800" y="2813050"/>
          <p14:tracePt t="6104" x="10328275" y="2803525"/>
          <p14:tracePt t="6171" x="10328275" y="2794000"/>
          <p14:tracePt t="6386" x="10328275" y="2830513"/>
          <p14:tracePt t="6396" x="10301288" y="2857500"/>
          <p14:tracePt t="6408" x="10274300" y="2886075"/>
          <p14:tracePt t="6420" x="10218738" y="2922588"/>
          <p14:tracePt t="6434" x="10155238" y="2940050"/>
          <p14:tracePt t="6441" x="10072688" y="2968625"/>
          <p14:tracePt t="6454" x="10009188" y="2995613"/>
          <p14:tracePt t="6464" x="9955213" y="3022600"/>
          <p14:tracePt t="6476" x="9890125" y="3041650"/>
          <p14:tracePt t="6486" x="9845675" y="3068638"/>
          <p14:tracePt t="6499" x="9799638" y="3078163"/>
          <p14:tracePt t="6509" x="9772650" y="3086100"/>
          <p14:tracePt t="6519" x="9744075" y="3105150"/>
          <p14:tracePt t="6532" x="9707563" y="3122613"/>
          <p14:tracePt t="6543" x="9680575" y="3159125"/>
          <p14:tracePt t="6557" x="9634538" y="3178175"/>
          <p14:tracePt t="6567" x="9571038" y="3224213"/>
          <p14:tracePt t="6576" x="9507538" y="3260725"/>
          <p14:tracePt t="6587" x="9442450" y="3297238"/>
          <p14:tracePt t="6602" x="9361488" y="3351213"/>
          <p14:tracePt t="6613" x="9142413" y="3433763"/>
          <p14:tracePt t="6645" x="8931275" y="3506788"/>
          <p14:tracePt t="6652" x="8848725" y="3543300"/>
          <p14:tracePt t="6668" x="8775700" y="3589338"/>
          <p14:tracePt t="6682" x="8694738" y="3625850"/>
          <p14:tracePt t="6689" x="8629650" y="3652838"/>
          <p14:tracePt t="6702" x="8566150" y="3689350"/>
          <p14:tracePt t="6712" x="8520113" y="3716338"/>
          <p14:tracePt t="6722" x="8502650" y="3725863"/>
          <p14:tracePt t="6789" x="8502650" y="3735388"/>
          <p14:tracePt t="6801" x="8493125" y="3735388"/>
          <p14:tracePt t="6835" x="8493125" y="3743325"/>
          <p14:tracePt t="6849" x="8483600" y="3752850"/>
          <p14:tracePt t="6868" x="8475663" y="3789363"/>
          <p14:tracePt t="6884" x="8456613" y="3808413"/>
          <p14:tracePt t="6891" x="8447088" y="3825875"/>
          <p14:tracePt t="6903" x="8402638" y="3862388"/>
          <p14:tracePt t="6917" x="8356600" y="3889375"/>
          <p14:tracePt t="6924" x="8347075" y="3889375"/>
          <p14:tracePt t="6949" x="8329613" y="3898900"/>
          <p14:tracePt t="7016" x="8329613" y="3963988"/>
          <p14:tracePt t="7051" x="8329613" y="3971925"/>
          <p14:tracePt t="7082" x="8329613" y="3981450"/>
          <p14:tracePt t="7105" x="8356600" y="3981450"/>
          <p14:tracePt t="7116" x="8383588" y="3971925"/>
          <p14:tracePt t="7128" x="8402638" y="3971925"/>
          <p14:tracePt t="7138" x="8429625" y="3971925"/>
          <p14:tracePt t="7153" x="8439150" y="3971925"/>
          <p14:tracePt t="7161" x="8447088" y="3971925"/>
          <p14:tracePt t="7172" x="8456613" y="3971925"/>
          <p14:tracePt t="7186" x="8502650" y="3971925"/>
          <p14:tracePt t="7364" x="8512175" y="3954463"/>
          <p14:tracePt t="7375" x="8529638" y="3954463"/>
          <p14:tracePt t="7410" x="8539163" y="3944938"/>
          <p14:tracePt t="7443" x="8539163" y="3908425"/>
          <p14:tracePt t="7467" x="8602663" y="3889375"/>
          <p14:tracePt t="7488" x="8621713" y="3852863"/>
          <p14:tracePt t="7506" x="8648700" y="3835400"/>
          <p14:tracePt t="7510" x="8712200" y="3825875"/>
          <p14:tracePt t="7521" x="8748713" y="3816350"/>
          <p14:tracePt t="7534" x="8812213" y="3789363"/>
          <p14:tracePt t="7544" x="8858250" y="3779838"/>
          <p14:tracePt t="7554" x="8931275" y="3752850"/>
          <p14:tracePt t="7566" x="9050338" y="3725863"/>
          <p14:tracePt t="7578" x="9196388" y="3670300"/>
          <p14:tracePt t="7588" x="9332913" y="3625850"/>
          <p14:tracePt t="7601" x="9442450" y="3597275"/>
          <p14:tracePt t="7612" x="9461500" y="3589338"/>
          <p14:tracePt t="7622" x="9515475" y="3560763"/>
          <p14:tracePt t="7633" x="9551988" y="3543300"/>
          <p14:tracePt t="7649" x="9580563" y="3543300"/>
          <p14:tracePt t="7656" x="9634538" y="3533775"/>
          <p14:tracePt t="7681" x="9836150" y="3470275"/>
          <p14:tracePt t="7701" x="9882188" y="3460750"/>
          <p14:tracePt t="7723" x="9918700" y="3443288"/>
          <p14:tracePt t="7726" x="9991725" y="3414713"/>
          <p14:tracePt t="7749" x="10028238" y="3406775"/>
          <p14:tracePt t="7757" x="10082213" y="3370263"/>
          <p14:tracePt t="7783" x="10320338" y="3278188"/>
          <p14:tracePt t="7802" x="10456863" y="3232150"/>
          <p14:tracePt t="7825" x="10566400" y="3205163"/>
          <p14:tracePt t="7828" x="10721975" y="3168650"/>
          <p14:tracePt t="7849" x="10785475" y="3141663"/>
          <p14:tracePt t="7860" x="10831513" y="3132138"/>
          <p14:tracePt t="7884" x="10877550" y="3114675"/>
          <p14:tracePt t="9472" x="10831513" y="3114675"/>
          <p14:tracePt t="9476" x="10575925" y="3168650"/>
          <p14:tracePt t="9485" x="10474325" y="3195638"/>
          <p14:tracePt t="9501" x="10364788" y="3214688"/>
          <p14:tracePt t="9517" x="10218738" y="3268663"/>
          <p14:tracePt t="9548" x="10218738" y="3278188"/>
          <p14:tracePt t="9560" x="10201275" y="3287713"/>
          <p14:tracePt t="9569" x="10182225" y="3287713"/>
          <p14:tracePt t="9581" x="10128250" y="3314700"/>
          <p14:tracePt t="9603" x="10045700" y="3333750"/>
          <p14:tracePt t="9605" x="10009188" y="3333750"/>
          <p14:tracePt t="9626" x="9955213" y="3341688"/>
          <p14:tracePt t="9636" x="9853613" y="3360738"/>
          <p14:tracePt t="9661" x="9551988" y="3397250"/>
          <p14:tracePt t="9681" x="9498013" y="3397250"/>
          <p14:tracePt t="9748" x="9488488" y="3397250"/>
          <p14:tracePt t="9760" x="9478963" y="3406775"/>
          <p14:tracePt t="9771" x="9442450" y="3443288"/>
          <p14:tracePt t="9782" x="9415463" y="3451225"/>
          <p14:tracePt t="9793" x="9388475" y="3460750"/>
          <p14:tracePt t="9805" x="9369425" y="3460750"/>
          <p14:tracePt t="9816" x="9332913" y="3470275"/>
          <p14:tracePt t="9827" x="9305925" y="3470275"/>
          <p14:tracePt t="9839" x="9278938" y="3470275"/>
          <p14:tracePt t="9849" x="9242425" y="3497263"/>
          <p14:tracePt t="9862" x="9205913" y="3497263"/>
          <p14:tracePt t="9873" x="9142413" y="3533775"/>
          <p14:tracePt t="9893" x="9105900" y="3552825"/>
          <p14:tracePt t="9901" x="9023350" y="3570288"/>
          <p14:tracePt t="9906" x="8931275" y="3597275"/>
          <p14:tracePt t="9917" x="8831263" y="3625850"/>
          <p14:tracePt t="9998" x="8821738" y="3625850"/>
          <p14:tracePt t="10190" x="8821738" y="3616325"/>
          <p14:tracePt t="10199" x="8821738" y="3606800"/>
          <p14:tracePt t="10211" x="8821738" y="3589338"/>
          <p14:tracePt t="10222" x="8821738" y="3579813"/>
          <p14:tracePt t="10234" x="8821738" y="3570288"/>
          <p14:tracePt t="10244" x="8821738" y="3552825"/>
          <p14:tracePt t="10255" x="8821738" y="3543300"/>
          <p14:tracePt t="10267" x="8821738" y="3533775"/>
          <p14:tracePt t="10268" x="8821738" y="3506788"/>
          <p14:tracePt t="10301" x="8821738" y="3479800"/>
          <p14:tracePt t="10313" x="8821738" y="3470275"/>
          <p14:tracePt t="10334" x="8821738" y="3451225"/>
          <p14:tracePt t="10424" x="8804275" y="3451225"/>
          <p14:tracePt t="10451" x="8775700" y="3443288"/>
          <p14:tracePt t="10470" x="8748713" y="3443288"/>
          <p14:tracePt t="10481" x="8731250" y="3433763"/>
          <p14:tracePt t="10498" x="8702675" y="3424238"/>
          <p14:tracePt t="10502" x="8685213" y="3414713"/>
          <p14:tracePt t="10527" x="8666163" y="3414713"/>
          <p14:tracePt t="10552" x="8593138" y="3387725"/>
          <p14:tracePt t="10582" x="8575675" y="3378200"/>
          <p14:tracePt t="10661" x="8556625" y="3378200"/>
          <p14:tracePt t="10684" x="8548688" y="3378200"/>
          <p14:tracePt t="12818" x="8539163" y="3387725"/>
          <p14:tracePt t="12821" x="8520113" y="3406775"/>
          <p14:tracePt t="12845" x="8493125" y="3433763"/>
          <p14:tracePt t="12854" x="8475663" y="3443288"/>
          <p14:tracePt t="12865" x="8466138" y="3451225"/>
          <p14:tracePt t="13607" x="8439150" y="3470275"/>
          <p14:tracePt t="13621" x="8420100" y="3487738"/>
          <p14:tracePt t="13633" x="8393113" y="3506788"/>
          <p14:tracePt t="13644" x="8366125" y="3506788"/>
          <p14:tracePt t="13656" x="8347075" y="3543300"/>
          <p14:tracePt t="13664" x="8310563" y="3570288"/>
          <p14:tracePt t="13676" x="8293100" y="3589338"/>
          <p14:tracePt t="13688" x="8274050" y="3597275"/>
          <p14:tracePt t="13753" x="8264525" y="3606800"/>
          <p14:tracePt t="15160" x="8264525" y="3698875"/>
          <p14:tracePt t="15183" x="8264525" y="3716338"/>
          <p14:tracePt t="15194" x="8264525" y="3771900"/>
          <p14:tracePt t="15206" x="8264525" y="3789363"/>
          <p14:tracePt t="15228" x="8264525" y="3798888"/>
          <p14:tracePt t="17829" x="8283575" y="3825875"/>
          <p14:tracePt t="17832" x="8456613" y="3871913"/>
          <p14:tracePt t="17839" x="8529638" y="3881438"/>
          <p14:tracePt t="17845" x="8585200" y="3881438"/>
          <p14:tracePt t="18220" x="8639175" y="3881438"/>
          <p14:tracePt t="18232" x="8694738" y="3881438"/>
          <p14:tracePt t="18256" x="8940800" y="3881438"/>
          <p14:tracePt t="18277" x="9069388" y="3881438"/>
          <p14:tracePt t="18289" x="9186863" y="3881438"/>
          <p14:tracePt t="18299" x="9259888" y="3881438"/>
          <p14:tracePt t="18310" x="9315450" y="3881438"/>
          <p14:tracePt t="18378" x="9324975" y="3881438"/>
          <p14:tracePt t="18391" x="9405938" y="3862388"/>
          <p14:tracePt t="18412" x="9434513" y="3844925"/>
          <p14:tracePt t="18426" x="9488488" y="3816350"/>
          <p14:tracePt t="18435" x="9525000" y="3808413"/>
          <p14:tracePt t="18445" x="9588500" y="3808413"/>
          <p14:tracePt t="18456" x="9634538" y="3798888"/>
          <p14:tracePt t="18468" x="9661525" y="3779838"/>
          <p14:tracePt t="18479" x="9698038" y="3779838"/>
          <p14:tracePt t="18490" x="9734550" y="3771900"/>
          <p14:tracePt t="18502" x="9809163" y="3771900"/>
          <p14:tracePt t="18513" x="9882188" y="3771900"/>
          <p14:tracePt t="18524" x="9918700" y="3771900"/>
          <p14:tracePt t="18538" x="9955213" y="3752850"/>
          <p14:tracePt t="18549" x="10091738" y="3743325"/>
          <p14:tracePt t="18572" x="10145713" y="3743325"/>
          <p14:tracePt t="18583" x="10191750" y="3743325"/>
          <p14:tracePt t="18591" x="10228263" y="3743325"/>
          <p14:tracePt t="18605" x="10237788" y="3743325"/>
          <p14:tracePt t="18618" x="10247313" y="3735388"/>
          <p14:tracePt t="19424" x="10247313" y="3725863"/>
          <p14:tracePt t="19483" x="10191750" y="3752850"/>
          <p14:tracePt t="19504" x="10155238" y="3762375"/>
          <p14:tracePt t="19527" x="10082213" y="3789363"/>
          <p14:tracePt t="19539" x="9999663" y="3798888"/>
          <p14:tracePt t="19561" x="9972675" y="3816350"/>
          <p14:tracePt t="19573" x="9909175" y="3835400"/>
          <p14:tracePt t="19593" x="9872663" y="3835400"/>
          <p14:tracePt t="19604" x="9853613" y="3835400"/>
          <p14:tracePt t="19615" x="9826625" y="3835400"/>
          <p14:tracePt t="19626" x="9790113" y="3835400"/>
          <p14:tracePt t="19638" x="9744075" y="3844925"/>
          <p14:tracePt t="19650" x="9707563" y="3844925"/>
          <p14:tracePt t="19663" x="9661525" y="3844925"/>
          <p14:tracePt t="19665" x="9607550" y="3844925"/>
          <p14:tracePt t="19682" x="9580563" y="3844925"/>
          <p14:tracePt t="19694" x="9534525" y="3862388"/>
          <p14:tracePt t="19706" x="9461500" y="3862388"/>
          <p14:tracePt t="19716" x="9424988" y="3862388"/>
          <p14:tracePt t="19727" x="9369425" y="3862388"/>
          <p14:tracePt t="19738" x="9324975" y="3862388"/>
          <p14:tracePt t="19750" x="9296400" y="3862388"/>
          <p14:tracePt t="19762" x="9259888" y="3862388"/>
          <p14:tracePt t="19786" x="9159875" y="3862388"/>
          <p14:tracePt t="19795" x="9123363" y="3862388"/>
          <p14:tracePt t="19806" x="9077325" y="3862388"/>
          <p14:tracePt t="19819" x="9040813" y="3862388"/>
          <p14:tracePt t="19830" x="9023350" y="3862388"/>
          <p14:tracePt t="19841" x="8996363" y="3862388"/>
          <p14:tracePt t="19853" x="8986838" y="3862388"/>
          <p14:tracePt t="19866" x="8967788" y="3862388"/>
          <p14:tracePt t="19874" x="8921750" y="3862388"/>
          <p14:tracePt t="19898" x="8894763" y="3862388"/>
          <p14:tracePt t="19907" x="8885238" y="3862388"/>
          <p14:tracePt t="19941" x="8877300" y="3862388"/>
          <p14:tracePt t="19944" x="8821738" y="3862388"/>
          <p14:tracePt t="19965" x="8748713" y="3862388"/>
          <p14:tracePt t="19975" x="8712200" y="3862388"/>
          <p14:tracePt t="19987" x="8702675" y="3862388"/>
          <p14:tracePt t="19998" x="8685213" y="3862388"/>
          <p14:tracePt t="20020" x="8675688" y="3862388"/>
          <p14:tracePt t="20042" x="8658225" y="3862388"/>
          <p14:tracePt t="20043" x="8648700" y="3862388"/>
          <p14:tracePt t="20045" x="8629650" y="3862388"/>
          <p14:tracePt t="20065" x="8585200" y="3862388"/>
          <p14:tracePt t="20076" x="8566150" y="3862388"/>
          <p14:tracePt t="20090" x="8512175" y="3862388"/>
          <p14:tracePt t="20109" x="8456613" y="3862388"/>
          <p14:tracePt t="20121" x="8402638" y="3862388"/>
          <p14:tracePt t="20133" x="8366125" y="3862388"/>
          <p14:tracePt t="20168" x="8356600" y="3862388"/>
          <p14:tracePt t="20178" x="8301038" y="3862388"/>
          <p14:tracePt t="20189" x="8264525" y="3862388"/>
          <p14:tracePt t="20202" x="8191500" y="3862388"/>
          <p14:tracePt t="20213" x="8164513" y="3862388"/>
          <p14:tracePt t="20223" x="8147050" y="3862388"/>
          <p14:tracePt t="20236" x="8128000" y="3862388"/>
          <p14:tracePt t="20248" x="8108950" y="3862388"/>
          <p14:tracePt t="20258" x="8101013" y="3862388"/>
          <p14:tracePt t="20347" x="8091488" y="3862388"/>
          <p14:tracePt t="20459" x="8081963" y="3852863"/>
          <p14:tracePt t="25933" x="7918450" y="3981450"/>
          <p14:tracePt t="25951" x="7835900" y="4008438"/>
          <p14:tracePt t="26074" x="7826375" y="4008438"/>
          <p14:tracePt t="26141" x="7808913" y="4008438"/>
          <p14:tracePt t="26142" x="7762875" y="4008438"/>
          <p14:tracePt t="26162" x="7699375" y="4008438"/>
          <p14:tracePt t="26173" x="7634288" y="3981450"/>
          <p14:tracePt t="26185" x="7570788" y="3971925"/>
          <p14:tracePt t="26198" x="7497763" y="3944938"/>
          <p14:tracePt t="26209" x="7434263" y="3917950"/>
          <p14:tracePt t="26219" x="7370763" y="3908425"/>
          <p14:tracePt t="26231" x="7334250" y="3898900"/>
          <p14:tracePt t="26244" x="7288213" y="3871913"/>
          <p14:tracePt t="26265" x="7196138" y="3852863"/>
          <p14:tracePt t="26266" x="7132638" y="3816350"/>
          <p14:tracePt t="26300" x="7023100" y="3798888"/>
          <p14:tracePt t="26321" x="6913563" y="3789363"/>
          <p14:tracePt t="26333" x="6748463" y="3771900"/>
          <p14:tracePt t="26345" x="6594475" y="3762375"/>
          <p14:tracePt t="26355" x="6446838" y="3725863"/>
          <p14:tracePt t="26379" x="6110288" y="3643313"/>
          <p14:tracePt t="26400" x="5991225" y="3616325"/>
          <p14:tracePt t="26411" x="5862638" y="3589338"/>
          <p14:tracePt t="26423" x="5716588" y="3560763"/>
          <p14:tracePt t="26432" x="5570538" y="3524250"/>
          <p14:tracePt t="26449" x="5434013" y="3479800"/>
          <p14:tracePt t="26456" x="5334000" y="3443288"/>
          <p14:tracePt t="26466" x="5314950" y="3433763"/>
          <p14:tracePt t="26478" x="5297488" y="3387725"/>
          <p14:tracePt t="26490" x="5287963" y="3378200"/>
          <p14:tracePt t="26500" x="5260975" y="3370263"/>
          <p14:tracePt t="26525" x="5232400" y="3341688"/>
          <p14:tracePt t="26546" x="5214938" y="3324225"/>
          <p14:tracePt t="26557" x="5214938" y="3305175"/>
          <p14:tracePt t="26581" x="5187950" y="3278188"/>
          <p14:tracePt t="26602" x="5141913" y="3224213"/>
          <p14:tracePt t="26613" x="5095875" y="3187700"/>
          <p14:tracePt t="26624" x="5032375" y="3132138"/>
          <p14:tracePt t="26635" x="4995863" y="3086100"/>
          <p14:tracePt t="26646" x="4922838" y="3032125"/>
          <p14:tracePt t="26659" x="4840288" y="2976563"/>
          <p14:tracePt t="26680" x="4784725" y="2949575"/>
          <p14:tracePt t="26681" x="4721225" y="2940050"/>
          <p14:tracePt t="26683" x="4694238" y="2940050"/>
          <p14:tracePt t="26703" x="4675188" y="2922588"/>
          <p14:tracePt t="26714" x="4657725" y="2922588"/>
          <p14:tracePt t="26737" x="4648200" y="2922588"/>
          <p14:tracePt t="26894" x="4657725" y="2922588"/>
          <p14:tracePt t="26910" x="4684713" y="2930525"/>
          <p14:tracePt t="26920" x="4721225" y="2940050"/>
          <p14:tracePt t="26927" x="4767263" y="2986088"/>
          <p14:tracePt t="26940" x="4813300" y="3013075"/>
          <p14:tracePt t="26950" x="4876800" y="3049588"/>
          <p14:tracePt t="26963" x="4903788" y="3095625"/>
          <p14:tracePt t="26972" x="4940300" y="3132138"/>
          <p14:tracePt t="26996" x="4995863" y="3205163"/>
          <p14:tracePt t="26997" x="5013325" y="3224213"/>
          <p14:tracePt t="27017" x="5013325" y="3260725"/>
          <p14:tracePt t="27029" x="5022850" y="3287713"/>
          <p14:tracePt t="27043" x="5022850" y="3305175"/>
          <p14:tracePt t="27051" x="5022850" y="3360738"/>
          <p14:tracePt t="27062" x="5022850" y="3387725"/>
          <p14:tracePt t="27074" x="5022850" y="3406775"/>
          <p14:tracePt t="27085" x="5022850" y="3443288"/>
          <p14:tracePt t="27097" x="5022850" y="3451225"/>
          <p14:tracePt t="27098" x="5022850" y="3470275"/>
          <p14:tracePt t="27119" x="5022850" y="3487738"/>
          <p14:tracePt t="27129" x="5022850" y="3524250"/>
          <p14:tracePt t="27141" x="5022850" y="3560763"/>
          <p14:tracePt t="27152" x="5013325" y="3597275"/>
          <p14:tracePt t="27164" x="5013325" y="3616325"/>
          <p14:tracePt t="27177" x="5005388" y="3652838"/>
          <p14:tracePt t="27186" x="5005388" y="3689350"/>
          <p14:tracePt t="27212" x="4959350" y="3808413"/>
          <p14:tracePt t="27232" x="4949825" y="3862388"/>
          <p14:tracePt t="27245" x="4940300" y="3908425"/>
          <p14:tracePt t="27259" x="4913313" y="3954463"/>
          <p14:tracePt t="27265" x="4895850" y="4000500"/>
          <p14:tracePt t="27279" x="4867275" y="4044950"/>
          <p14:tracePt t="27291" x="4867275" y="4073525"/>
          <p14:tracePt t="27312" x="4821238" y="4154488"/>
          <p14:tracePt t="27345" x="4803775" y="4173538"/>
          <p14:tracePt t="27378" x="4767263" y="4227513"/>
          <p14:tracePt t="27390" x="4730750" y="4256088"/>
          <p14:tracePt t="27394" x="4684713" y="4300538"/>
          <p14:tracePt t="27413" x="4667250" y="4337050"/>
          <p14:tracePt t="27423" x="4648200" y="4337050"/>
          <p14:tracePt t="27434" x="4602163" y="4365625"/>
          <p14:tracePt t="27446" x="4594225" y="4373563"/>
          <p14:tracePt t="27468" x="4584700" y="4373563"/>
          <p14:tracePt t="27493" x="4548188" y="4383088"/>
          <p14:tracePt t="27502" x="4538663" y="4383088"/>
          <p14:tracePt t="30263" x="4529138" y="4383088"/>
          <p14:tracePt t="30292" x="4529138" y="4410075"/>
          <p14:tracePt t="30382" x="4538663" y="4419600"/>
          <p14:tracePt t="30551" x="4557713" y="4429125"/>
          <p14:tracePt t="30562" x="4565650" y="4438650"/>
          <p14:tracePt t="30618" x="4594225" y="4465638"/>
          <p14:tracePt t="30643" x="4602163" y="4475163"/>
          <p14:tracePt t="30652" x="4611688" y="4492625"/>
          <p14:tracePt t="30664" x="4611688" y="4502150"/>
          <p14:tracePt t="30677" x="4621213" y="4511675"/>
          <p14:tracePt t="30686" x="4621213" y="4519613"/>
          <p14:tracePt t="30696" x="4630738" y="4529138"/>
          <p14:tracePt t="30709" x="4630738" y="4538663"/>
          <p14:tracePt t="30730" x="4630738" y="4548188"/>
          <p14:tracePt t="30742" x="4638675" y="4575175"/>
          <p14:tracePt t="30765" x="4648200" y="4602163"/>
          <p14:tracePt t="30776" x="4657725" y="4629150"/>
          <p14:tracePt t="30787" x="4675188" y="4648200"/>
          <p14:tracePt t="30798" x="4684713" y="4694238"/>
          <p14:tracePt t="30810" x="4684713" y="4711700"/>
          <p14:tracePt t="30825" x="4684713" y="4738688"/>
          <p14:tracePt t="30832" x="4711700" y="4784725"/>
          <p14:tracePt t="30856" x="4711700" y="4811713"/>
          <p14:tracePt t="30865" x="4740275" y="4848225"/>
          <p14:tracePt t="30877" x="4748213" y="4884738"/>
          <p14:tracePt t="30893" x="4757738" y="4903788"/>
          <p14:tracePt t="30900" x="4767263" y="4959350"/>
          <p14:tracePt t="30910" x="4784725" y="4995863"/>
          <p14:tracePt t="30925" x="4794250" y="5022850"/>
          <p14:tracePt t="30933" x="4794250" y="5049838"/>
          <p14:tracePt t="30944" x="4794250" y="5068888"/>
          <p14:tracePt t="30958" x="4803775" y="5076825"/>
          <p14:tracePt t="30968" x="4803775" y="5105400"/>
          <p14:tracePt t="30978" x="4813300" y="5113338"/>
          <p14:tracePt t="30991" x="4813300" y="5132388"/>
          <p14:tracePt t="31011" x="4813300" y="5159375"/>
          <p14:tracePt t="31013" x="4813300" y="5214938"/>
          <p14:tracePt t="31045" x="4813300" y="5241925"/>
          <p14:tracePt t="31048" x="4784725" y="5287963"/>
          <p14:tracePt t="31069" x="4711700" y="5341938"/>
          <p14:tracePt t="31074" x="4667250" y="5360988"/>
          <p14:tracePt t="31092" x="4621213" y="5387975"/>
          <p14:tracePt t="31102" x="4557713" y="5424488"/>
          <p14:tracePt t="31126" x="4456113" y="5487988"/>
          <p14:tracePt t="31146" x="4429125" y="5497513"/>
          <p14:tracePt t="31158" x="4411663" y="5524500"/>
          <p14:tracePt t="31170" x="4383088" y="5551488"/>
          <p14:tracePt t="31181" x="4365625" y="5580063"/>
          <p14:tracePt t="31184" x="4319588" y="5616575"/>
          <p14:tracePt t="31203" x="4310063" y="5643563"/>
          <p14:tracePt t="31227" x="4256088" y="5707063"/>
          <p14:tracePt t="31229" x="4246563" y="5726113"/>
          <p14:tracePt t="31249" x="4219575" y="5770563"/>
          <p14:tracePt t="31259" x="4200525" y="5807075"/>
          <p14:tracePt t="31283" x="4146550" y="5843588"/>
          <p14:tracePt t="31285" x="4083050" y="5918200"/>
          <p14:tracePt t="31308" x="4017963" y="5954713"/>
          <p14:tracePt t="31326" x="3935413" y="6008688"/>
          <p14:tracePt t="31330" x="3844925" y="6054725"/>
          <p14:tracePt t="31350" x="3808413" y="6100763"/>
          <p14:tracePt t="31360" x="3725863" y="6145213"/>
          <p14:tracePt t="31386" x="3616325" y="6200775"/>
          <p14:tracePt t="31574" x="3606800" y="6210300"/>
          <p14:tracePt t="31586" x="3570288" y="6254750"/>
          <p14:tracePt t="31597" x="3543300" y="6283325"/>
          <p14:tracePt t="31610" x="3460750" y="6327775"/>
          <p14:tracePt t="31619" x="3360738" y="6364288"/>
          <p14:tracePt t="31631" x="3251200" y="6392863"/>
          <p14:tracePt t="31642" x="3095625" y="6429375"/>
          <p14:tracePt t="31656" x="2968625" y="6437313"/>
          <p14:tracePt t="31665" x="2859088" y="6456363"/>
          <p14:tracePt t="31675" x="2749550" y="6456363"/>
          <p14:tracePt t="31691" x="2657475" y="6465888"/>
          <p14:tracePt t="31697" x="2640013" y="6465888"/>
          <p14:tracePt t="31710" x="2620963" y="6465888"/>
          <p14:tracePt t="31722" x="2603500" y="6465888"/>
          <p14:tracePt t="31732" x="2557463" y="6473825"/>
          <p14:tracePt t="31757" x="2438400" y="6502400"/>
          <p14:tracePt t="31765" x="2411413" y="6502400"/>
          <p14:tracePt t="31776" x="2355850" y="6502400"/>
          <p14:tracePt t="31791" x="2309813" y="6529388"/>
          <p14:tracePt t="31802" x="2282825" y="6529388"/>
          <p14:tracePt t="31810" x="2236788" y="6538913"/>
          <p14:tracePt t="31824" x="2209800" y="6538913"/>
          <p14:tracePt t="31834" x="2200275" y="6538913"/>
          <p14:tracePt t="31858" x="2173288" y="6546850"/>
          <p14:tracePt t="31956" x="2146300" y="6546850"/>
          <p14:tracePt t="31967" x="2090738" y="6565900"/>
          <p14:tracePt t="31979" x="2046288" y="6565900"/>
          <p14:tracePt t="31991" x="2017713" y="6565900"/>
          <p14:tracePt t="32002" x="2000250" y="6575425"/>
          <p14:tracePt t="32204" x="1981200" y="6575425"/>
          <p14:tracePt t="32226" x="2009775" y="6575425"/>
          <p14:tracePt t="32229" x="2100263" y="6575425"/>
          <p14:tracePt t="32249" x="2182813" y="6575425"/>
          <p14:tracePt t="32275" x="2319338" y="6575425"/>
          <p14:tracePt t="32294" x="2338388" y="6575425"/>
          <p14:tracePt t="32306" x="2355850" y="6575425"/>
          <p14:tracePt t="32327" x="2392363" y="6575425"/>
          <p14:tracePt t="32331" x="2557463" y="6575425"/>
          <p14:tracePt t="32350" x="2647950" y="6575425"/>
          <p14:tracePt t="32373" x="2720975" y="6575425"/>
          <p14:tracePt t="32375" x="2794000" y="6575425"/>
          <p14:tracePt t="32395" x="2840038" y="6575425"/>
          <p14:tracePt t="32407" x="2867025" y="6575425"/>
          <p14:tracePt t="32418" x="2903538" y="6575425"/>
          <p14:tracePt t="32430" x="2949575" y="6575425"/>
          <p14:tracePt t="32442" x="3013075" y="6575425"/>
          <p14:tracePt t="32452" x="3041650" y="6575425"/>
          <p14:tracePt t="32474" x="3059113" y="6575425"/>
          <p14:tracePt t="32477" x="3114675" y="6575425"/>
          <p14:tracePt t="32497" x="3178175" y="6565900"/>
          <p14:tracePt t="32508" x="3205163" y="6565900"/>
          <p14:tracePt t="32531" x="3270250" y="6538913"/>
          <p14:tracePt t="32533" x="3525838" y="6510338"/>
          <p14:tracePt t="32555" x="3689350" y="6510338"/>
          <p14:tracePt t="32565" x="3871913" y="6510338"/>
          <p14:tracePt t="32590" x="4237038" y="6502400"/>
          <p14:tracePt t="32610" x="4346575" y="6502400"/>
          <p14:tracePt t="32622" x="4419600" y="6502400"/>
          <p14:tracePt t="32639" x="4502150" y="6473825"/>
          <p14:tracePt t="32643" x="4594225" y="6456363"/>
          <p14:tracePt t="32656" x="4667250" y="6446838"/>
          <p14:tracePt t="32668" x="4767263" y="6429375"/>
          <p14:tracePt t="32691" x="4995863" y="6410325"/>
          <p14:tracePt t="32711" x="5032375" y="6410325"/>
          <p14:tracePt t="32722" x="5041900" y="6410325"/>
          <p14:tracePt t="32744" x="5049838" y="6410325"/>
          <p14:tracePt t="32846" x="5078413" y="6410325"/>
          <p14:tracePt t="32869" x="5105400" y="6392863"/>
          <p14:tracePt t="32879" x="5132388" y="6383338"/>
          <p14:tracePt t="32902" x="5141913" y="6383338"/>
          <p14:tracePt t="32906" x="5151438" y="6383338"/>
          <p14:tracePt t="33859" x="5187950" y="6373813"/>
          <p14:tracePt t="33871" x="5799138" y="6273800"/>
          <p14:tracePt t="33892" x="6438900" y="6218238"/>
          <p14:tracePt t="33905" x="7040563" y="6191250"/>
          <p14:tracePt t="33917" x="7488238" y="6173788"/>
          <p14:tracePt t="33941" x="8201025" y="6108700"/>
          <p14:tracePt t="33959" x="8374063" y="6045200"/>
          <p14:tracePt t="33971" x="8539163" y="5972175"/>
          <p14:tracePt t="33987" x="8739188" y="5889625"/>
          <p14:tracePt t="33993" x="9040813" y="5789613"/>
          <p14:tracePt t="34006" x="9369425" y="5707063"/>
          <p14:tracePt t="34015" x="9809163" y="5616575"/>
          <p14:tracePt t="34027" x="10210800" y="5524500"/>
          <p14:tracePt t="34050" x="10575925" y="5461000"/>
          <p14:tracePt t="34053" x="11169650" y="5305425"/>
          <p14:tracePt t="34071" x="11333163" y="5259388"/>
          <p14:tracePt t="34083" x="11479213" y="5222875"/>
          <p14:tracePt t="34094" x="11598275" y="5186363"/>
          <p14:tracePt t="34105" x="11680825" y="5159375"/>
          <p14:tracePt t="34127" x="11753850" y="5132388"/>
          <p14:tracePt t="34129" x="11853863" y="5105400"/>
          <p14:tracePt t="34132" x="11963400" y="5076825"/>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BAD76F3E-3A97-486B-B402-44400A8B9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45731" y="2306138"/>
            <a:ext cx="10506455" cy="2967208"/>
          </a:xfrm>
        </p:spPr>
        <p:txBody>
          <a:bodyPr vert="horz" lIns="91440" tIns="45720" rIns="91440" bIns="45720" rtlCol="0" anchor="b">
            <a:normAutofit/>
          </a:bodyPr>
          <a:lstStyle/>
          <a:p>
            <a:pPr eaLnBrk="1" hangingPunct="1">
              <a:lnSpc>
                <a:spcPct val="90000"/>
              </a:lnSpc>
            </a:pPr>
            <a:r>
              <a:rPr lang="en-US" sz="6800" kern="1200" dirty="0">
                <a:solidFill>
                  <a:schemeClr val="bg2"/>
                </a:solidFill>
                <a:latin typeface="+mj-lt"/>
                <a:ea typeface="+mj-ea"/>
                <a:cs typeface="+mj-cs"/>
              </a:rPr>
              <a:t>Results</a:t>
            </a:r>
            <a:br>
              <a:rPr lang="en-US" sz="6800" kern="1200" dirty="0">
                <a:solidFill>
                  <a:schemeClr val="tx1"/>
                </a:solidFill>
                <a:latin typeface="+mj-lt"/>
                <a:ea typeface="+mj-ea"/>
                <a:cs typeface="+mj-cs"/>
              </a:rPr>
            </a:br>
            <a:br>
              <a:rPr lang="en-US" sz="6800" kern="1200" dirty="0">
                <a:solidFill>
                  <a:schemeClr val="tx1"/>
                </a:solidFill>
                <a:latin typeface="+mj-lt"/>
                <a:ea typeface="+mj-ea"/>
                <a:cs typeface="+mj-cs"/>
              </a:rPr>
            </a:br>
            <a:endParaRPr lang="en-US" sz="6800" kern="1200" dirty="0">
              <a:solidFill>
                <a:schemeClr val="tx1"/>
              </a:solidFill>
              <a:latin typeface="+mj-lt"/>
              <a:ea typeface="+mj-ea"/>
              <a:cs typeface="+mj-cs"/>
            </a:endParaRPr>
          </a:p>
        </p:txBody>
      </p:sp>
      <p:sp>
        <p:nvSpPr>
          <p:cNvPr id="9" name="Rectangle 8">
            <a:extLst>
              <a:ext uri="{FF2B5EF4-FFF2-40B4-BE49-F238E27FC236}">
                <a16:creationId xmlns:a16="http://schemas.microsoft.com/office/drawing/2014/main" id="{391F6B52-91F4-4AEB-B6DB-29FEBCF28C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4331166"/>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1" name="Rectangle 10">
            <a:extLst>
              <a:ext uri="{FF2B5EF4-FFF2-40B4-BE49-F238E27FC236}">
                <a16:creationId xmlns:a16="http://schemas.microsoft.com/office/drawing/2014/main" id="{2CD6F061-7C53-44F4-9794-953DB70A4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346882" y="2348839"/>
            <a:ext cx="54864" cy="39467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Audio 3">
            <a:hlinkClick r:id="" action="ppaction://media"/>
            <a:extLst>
              <a:ext uri="{FF2B5EF4-FFF2-40B4-BE49-F238E27FC236}">
                <a16:creationId xmlns:a16="http://schemas.microsoft.com/office/drawing/2014/main" id="{BB5CA88B-5E3E-4E90-AF68-A66D97102C9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52266376"/>
      </p:ext>
    </p:extLst>
  </p:cSld>
  <p:clrMapOvr>
    <a:masterClrMapping/>
  </p:clrMapOvr>
  <mc:AlternateContent xmlns:mc="http://schemas.openxmlformats.org/markup-compatibility/2006">
    <mc:Choice xmlns:p14="http://schemas.microsoft.com/office/powerpoint/2010/main" Requires="p14">
      <p:transition spd="slow" p14:dur="2000" advTm="980"/>
    </mc:Choice>
    <mc:Fallback>
      <p:transition spd="slow" advTm="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A5E40-0DEE-4F59-BA93-625227C5237B}"/>
              </a:ext>
            </a:extLst>
          </p:cNvPr>
          <p:cNvSpPr>
            <a:spLocks noGrp="1"/>
          </p:cNvSpPr>
          <p:nvPr>
            <p:ph type="title"/>
          </p:nvPr>
        </p:nvSpPr>
        <p:spPr>
          <a:xfrm>
            <a:off x="838200" y="327418"/>
            <a:ext cx="10515600" cy="1325563"/>
          </a:xfrm>
        </p:spPr>
        <p:style>
          <a:lnRef idx="2">
            <a:schemeClr val="dk1"/>
          </a:lnRef>
          <a:fillRef idx="1">
            <a:schemeClr val="lt1"/>
          </a:fillRef>
          <a:effectRef idx="0">
            <a:schemeClr val="dk1"/>
          </a:effectRef>
          <a:fontRef idx="minor">
            <a:schemeClr val="dk1"/>
          </a:fontRef>
        </p:style>
        <p:txBody>
          <a:bodyPr/>
          <a:lstStyle/>
          <a:p>
            <a:pPr algn="ctr"/>
            <a:r>
              <a:rPr lang="en-GB" dirty="0">
                <a:latin typeface="Times New Roman" panose="02020603050405020304" pitchFamily="18" charset="0"/>
                <a:cs typeface="Times New Roman" panose="02020603050405020304" pitchFamily="18" charset="0"/>
              </a:rPr>
              <a:t>Structure of [100] GaAs: initial state</a:t>
            </a:r>
            <a:endParaRPr lang="en-ZA"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97AAD32B-58E0-41D3-B0B8-4D0081C73FFB}"/>
              </a:ext>
            </a:extLst>
          </p:cNvPr>
          <p:cNvSpPr>
            <a:spLocks noGrp="1"/>
          </p:cNvSpPr>
          <p:nvPr>
            <p:ph idx="1"/>
          </p:nvPr>
        </p:nvSpPr>
        <p:spPr>
          <a:xfrm>
            <a:off x="419345" y="5113337"/>
            <a:ext cx="4794613" cy="1325563"/>
          </a:xfrm>
        </p:spPr>
        <p:txBody>
          <a:bodyPr>
            <a:normAutofit/>
          </a:bodyPr>
          <a:lstStyle/>
          <a:p>
            <a:pPr marL="0" indent="0">
              <a:buNone/>
            </a:pPr>
            <a:r>
              <a:rPr lang="en-GB" sz="1700" dirty="0">
                <a:latin typeface="Times New Roman" panose="02020603050405020304" pitchFamily="18" charset="0"/>
                <a:cs typeface="Times New Roman" panose="02020603050405020304" pitchFamily="18" charset="0"/>
              </a:rPr>
              <a:t>c-GaAs is anisotropic</a:t>
            </a:r>
          </a:p>
          <a:p>
            <a:pPr marL="0" indent="0">
              <a:buNone/>
            </a:pPr>
            <a:r>
              <a:rPr lang="en-GB" sz="1700" dirty="0">
                <a:latin typeface="Times New Roman" panose="02020603050405020304" pitchFamily="18" charset="0"/>
                <a:cs typeface="Times New Roman" panose="02020603050405020304" pitchFamily="18" charset="0"/>
              </a:rPr>
              <a:t>[100] direction at </a:t>
            </a:r>
            <a:r>
              <a:rPr lang="el-GR" sz="1700" dirty="0">
                <a:latin typeface="Times New Roman" panose="02020603050405020304" pitchFamily="18" charset="0"/>
                <a:cs typeface="Times New Roman" panose="02020603050405020304" pitchFamily="18" charset="0"/>
              </a:rPr>
              <a:t>φ</a:t>
            </a:r>
            <a:r>
              <a:rPr lang="en-GB" sz="1700" dirty="0">
                <a:latin typeface="Times New Roman" panose="02020603050405020304" pitchFamily="18" charset="0"/>
                <a:cs typeface="Times New Roman" panose="02020603050405020304" pitchFamily="18" charset="0"/>
              </a:rPr>
              <a:t> = 30°</a:t>
            </a:r>
          </a:p>
          <a:p>
            <a:pPr marL="0" indent="0">
              <a:buNone/>
            </a:pPr>
            <a:r>
              <a:rPr lang="en-GB" sz="1700" dirty="0">
                <a:latin typeface="Times New Roman" panose="02020603050405020304" pitchFamily="18" charset="0"/>
                <a:cs typeface="Times New Roman" panose="02020603050405020304" pitchFamily="18" charset="0"/>
              </a:rPr>
              <a:t>[110] direction at </a:t>
            </a:r>
            <a:r>
              <a:rPr lang="el-GR" sz="1700" dirty="0">
                <a:latin typeface="Times New Roman" panose="02020603050405020304" pitchFamily="18" charset="0"/>
                <a:cs typeface="Times New Roman" panose="02020603050405020304" pitchFamily="18" charset="0"/>
              </a:rPr>
              <a:t>φ</a:t>
            </a:r>
            <a:r>
              <a:rPr lang="en-GB" sz="1700" dirty="0">
                <a:latin typeface="Times New Roman" panose="02020603050405020304" pitchFamily="18" charset="0"/>
                <a:cs typeface="Times New Roman" panose="02020603050405020304" pitchFamily="18" charset="0"/>
              </a:rPr>
              <a:t> = </a:t>
            </a:r>
            <a:r>
              <a:rPr lang="en-GB" sz="1800" dirty="0">
                <a:effectLst/>
                <a:latin typeface="Times New Roman" panose="02020603050405020304" pitchFamily="18" charset="0"/>
                <a:ea typeface="Calibri" panose="020F0502020204030204" pitchFamily="34" charset="0"/>
              </a:rPr>
              <a:t>75</a:t>
            </a:r>
            <a:r>
              <a:rPr lang="en-GB" sz="1700" dirty="0">
                <a:latin typeface="Times New Roman" panose="02020603050405020304" pitchFamily="18" charset="0"/>
                <a:cs typeface="Times New Roman" panose="02020603050405020304" pitchFamily="18" charset="0"/>
              </a:rPr>
              <a:t>°</a:t>
            </a:r>
            <a:endParaRPr lang="en-ZA" sz="170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ED60CA5B-C1EE-4D5B-A320-44A9DE8D83F7}"/>
              </a:ext>
            </a:extLst>
          </p:cNvPr>
          <p:cNvPicPr>
            <a:picLocks noChangeAspect="1"/>
          </p:cNvPicPr>
          <p:nvPr/>
        </p:nvPicPr>
        <p:blipFill>
          <a:blip r:embed="rId5"/>
          <a:stretch>
            <a:fillRect/>
          </a:stretch>
        </p:blipFill>
        <p:spPr>
          <a:xfrm>
            <a:off x="6746832" y="1798927"/>
            <a:ext cx="3970283" cy="2720127"/>
          </a:xfrm>
          <a:prstGeom prst="rect">
            <a:avLst/>
          </a:prstGeom>
        </p:spPr>
      </p:pic>
      <p:graphicFrame>
        <p:nvGraphicFramePr>
          <p:cNvPr id="14" name="Table 13">
            <a:extLst>
              <a:ext uri="{FF2B5EF4-FFF2-40B4-BE49-F238E27FC236}">
                <a16:creationId xmlns:a16="http://schemas.microsoft.com/office/drawing/2014/main" id="{405E5CCE-15DA-4F53-9305-5BFE36D2FEEC}"/>
              </a:ext>
            </a:extLst>
          </p:cNvPr>
          <p:cNvGraphicFramePr>
            <a:graphicFrameLocks noGrp="1"/>
          </p:cNvGraphicFramePr>
          <p:nvPr>
            <p:extLst>
              <p:ext uri="{D42A27DB-BD31-4B8C-83A1-F6EECF244321}">
                <p14:modId xmlns:p14="http://schemas.microsoft.com/office/powerpoint/2010/main" val="3335923681"/>
              </p:ext>
            </p:extLst>
          </p:nvPr>
        </p:nvGraphicFramePr>
        <p:xfrm>
          <a:off x="5628640" y="4665001"/>
          <a:ext cx="5725160" cy="2067340"/>
        </p:xfrm>
        <a:graphic>
          <a:graphicData uri="http://schemas.openxmlformats.org/drawingml/2006/table">
            <a:tbl>
              <a:tblPr firstRow="1" firstCol="1" bandRow="1">
                <a:tableStyleId>{5940675A-B579-460E-94D1-54222C63F5DA}</a:tableStyleId>
              </a:tblPr>
              <a:tblGrid>
                <a:gridCol w="953770">
                  <a:extLst>
                    <a:ext uri="{9D8B030D-6E8A-4147-A177-3AD203B41FA5}">
                      <a16:colId xmlns:a16="http://schemas.microsoft.com/office/drawing/2014/main" val="3487279111"/>
                    </a:ext>
                  </a:extLst>
                </a:gridCol>
                <a:gridCol w="953770">
                  <a:extLst>
                    <a:ext uri="{9D8B030D-6E8A-4147-A177-3AD203B41FA5}">
                      <a16:colId xmlns:a16="http://schemas.microsoft.com/office/drawing/2014/main" val="452526320"/>
                    </a:ext>
                  </a:extLst>
                </a:gridCol>
                <a:gridCol w="613907">
                  <a:extLst>
                    <a:ext uri="{9D8B030D-6E8A-4147-A177-3AD203B41FA5}">
                      <a16:colId xmlns:a16="http://schemas.microsoft.com/office/drawing/2014/main" val="3683688299"/>
                    </a:ext>
                  </a:extLst>
                </a:gridCol>
                <a:gridCol w="1294903">
                  <a:extLst>
                    <a:ext uri="{9D8B030D-6E8A-4147-A177-3AD203B41FA5}">
                      <a16:colId xmlns:a16="http://schemas.microsoft.com/office/drawing/2014/main" val="3783346550"/>
                    </a:ext>
                  </a:extLst>
                </a:gridCol>
                <a:gridCol w="633288">
                  <a:extLst>
                    <a:ext uri="{9D8B030D-6E8A-4147-A177-3AD203B41FA5}">
                      <a16:colId xmlns:a16="http://schemas.microsoft.com/office/drawing/2014/main" val="2470592758"/>
                    </a:ext>
                  </a:extLst>
                </a:gridCol>
                <a:gridCol w="1275522">
                  <a:extLst>
                    <a:ext uri="{9D8B030D-6E8A-4147-A177-3AD203B41FA5}">
                      <a16:colId xmlns:a16="http://schemas.microsoft.com/office/drawing/2014/main" val="1395493570"/>
                    </a:ext>
                  </a:extLst>
                </a:gridCol>
              </a:tblGrid>
              <a:tr h="413468">
                <a:tc>
                  <a:txBody>
                    <a:bodyPr/>
                    <a:lstStyle/>
                    <a:p>
                      <a:pPr>
                        <a:lnSpc>
                          <a:spcPct val="150000"/>
                        </a:lnSpc>
                        <a:spcAft>
                          <a:spcPts val="800"/>
                        </a:spcAft>
                      </a:pPr>
                      <a:r>
                        <a:rPr lang="en-GB" sz="1400" dirty="0">
                          <a:effectLst/>
                          <a:latin typeface="Times New Roman" panose="02020603050405020304" pitchFamily="18" charset="0"/>
                          <a:cs typeface="Times New Roman" panose="02020603050405020304" pitchFamily="18" charset="0"/>
                        </a:rPr>
                        <a:t> </a:t>
                      </a:r>
                      <a:endParaRPr lang="en-ZA"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r>
                        <a:rPr lang="en-GB" sz="1400" dirty="0">
                          <a:effectLst/>
                          <a:latin typeface="Times New Roman" panose="02020603050405020304" pitchFamily="18" charset="0"/>
                          <a:cs typeface="Times New Roman" panose="02020603050405020304" pitchFamily="18" charset="0"/>
                        </a:rPr>
                        <a:t>Measured</a:t>
                      </a:r>
                      <a:endParaRPr lang="en-ZA"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rowSpan="5">
                  <a:txBody>
                    <a:bodyPr/>
                    <a:lstStyle/>
                    <a:p>
                      <a:pPr>
                        <a:lnSpc>
                          <a:spcPct val="150000"/>
                        </a:lnSpc>
                        <a:spcAft>
                          <a:spcPts val="800"/>
                        </a:spcAft>
                      </a:pPr>
                      <a:r>
                        <a:rPr lang="en-GB" sz="1400" dirty="0">
                          <a:effectLst/>
                          <a:latin typeface="Times New Roman" panose="02020603050405020304" pitchFamily="18" charset="0"/>
                          <a:cs typeface="Times New Roman" panose="02020603050405020304" pitchFamily="18" charset="0"/>
                        </a:rPr>
                        <a:t> </a:t>
                      </a:r>
                      <a:endParaRPr lang="en-ZA" sz="1400" dirty="0">
                        <a:effectLst/>
                        <a:latin typeface="Times New Roman" panose="02020603050405020304" pitchFamily="18" charset="0"/>
                        <a:cs typeface="Times New Roman" panose="02020603050405020304" pitchFamily="18" charset="0"/>
                      </a:endParaRPr>
                    </a:p>
                    <a:p>
                      <a:pPr>
                        <a:lnSpc>
                          <a:spcPct val="150000"/>
                        </a:lnSpc>
                        <a:spcAft>
                          <a:spcPts val="800"/>
                        </a:spcAft>
                      </a:pPr>
                      <a:r>
                        <a:rPr lang="en-GB" sz="1400" dirty="0">
                          <a:effectLst/>
                          <a:latin typeface="Times New Roman" panose="02020603050405020304" pitchFamily="18" charset="0"/>
                          <a:cs typeface="Times New Roman" panose="02020603050405020304" pitchFamily="18" charset="0"/>
                        </a:rPr>
                        <a:t> </a:t>
                      </a:r>
                      <a:endParaRPr lang="en-ZA" sz="1400" dirty="0">
                        <a:effectLst/>
                        <a:latin typeface="Times New Roman" panose="02020603050405020304" pitchFamily="18" charset="0"/>
                        <a:cs typeface="Times New Roman" panose="02020603050405020304" pitchFamily="18" charset="0"/>
                      </a:endParaRPr>
                    </a:p>
                    <a:p>
                      <a:pPr>
                        <a:lnSpc>
                          <a:spcPct val="150000"/>
                        </a:lnSpc>
                        <a:spcAft>
                          <a:spcPts val="800"/>
                        </a:spcAft>
                      </a:pPr>
                      <a:r>
                        <a:rPr lang="en-GB" sz="1400" dirty="0">
                          <a:effectLst/>
                          <a:latin typeface="Times New Roman" panose="02020603050405020304" pitchFamily="18" charset="0"/>
                          <a:cs typeface="Times New Roman" panose="02020603050405020304" pitchFamily="18" charset="0"/>
                        </a:rPr>
                        <a:t>   vs</a:t>
                      </a:r>
                      <a:endParaRPr lang="en-ZA"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r>
                        <a:rPr lang="en-GB" sz="1400" dirty="0">
                          <a:effectLst/>
                          <a:latin typeface="Times New Roman" panose="02020603050405020304" pitchFamily="18" charset="0"/>
                          <a:cs typeface="Times New Roman" panose="02020603050405020304" pitchFamily="18" charset="0"/>
                        </a:rPr>
                        <a:t>Literature</a:t>
                      </a:r>
                      <a:endParaRPr lang="en-ZA"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rowSpan="5">
                  <a:txBody>
                    <a:bodyPr/>
                    <a:lstStyle/>
                    <a:p>
                      <a:pPr>
                        <a:lnSpc>
                          <a:spcPct val="150000"/>
                        </a:lnSpc>
                        <a:spcAft>
                          <a:spcPts val="800"/>
                        </a:spcAft>
                      </a:pPr>
                      <a:r>
                        <a:rPr lang="en-GB" sz="1400" dirty="0">
                          <a:effectLst/>
                          <a:latin typeface="Times New Roman" panose="02020603050405020304" pitchFamily="18" charset="0"/>
                          <a:cs typeface="Times New Roman" panose="02020603050405020304" pitchFamily="18" charset="0"/>
                        </a:rPr>
                        <a:t> </a:t>
                      </a:r>
                      <a:endParaRPr lang="en-ZA" sz="1400" dirty="0">
                        <a:effectLst/>
                        <a:latin typeface="Times New Roman" panose="02020603050405020304" pitchFamily="18" charset="0"/>
                        <a:cs typeface="Times New Roman" panose="02020603050405020304" pitchFamily="18" charset="0"/>
                      </a:endParaRPr>
                    </a:p>
                    <a:p>
                      <a:pPr>
                        <a:lnSpc>
                          <a:spcPct val="150000"/>
                        </a:lnSpc>
                        <a:spcAft>
                          <a:spcPts val="800"/>
                        </a:spcAft>
                      </a:pPr>
                      <a:r>
                        <a:rPr lang="en-GB" sz="1400" dirty="0">
                          <a:effectLst/>
                          <a:latin typeface="Times New Roman" panose="02020603050405020304" pitchFamily="18" charset="0"/>
                          <a:cs typeface="Times New Roman" panose="02020603050405020304" pitchFamily="18" charset="0"/>
                        </a:rPr>
                        <a:t> </a:t>
                      </a:r>
                      <a:endParaRPr lang="en-ZA" sz="1400" dirty="0">
                        <a:effectLst/>
                        <a:latin typeface="Times New Roman" panose="02020603050405020304" pitchFamily="18" charset="0"/>
                        <a:cs typeface="Times New Roman" panose="02020603050405020304" pitchFamily="18" charset="0"/>
                      </a:endParaRPr>
                    </a:p>
                    <a:p>
                      <a:pPr>
                        <a:lnSpc>
                          <a:spcPct val="150000"/>
                        </a:lnSpc>
                        <a:spcAft>
                          <a:spcPts val="800"/>
                        </a:spcAft>
                      </a:pPr>
                      <a:r>
                        <a:rPr lang="en-GB" sz="1400" dirty="0">
                          <a:effectLst/>
                          <a:latin typeface="Times New Roman" panose="02020603050405020304" pitchFamily="18" charset="0"/>
                          <a:cs typeface="Times New Roman" panose="02020603050405020304" pitchFamily="18" charset="0"/>
                        </a:rPr>
                        <a:t>   vs</a:t>
                      </a:r>
                      <a:endParaRPr lang="en-ZA"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r>
                        <a:rPr lang="en-GB" sz="1400">
                          <a:effectLst/>
                          <a:latin typeface="Times New Roman" panose="02020603050405020304" pitchFamily="18" charset="0"/>
                          <a:cs typeface="Times New Roman" panose="02020603050405020304" pitchFamily="18" charset="0"/>
                        </a:rPr>
                        <a:t>Literature</a:t>
                      </a:r>
                      <a:endParaRPr lang="en-ZA"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14254979"/>
                  </a:ext>
                </a:extLst>
              </a:tr>
              <a:tr h="413468">
                <a:tc>
                  <a:txBody>
                    <a:bodyPr/>
                    <a:lstStyle/>
                    <a:p>
                      <a:pPr>
                        <a:lnSpc>
                          <a:spcPct val="150000"/>
                        </a:lnSpc>
                        <a:spcAft>
                          <a:spcPts val="800"/>
                        </a:spcAft>
                      </a:pPr>
                      <a:r>
                        <a:rPr lang="en-GB" sz="1400" dirty="0">
                          <a:effectLst/>
                          <a:latin typeface="Times New Roman" panose="02020603050405020304" pitchFamily="18" charset="0"/>
                          <a:cs typeface="Times New Roman" panose="02020603050405020304" pitchFamily="18" charset="0"/>
                        </a:rPr>
                        <a:t>ρ (g/cm</a:t>
                      </a:r>
                      <a:r>
                        <a:rPr lang="en-GB" sz="1400" baseline="30000" dirty="0">
                          <a:effectLst/>
                          <a:latin typeface="Times New Roman" panose="02020603050405020304" pitchFamily="18" charset="0"/>
                          <a:cs typeface="Times New Roman" panose="02020603050405020304" pitchFamily="18" charset="0"/>
                        </a:rPr>
                        <a:t>3</a:t>
                      </a:r>
                      <a:r>
                        <a:rPr lang="en-GB" sz="1400" dirty="0">
                          <a:effectLst/>
                          <a:latin typeface="Times New Roman" panose="02020603050405020304" pitchFamily="18" charset="0"/>
                          <a:cs typeface="Times New Roman" panose="02020603050405020304" pitchFamily="18" charset="0"/>
                        </a:rPr>
                        <a:t>)</a:t>
                      </a:r>
                      <a:endParaRPr lang="en-ZA"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r>
                        <a:rPr lang="en-GB" sz="1400" dirty="0">
                          <a:effectLst/>
                          <a:latin typeface="Times New Roman" panose="02020603050405020304" pitchFamily="18" charset="0"/>
                          <a:cs typeface="Times New Roman" panose="02020603050405020304" pitchFamily="18" charset="0"/>
                        </a:rPr>
                        <a:t>5.37</a:t>
                      </a:r>
                      <a:endParaRPr lang="en-ZA"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n-ZA"/>
                    </a:p>
                  </a:txBody>
                  <a:tcPr/>
                </a:tc>
                <a:tc>
                  <a:txBody>
                    <a:bodyPr/>
                    <a:lstStyle/>
                    <a:p>
                      <a:pPr>
                        <a:lnSpc>
                          <a:spcPct val="150000"/>
                        </a:lnSpc>
                        <a:spcAft>
                          <a:spcPts val="800"/>
                        </a:spcAft>
                      </a:pPr>
                      <a:r>
                        <a:rPr lang="en-GB" sz="1400" dirty="0">
                          <a:effectLst/>
                          <a:latin typeface="Times New Roman" panose="02020603050405020304" pitchFamily="18" charset="0"/>
                          <a:cs typeface="Times New Roman" panose="02020603050405020304" pitchFamily="18" charset="0"/>
                        </a:rPr>
                        <a:t>5.31</a:t>
                      </a:r>
                      <a:endParaRPr lang="en-ZA"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n-ZA"/>
                    </a:p>
                  </a:txBody>
                  <a:tcPr/>
                </a:tc>
                <a:tc>
                  <a:txBody>
                    <a:bodyPr/>
                    <a:lstStyle/>
                    <a:p>
                      <a:pPr>
                        <a:lnSpc>
                          <a:spcPct val="150000"/>
                        </a:lnSpc>
                        <a:spcAft>
                          <a:spcPts val="800"/>
                        </a:spcAft>
                      </a:pPr>
                      <a:r>
                        <a:rPr lang="en-GB" sz="1400" dirty="0">
                          <a:effectLst/>
                          <a:latin typeface="Times New Roman" panose="02020603050405020304" pitchFamily="18" charset="0"/>
                          <a:cs typeface="Times New Roman" panose="02020603050405020304" pitchFamily="18" charset="0"/>
                        </a:rPr>
                        <a:t> 5.34</a:t>
                      </a:r>
                      <a:endParaRPr lang="en-ZA"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59846456"/>
                  </a:ext>
                </a:extLst>
              </a:tr>
              <a:tr h="413468">
                <a:tc>
                  <a:txBody>
                    <a:bodyPr/>
                    <a:lstStyle/>
                    <a:p>
                      <a:pPr>
                        <a:lnSpc>
                          <a:spcPct val="150000"/>
                        </a:lnSpc>
                        <a:spcAft>
                          <a:spcPts val="800"/>
                        </a:spcAft>
                      </a:pPr>
                      <a:r>
                        <a:rPr lang="en-GB" sz="1400" dirty="0">
                          <a:effectLst/>
                          <a:latin typeface="Times New Roman" panose="02020603050405020304" pitchFamily="18" charset="0"/>
                          <a:cs typeface="Times New Roman" panose="02020603050405020304" pitchFamily="18" charset="0"/>
                        </a:rPr>
                        <a:t>C</a:t>
                      </a:r>
                      <a:r>
                        <a:rPr lang="en-GB" sz="1400" baseline="-25000" dirty="0">
                          <a:effectLst/>
                          <a:latin typeface="Times New Roman" panose="02020603050405020304" pitchFamily="18" charset="0"/>
                          <a:cs typeface="Times New Roman" panose="02020603050405020304" pitchFamily="18" charset="0"/>
                        </a:rPr>
                        <a:t>11</a:t>
                      </a:r>
                      <a:r>
                        <a:rPr lang="en-GB" sz="1400" dirty="0">
                          <a:effectLst/>
                          <a:latin typeface="Times New Roman" panose="02020603050405020304" pitchFamily="18" charset="0"/>
                          <a:cs typeface="Times New Roman" panose="02020603050405020304" pitchFamily="18" charset="0"/>
                        </a:rPr>
                        <a:t> (</a:t>
                      </a:r>
                      <a:r>
                        <a:rPr lang="en-GB" sz="1400" dirty="0" err="1">
                          <a:effectLst/>
                          <a:latin typeface="Times New Roman" panose="02020603050405020304" pitchFamily="18" charset="0"/>
                          <a:cs typeface="Times New Roman" panose="02020603050405020304" pitchFamily="18" charset="0"/>
                        </a:rPr>
                        <a:t>GPa</a:t>
                      </a:r>
                      <a:r>
                        <a:rPr lang="en-GB" sz="1400" dirty="0">
                          <a:effectLst/>
                          <a:latin typeface="Times New Roman" panose="02020603050405020304" pitchFamily="18" charset="0"/>
                          <a:cs typeface="Times New Roman" panose="02020603050405020304" pitchFamily="18" charset="0"/>
                        </a:rPr>
                        <a:t>)</a:t>
                      </a:r>
                      <a:endParaRPr lang="en-ZA"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r>
                        <a:rPr lang="en-GB" sz="1400">
                          <a:effectLst/>
                          <a:latin typeface="Times New Roman" panose="02020603050405020304" pitchFamily="18" charset="0"/>
                          <a:cs typeface="Times New Roman" panose="02020603050405020304" pitchFamily="18" charset="0"/>
                        </a:rPr>
                        <a:t>134.7</a:t>
                      </a:r>
                      <a:endParaRPr lang="en-ZA"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n-ZA"/>
                    </a:p>
                  </a:txBody>
                  <a:tcPr/>
                </a:tc>
                <a:tc>
                  <a:txBody>
                    <a:bodyPr/>
                    <a:lstStyle/>
                    <a:p>
                      <a:pPr>
                        <a:lnSpc>
                          <a:spcPct val="150000"/>
                        </a:lnSpc>
                        <a:spcAft>
                          <a:spcPts val="800"/>
                        </a:spcAft>
                      </a:pPr>
                      <a:r>
                        <a:rPr lang="en-GB" sz="1400">
                          <a:effectLst/>
                          <a:latin typeface="Times New Roman" panose="02020603050405020304" pitchFamily="18" charset="0"/>
                          <a:cs typeface="Times New Roman" panose="02020603050405020304" pitchFamily="18" charset="0"/>
                        </a:rPr>
                        <a:t>118.8</a:t>
                      </a:r>
                      <a:endParaRPr lang="en-ZA"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n-ZA"/>
                    </a:p>
                  </a:txBody>
                  <a:tcPr/>
                </a:tc>
                <a:tc>
                  <a:txBody>
                    <a:bodyPr/>
                    <a:lstStyle/>
                    <a:p>
                      <a:pPr>
                        <a:lnSpc>
                          <a:spcPct val="150000"/>
                        </a:lnSpc>
                        <a:spcAft>
                          <a:spcPts val="800"/>
                        </a:spcAft>
                      </a:pPr>
                      <a:r>
                        <a:rPr lang="en-GB" sz="1400">
                          <a:effectLst/>
                          <a:latin typeface="Times New Roman" panose="02020603050405020304" pitchFamily="18" charset="0"/>
                          <a:cs typeface="Times New Roman" panose="02020603050405020304" pitchFamily="18" charset="0"/>
                        </a:rPr>
                        <a:t>120.0</a:t>
                      </a:r>
                      <a:endParaRPr lang="en-ZA"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20882602"/>
                  </a:ext>
                </a:extLst>
              </a:tr>
              <a:tr h="413468">
                <a:tc>
                  <a:txBody>
                    <a:bodyPr/>
                    <a:lstStyle/>
                    <a:p>
                      <a:pPr>
                        <a:lnSpc>
                          <a:spcPct val="150000"/>
                        </a:lnSpc>
                        <a:spcAft>
                          <a:spcPts val="800"/>
                        </a:spcAft>
                      </a:pPr>
                      <a:r>
                        <a:rPr lang="en-GB" sz="1400" dirty="0">
                          <a:effectLst/>
                          <a:latin typeface="Times New Roman" panose="02020603050405020304" pitchFamily="18" charset="0"/>
                          <a:cs typeface="Times New Roman" panose="02020603050405020304" pitchFamily="18" charset="0"/>
                        </a:rPr>
                        <a:t>C</a:t>
                      </a:r>
                      <a:r>
                        <a:rPr lang="en-GB" sz="1400" baseline="-25000" dirty="0">
                          <a:effectLst/>
                          <a:latin typeface="Times New Roman" panose="02020603050405020304" pitchFamily="18" charset="0"/>
                          <a:cs typeface="Times New Roman" panose="02020603050405020304" pitchFamily="18" charset="0"/>
                        </a:rPr>
                        <a:t>12 </a:t>
                      </a:r>
                      <a:r>
                        <a:rPr lang="en-GB" sz="1400" dirty="0">
                          <a:effectLst/>
                          <a:latin typeface="Times New Roman" panose="02020603050405020304" pitchFamily="18" charset="0"/>
                          <a:cs typeface="Times New Roman" panose="02020603050405020304" pitchFamily="18" charset="0"/>
                        </a:rPr>
                        <a:t>(</a:t>
                      </a:r>
                      <a:r>
                        <a:rPr lang="en-GB" sz="1400" dirty="0" err="1">
                          <a:effectLst/>
                          <a:latin typeface="Times New Roman" panose="02020603050405020304" pitchFamily="18" charset="0"/>
                          <a:cs typeface="Times New Roman" panose="02020603050405020304" pitchFamily="18" charset="0"/>
                        </a:rPr>
                        <a:t>GPa</a:t>
                      </a:r>
                      <a:r>
                        <a:rPr lang="en-GB" sz="1400" dirty="0">
                          <a:effectLst/>
                          <a:latin typeface="Times New Roman" panose="02020603050405020304" pitchFamily="18" charset="0"/>
                          <a:cs typeface="Times New Roman" panose="02020603050405020304" pitchFamily="18" charset="0"/>
                        </a:rPr>
                        <a:t>)</a:t>
                      </a:r>
                      <a:endParaRPr lang="en-ZA"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r>
                        <a:rPr lang="en-GB" sz="1400">
                          <a:effectLst/>
                          <a:latin typeface="Times New Roman" panose="02020603050405020304" pitchFamily="18" charset="0"/>
                          <a:cs typeface="Times New Roman" panose="02020603050405020304" pitchFamily="18" charset="0"/>
                        </a:rPr>
                        <a:t>46.6</a:t>
                      </a:r>
                      <a:endParaRPr lang="en-ZA"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n-ZA"/>
                    </a:p>
                  </a:txBody>
                  <a:tcPr/>
                </a:tc>
                <a:tc>
                  <a:txBody>
                    <a:bodyPr/>
                    <a:lstStyle/>
                    <a:p>
                      <a:pPr>
                        <a:lnSpc>
                          <a:spcPct val="150000"/>
                        </a:lnSpc>
                        <a:spcAft>
                          <a:spcPts val="800"/>
                        </a:spcAft>
                      </a:pPr>
                      <a:r>
                        <a:rPr lang="en-GB" sz="1400">
                          <a:effectLst/>
                          <a:latin typeface="Times New Roman" panose="02020603050405020304" pitchFamily="18" charset="0"/>
                          <a:cs typeface="Times New Roman" panose="02020603050405020304" pitchFamily="18" charset="0"/>
                        </a:rPr>
                        <a:t>53.8</a:t>
                      </a:r>
                      <a:endParaRPr lang="en-ZA"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n-ZA"/>
                    </a:p>
                  </a:txBody>
                  <a:tcPr/>
                </a:tc>
                <a:tc>
                  <a:txBody>
                    <a:bodyPr/>
                    <a:lstStyle/>
                    <a:p>
                      <a:pPr>
                        <a:lnSpc>
                          <a:spcPct val="150000"/>
                        </a:lnSpc>
                        <a:spcAft>
                          <a:spcPts val="800"/>
                        </a:spcAft>
                      </a:pPr>
                      <a:r>
                        <a:rPr lang="en-GB" sz="1400">
                          <a:effectLst/>
                          <a:latin typeface="Times New Roman" panose="02020603050405020304" pitchFamily="18" charset="0"/>
                          <a:cs typeface="Times New Roman" panose="02020603050405020304" pitchFamily="18" charset="0"/>
                        </a:rPr>
                        <a:t>57.4</a:t>
                      </a:r>
                      <a:endParaRPr lang="en-ZA"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12048980"/>
                  </a:ext>
                </a:extLst>
              </a:tr>
              <a:tr h="413468">
                <a:tc>
                  <a:txBody>
                    <a:bodyPr/>
                    <a:lstStyle/>
                    <a:p>
                      <a:pPr>
                        <a:lnSpc>
                          <a:spcPct val="150000"/>
                        </a:lnSpc>
                        <a:spcAft>
                          <a:spcPts val="800"/>
                        </a:spcAft>
                      </a:pPr>
                      <a:r>
                        <a:rPr lang="en-GB" sz="1400" dirty="0">
                          <a:effectLst/>
                          <a:latin typeface="Times New Roman" panose="02020603050405020304" pitchFamily="18" charset="0"/>
                          <a:cs typeface="Times New Roman" panose="02020603050405020304" pitchFamily="18" charset="0"/>
                        </a:rPr>
                        <a:t>C</a:t>
                      </a:r>
                      <a:r>
                        <a:rPr lang="en-GB" sz="1400" baseline="-25000" dirty="0">
                          <a:effectLst/>
                          <a:latin typeface="Times New Roman" panose="02020603050405020304" pitchFamily="18" charset="0"/>
                          <a:cs typeface="Times New Roman" panose="02020603050405020304" pitchFamily="18" charset="0"/>
                        </a:rPr>
                        <a:t>44</a:t>
                      </a:r>
                      <a:r>
                        <a:rPr lang="en-GB" sz="1400" dirty="0">
                          <a:effectLst/>
                          <a:latin typeface="Times New Roman" panose="02020603050405020304" pitchFamily="18" charset="0"/>
                          <a:cs typeface="Times New Roman" panose="02020603050405020304" pitchFamily="18" charset="0"/>
                        </a:rPr>
                        <a:t> (</a:t>
                      </a:r>
                      <a:r>
                        <a:rPr lang="en-GB" sz="1400" dirty="0" err="1">
                          <a:effectLst/>
                          <a:latin typeface="Times New Roman" panose="02020603050405020304" pitchFamily="18" charset="0"/>
                          <a:cs typeface="Times New Roman" panose="02020603050405020304" pitchFamily="18" charset="0"/>
                        </a:rPr>
                        <a:t>GPa</a:t>
                      </a:r>
                      <a:r>
                        <a:rPr lang="en-GB" sz="1400" dirty="0">
                          <a:effectLst/>
                          <a:latin typeface="Times New Roman" panose="02020603050405020304" pitchFamily="18" charset="0"/>
                          <a:cs typeface="Times New Roman" panose="02020603050405020304" pitchFamily="18" charset="0"/>
                        </a:rPr>
                        <a:t>)</a:t>
                      </a:r>
                      <a:endParaRPr lang="en-ZA"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r>
                        <a:rPr lang="en-GB" sz="1400" dirty="0">
                          <a:effectLst/>
                          <a:latin typeface="Times New Roman" panose="02020603050405020304" pitchFamily="18" charset="0"/>
                          <a:cs typeface="Times New Roman" panose="02020603050405020304" pitchFamily="18" charset="0"/>
                        </a:rPr>
                        <a:t>74.8</a:t>
                      </a:r>
                      <a:endParaRPr lang="en-ZA"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n-ZA"/>
                    </a:p>
                  </a:txBody>
                  <a:tcPr/>
                </a:tc>
                <a:tc>
                  <a:txBody>
                    <a:bodyPr/>
                    <a:lstStyle/>
                    <a:p>
                      <a:pPr>
                        <a:lnSpc>
                          <a:spcPct val="150000"/>
                        </a:lnSpc>
                        <a:spcAft>
                          <a:spcPts val="800"/>
                        </a:spcAft>
                      </a:pPr>
                      <a:r>
                        <a:rPr lang="en-GB" sz="1400" dirty="0">
                          <a:effectLst/>
                          <a:latin typeface="Times New Roman" panose="02020603050405020304" pitchFamily="18" charset="0"/>
                          <a:cs typeface="Times New Roman" panose="02020603050405020304" pitchFamily="18" charset="0"/>
                        </a:rPr>
                        <a:t>59.4</a:t>
                      </a:r>
                      <a:endParaRPr lang="en-ZA"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n-ZA"/>
                    </a:p>
                  </a:txBody>
                  <a:tcPr/>
                </a:tc>
                <a:tc>
                  <a:txBody>
                    <a:bodyPr/>
                    <a:lstStyle/>
                    <a:p>
                      <a:pPr>
                        <a:lnSpc>
                          <a:spcPct val="150000"/>
                        </a:lnSpc>
                        <a:spcAft>
                          <a:spcPts val="800"/>
                        </a:spcAft>
                      </a:pPr>
                      <a:r>
                        <a:rPr lang="en-GB" sz="1400" dirty="0">
                          <a:effectLst/>
                          <a:latin typeface="Times New Roman" panose="02020603050405020304" pitchFamily="18" charset="0"/>
                          <a:cs typeface="Times New Roman" panose="02020603050405020304" pitchFamily="18" charset="0"/>
                        </a:rPr>
                        <a:t>58.0</a:t>
                      </a:r>
                      <a:endParaRPr lang="en-ZA"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67264843"/>
                  </a:ext>
                </a:extLst>
              </a:tr>
            </a:tbl>
          </a:graphicData>
        </a:graphic>
      </p:graphicFrame>
      <p:pic>
        <p:nvPicPr>
          <p:cNvPr id="17" name="Picture 16">
            <a:extLst>
              <a:ext uri="{FF2B5EF4-FFF2-40B4-BE49-F238E27FC236}">
                <a16:creationId xmlns:a16="http://schemas.microsoft.com/office/drawing/2014/main" id="{87510025-175C-49F2-964E-735A81D75B39}"/>
              </a:ext>
            </a:extLst>
          </p:cNvPr>
          <p:cNvPicPr>
            <a:picLocks noChangeAspect="1"/>
          </p:cNvPicPr>
          <p:nvPr/>
        </p:nvPicPr>
        <p:blipFill>
          <a:blip r:embed="rId6"/>
          <a:stretch>
            <a:fillRect/>
          </a:stretch>
        </p:blipFill>
        <p:spPr>
          <a:xfrm>
            <a:off x="0" y="1351722"/>
            <a:ext cx="5452426" cy="3896139"/>
          </a:xfrm>
          <a:prstGeom prst="rect">
            <a:avLst/>
          </a:prstGeom>
        </p:spPr>
      </p:pic>
      <p:sp>
        <p:nvSpPr>
          <p:cNvPr id="4" name="TextBox 3">
            <a:extLst>
              <a:ext uri="{FF2B5EF4-FFF2-40B4-BE49-F238E27FC236}">
                <a16:creationId xmlns:a16="http://schemas.microsoft.com/office/drawing/2014/main" id="{426E349D-56D9-4957-9DA5-F3683B4595B2}"/>
              </a:ext>
            </a:extLst>
          </p:cNvPr>
          <p:cNvSpPr txBox="1"/>
          <p:nvPr/>
        </p:nvSpPr>
        <p:spPr>
          <a:xfrm>
            <a:off x="258970" y="6278124"/>
            <a:ext cx="6940826" cy="600164"/>
          </a:xfrm>
          <a:prstGeom prst="rect">
            <a:avLst/>
          </a:prstGeom>
          <a:noFill/>
        </p:spPr>
        <p:txBody>
          <a:bodyPr wrap="square" rtlCol="0">
            <a:spAutoFit/>
          </a:bodyPr>
          <a:lstStyle/>
          <a:p>
            <a:r>
              <a:rPr lang="en-GB" sz="1100" dirty="0">
                <a:latin typeface="Times New Roman" panose="02020603050405020304" pitchFamily="18" charset="0"/>
                <a:cs typeface="Times New Roman" panose="02020603050405020304" pitchFamily="18" charset="0"/>
              </a:rPr>
              <a:t>Literature:</a:t>
            </a:r>
          </a:p>
          <a:p>
            <a:r>
              <a:rPr lang="en-GB" sz="1100" dirty="0">
                <a:latin typeface="Times New Roman" panose="02020603050405020304" pitchFamily="18" charset="0"/>
                <a:cs typeface="Times New Roman" panose="02020603050405020304" pitchFamily="18" charset="0"/>
              </a:rPr>
              <a:t>1. W Pang, PhD thesis, University of the Witwatersrand, 1997</a:t>
            </a:r>
          </a:p>
          <a:p>
            <a:r>
              <a:rPr lang="en-GB" sz="1100" dirty="0">
                <a:latin typeface="Times New Roman" panose="02020603050405020304" pitchFamily="18" charset="0"/>
                <a:cs typeface="Times New Roman" panose="02020603050405020304" pitchFamily="18" charset="0"/>
              </a:rPr>
              <a:t>2. K. </a:t>
            </a:r>
            <a:r>
              <a:rPr lang="en-GB" sz="1100" dirty="0" err="1">
                <a:latin typeface="Times New Roman" panose="02020603050405020304" pitchFamily="18" charset="0"/>
                <a:cs typeface="Times New Roman" panose="02020603050405020304" pitchFamily="18" charset="0"/>
              </a:rPr>
              <a:t>Jakata</a:t>
            </a:r>
            <a:r>
              <a:rPr lang="en-GB" sz="1100" dirty="0">
                <a:latin typeface="Times New Roman" panose="02020603050405020304" pitchFamily="18" charset="0"/>
                <a:cs typeface="Times New Roman" panose="02020603050405020304" pitchFamily="18" charset="0"/>
              </a:rPr>
              <a:t> and A.G Every, Physical review B 77, 2008</a:t>
            </a:r>
            <a:endParaRPr lang="en-ZA" sz="1100" dirty="0">
              <a:latin typeface="Times New Roman" panose="02020603050405020304" pitchFamily="18" charset="0"/>
              <a:cs typeface="Times New Roman" panose="02020603050405020304" pitchFamily="18" charset="0"/>
            </a:endParaRPr>
          </a:p>
        </p:txBody>
      </p:sp>
      <p:pic>
        <p:nvPicPr>
          <p:cNvPr id="9" name="Audio 19">
            <a:hlinkClick r:id="" action="ppaction://media"/>
            <a:extLst>
              <a:ext uri="{FF2B5EF4-FFF2-40B4-BE49-F238E27FC236}">
                <a16:creationId xmlns:a16="http://schemas.microsoft.com/office/drawing/2014/main" id="{6FCA1BD0-223F-4ED6-AE0C-EC611A7ACB6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838058515"/>
      </p:ext>
    </p:extLst>
  </p:cSld>
  <p:clrMapOvr>
    <a:masterClrMapping/>
  </p:clrMapOvr>
  <mc:AlternateContent xmlns:mc="http://schemas.openxmlformats.org/markup-compatibility/2006">
    <mc:Choice xmlns:p14="http://schemas.microsoft.com/office/powerpoint/2010/main" Requires="p14">
      <p:transition spd="slow" p14:dur="2000" advTm="40226"/>
    </mc:Choice>
    <mc:Fallback>
      <p:transition spd="slow" advTm="40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78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p:ext uri="{3A86A75C-4F4B-4683-9AE1-C65F6400EC91}">
      <p14:laserTraceLst xmlns:p14="http://schemas.microsoft.com/office/powerpoint/2010/main">
        <p14:tracePtLst>
          <p14:tracePt t="8039" x="9251950" y="4548188"/>
          <p14:tracePt t="8044" x="6483350" y="5059363"/>
          <p14:tracePt t="8046" x="6054725" y="5122863"/>
          <p14:tracePt t="8062" x="5726113" y="5205413"/>
          <p14:tracePt t="8072" x="5443538" y="5241925"/>
          <p14:tracePt t="8094" x="5022850" y="5259388"/>
          <p14:tracePt t="8095" x="4821238" y="5259388"/>
          <p14:tracePt t="8116" x="4630738" y="5259388"/>
          <p14:tracePt t="8127" x="4429125" y="5259388"/>
          <p14:tracePt t="8138" x="4246563" y="5259388"/>
          <p14:tracePt t="8152" x="4044950" y="5259388"/>
          <p14:tracePt t="8162" x="3917950" y="5259388"/>
          <p14:tracePt t="8172" x="3808413" y="5251450"/>
          <p14:tracePt t="8184" x="3789363" y="5251450"/>
          <p14:tracePt t="8196" x="3716338" y="5232400"/>
          <p14:tracePt t="8206" x="3662363" y="5232400"/>
          <p14:tracePt t="8218" x="3497263" y="5232400"/>
          <p14:tracePt t="8228" x="3297238" y="5232400"/>
          <p14:tracePt t="8240" x="3049588" y="5232400"/>
          <p14:tracePt t="8251" x="2822575" y="5232400"/>
          <p14:tracePt t="8264" x="2603500" y="5232400"/>
          <p14:tracePt t="8285" x="2401888" y="5214938"/>
          <p14:tracePt t="8287" x="2136775" y="5159375"/>
          <p14:tracePt t="8308" x="2127250" y="5141913"/>
          <p14:tracePt t="8318" x="2119313" y="5105400"/>
          <p14:tracePt t="8333" x="2119313" y="5040313"/>
          <p14:tracePt t="8353" x="2090738" y="4903788"/>
          <p14:tracePt t="8355" x="2082800" y="4857750"/>
          <p14:tracePt t="8376" x="2073275" y="4821238"/>
          <p14:tracePt t="8387" x="2046288" y="4757738"/>
          <p14:tracePt t="8400" x="2017713" y="4675188"/>
          <p14:tracePt t="8411" x="1981200" y="4584700"/>
          <p14:tracePt t="8419" x="1917700" y="4465638"/>
          <p14:tracePt t="8435" x="1817688" y="4329113"/>
          <p14:tracePt t="8453" x="1725613" y="4227513"/>
          <p14:tracePt t="8456" x="1625600" y="4027488"/>
          <p14:tracePt t="8477" x="1598613" y="3935413"/>
          <p14:tracePt t="8500" x="1525588" y="3689350"/>
          <p14:tracePt t="8511" x="1497013" y="3570288"/>
          <p14:tracePt t="8522" x="1460500" y="3470275"/>
          <p14:tracePt t="8533" x="1433513" y="3451225"/>
          <p14:tracePt t="8544" x="1406525" y="3406775"/>
          <p14:tracePt t="8555" x="1379538" y="3378200"/>
          <p14:tracePt t="8568" x="1323975" y="3333750"/>
          <p14:tracePt t="8581" x="1306513" y="3314700"/>
          <p14:tracePt t="8600" x="1270000" y="3268663"/>
          <p14:tracePt t="8601" x="1260475" y="3251200"/>
          <p14:tracePt t="8622" x="1250950" y="3232150"/>
          <p14:tracePt t="8634" x="1250950" y="3224213"/>
          <p14:tracePt t="8649" x="1250950" y="3187700"/>
          <p14:tracePt t="8670" x="1250950" y="3151188"/>
          <p14:tracePt t="8673" x="1250950" y="3132138"/>
          <p14:tracePt t="8690" x="1250950" y="3095625"/>
          <p14:tracePt t="8714" x="1250950" y="3078163"/>
          <p14:tracePt t="8724" x="1250950" y="3041650"/>
          <p14:tracePt t="8737" x="1250950" y="3022600"/>
          <p14:tracePt t="8749" x="1250950" y="3013075"/>
          <p14:tracePt t="8768" x="1250950" y="3005138"/>
          <p14:tracePt t="8826" x="1260475" y="3005138"/>
          <p14:tracePt t="8830" x="1277938" y="3005138"/>
          <p14:tracePt t="8849" x="1296988" y="3022600"/>
          <p14:tracePt t="8860" x="1343025" y="3041650"/>
          <p14:tracePt t="8883" x="1387475" y="3151188"/>
          <p14:tracePt t="8903" x="1416050" y="3224213"/>
          <p14:tracePt t="8917" x="1452563" y="3287713"/>
          <p14:tracePt t="8926" x="1497013" y="3370263"/>
          <p14:tracePt t="8937" x="1516063" y="3414713"/>
          <p14:tracePt t="8951" x="1543050" y="3487738"/>
          <p14:tracePt t="8966" x="1589088" y="3570288"/>
          <p14:tracePt t="8971" x="1598613" y="3589338"/>
          <p14:tracePt t="8998" x="1698625" y="3771900"/>
          <p14:tracePt t="9018" x="1735138" y="3852863"/>
          <p14:tracePt t="9027" x="1754188" y="3871913"/>
          <p14:tracePt t="9040" x="1771650" y="3908425"/>
          <p14:tracePt t="9050" x="1781175" y="3927475"/>
          <p14:tracePt t="9064" x="1798638" y="3944938"/>
          <p14:tracePt t="9084" x="1827213" y="3971925"/>
          <p14:tracePt t="9098" x="1844675" y="3990975"/>
          <p14:tracePt t="9106" x="1871663" y="4027488"/>
          <p14:tracePt t="9117" x="1881188" y="4037013"/>
          <p14:tracePt t="9140" x="1900238" y="4044950"/>
          <p14:tracePt t="9196" x="1917700" y="4044950"/>
          <p14:tracePt t="9201" x="2054225" y="4044950"/>
          <p14:tracePt t="9220" x="2100263" y="4044950"/>
          <p14:tracePt t="9232" x="2119313" y="4044950"/>
          <p14:tracePt t="9243" x="2155825" y="4044950"/>
          <p14:tracePt t="9252" x="2228850" y="3990975"/>
          <p14:tracePt t="9266" x="2255838" y="3971925"/>
          <p14:tracePt t="9279" x="2273300" y="3944938"/>
          <p14:tracePt t="9300" x="2346325" y="3844925"/>
          <p14:tracePt t="9320" x="2382838" y="3779838"/>
          <p14:tracePt t="9348" x="2493963" y="3652838"/>
          <p14:tracePt t="9366" x="2511425" y="3633788"/>
          <p14:tracePt t="9376" x="2520950" y="3616325"/>
          <p14:tracePt t="9387" x="2538413" y="3579813"/>
          <p14:tracePt t="9399" x="2557463" y="3560763"/>
          <p14:tracePt t="9414" x="2593975" y="3506788"/>
          <p14:tracePt t="9421" x="2620963" y="3487738"/>
          <p14:tracePt t="9448" x="2693988" y="3351213"/>
          <p14:tracePt t="9467" x="2703513" y="3305175"/>
          <p14:tracePt t="9478" x="2713038" y="3278188"/>
          <p14:tracePt t="9501" x="2730500" y="3241675"/>
          <p14:tracePt t="9511" x="2749550" y="3214688"/>
          <p14:tracePt t="9522" x="2757488" y="3187700"/>
          <p14:tracePt t="9533" x="2776538" y="3122613"/>
          <p14:tracePt t="9557" x="2803525" y="3078163"/>
          <p14:tracePt t="9560" x="2840038" y="3022600"/>
          <p14:tracePt t="9581" x="2867025" y="2976563"/>
          <p14:tracePt t="9590" x="2913063" y="2930525"/>
          <p14:tracePt t="9601" x="2940050" y="2894013"/>
          <p14:tracePt t="9617" x="2995613" y="2830513"/>
          <p14:tracePt t="9759" x="3005138" y="2830513"/>
          <p14:tracePt t="9770" x="3013075" y="2830513"/>
          <p14:tracePt t="9783" x="3041650" y="2886075"/>
          <p14:tracePt t="9794" x="3041650" y="2922588"/>
          <p14:tracePt t="9804" x="3068638" y="2986088"/>
          <p14:tracePt t="9816" x="3086100" y="3022600"/>
          <p14:tracePt t="9827" x="3122613" y="3078163"/>
          <p14:tracePt t="9837" x="3151188" y="3122613"/>
          <p14:tracePt t="9848" x="3187700" y="3168650"/>
          <p14:tracePt t="9863" x="3195638" y="3195638"/>
          <p14:tracePt t="9871" x="3205163" y="3241675"/>
          <p14:tracePt t="9882" x="3224213" y="3268663"/>
          <p14:tracePt t="9897" x="3241675" y="3297238"/>
          <p14:tracePt t="9904" x="3251200" y="3324225"/>
          <p14:tracePt t="9930" x="3314700" y="3414713"/>
          <p14:tracePt t="9949" x="3324225" y="3424238"/>
          <p14:tracePt t="9972" x="3333750" y="3443288"/>
          <p14:tracePt t="9975" x="3360738" y="3451225"/>
          <p14:tracePt t="9998" x="3379788" y="3487738"/>
          <p14:tracePt t="10006" x="3387725" y="3497263"/>
          <p14:tracePt t="10017" x="3406775" y="3533775"/>
          <p14:tracePt t="10031" x="3424238" y="3552825"/>
          <p14:tracePt t="10042" x="3433763" y="3560763"/>
          <p14:tracePt t="10051" x="3452813" y="3589338"/>
          <p14:tracePt t="10067" x="3470275" y="3606800"/>
          <p14:tracePt t="10074" x="3489325" y="3633788"/>
          <p14:tracePt t="10085" x="3506788" y="3670300"/>
          <p14:tracePt t="10098" x="3533775" y="3716338"/>
          <p14:tracePt t="10109" x="3543300" y="3716338"/>
          <p14:tracePt t="10132" x="3579813" y="3779838"/>
          <p14:tracePt t="10153" x="3589338" y="3808413"/>
          <p14:tracePt t="10254" x="3643313" y="3808413"/>
          <p14:tracePt t="10265" x="3708400" y="3762375"/>
          <p14:tracePt t="10290" x="3817938" y="3643313"/>
          <p14:tracePt t="10293" x="3862388" y="3560763"/>
          <p14:tracePt t="10313" x="3898900" y="3479800"/>
          <p14:tracePt t="10322" x="3944938" y="3387725"/>
          <p14:tracePt t="10333" x="3963988" y="3324225"/>
          <p14:tracePt t="10346" x="3990975" y="3260725"/>
          <p14:tracePt t="10356" x="4000500" y="3224213"/>
          <p14:tracePt t="10366" x="4027488" y="3159125"/>
          <p14:tracePt t="10381" x="4044950" y="3114675"/>
          <p14:tracePt t="10389" x="4054475" y="3068638"/>
          <p14:tracePt t="10400" x="4054475" y="3032125"/>
          <p14:tracePt t="10414" x="4064000" y="3013075"/>
          <p14:tracePt t="10423" x="4064000" y="3005138"/>
          <p14:tracePt t="10448" x="4083050" y="2995613"/>
          <p14:tracePt t="10467" x="4090988" y="2986088"/>
          <p14:tracePt t="10489" x="4100513" y="2959100"/>
          <p14:tracePt t="10495" x="4119563" y="2913063"/>
          <p14:tracePt t="10513" x="4137025" y="2903538"/>
          <p14:tracePt t="10534" x="4156075" y="2857500"/>
          <p14:tracePt t="10557" x="4173538" y="2840038"/>
          <p14:tracePt t="10580" x="4192588" y="2820988"/>
          <p14:tracePt t="10806" x="4210050" y="2813050"/>
          <p14:tracePt t="10816" x="4246563" y="2813050"/>
          <p14:tracePt t="10829" x="4310063" y="2820988"/>
          <p14:tracePt t="10842" x="4438650" y="2849563"/>
          <p14:tracePt t="10864" x="5305425" y="2968625"/>
          <p14:tracePt t="10884" x="5597525" y="3022600"/>
          <p14:tracePt t="10896" x="5845175" y="3059113"/>
          <p14:tracePt t="10907" x="5991225" y="3086100"/>
          <p14:tracePt t="10917" x="6118225" y="3105150"/>
          <p14:tracePt t="10931" x="6137275" y="3122613"/>
          <p14:tracePt t="10941" x="6183313" y="3132138"/>
          <p14:tracePt t="10965" x="6191250" y="3132138"/>
          <p14:tracePt t="10974" x="6227763" y="3141663"/>
          <p14:tracePt t="10985" x="6264275" y="3141663"/>
          <p14:tracePt t="10998" x="6310313" y="3141663"/>
          <p14:tracePt t="11018" x="6346825" y="3159125"/>
          <p14:tracePt t="11019" x="6392863" y="3159125"/>
          <p14:tracePt t="11020" x="6446838" y="3159125"/>
          <p14:tracePt t="11044" x="6492875" y="3159125"/>
          <p14:tracePt t="11063" x="6502400" y="3159125"/>
          <p14:tracePt t="11074" x="6511925" y="3159125"/>
          <p14:tracePt t="11390" x="6521450" y="3168650"/>
          <p14:tracePt t="11401" x="6521450" y="3187700"/>
          <p14:tracePt t="11416" x="6483350" y="3187700"/>
          <p14:tracePt t="11423" x="6438900" y="3195638"/>
          <p14:tracePt t="11435" x="6419850" y="3205163"/>
          <p14:tracePt t="11447" x="6402388" y="3205163"/>
          <p14:tracePt t="11468" x="6383338" y="3224213"/>
          <p14:tracePt t="11524" x="6365875" y="3251200"/>
          <p14:tracePt t="13045" x="6373813" y="3251200"/>
          <p14:tracePt t="13055" x="6392863" y="3251200"/>
          <p14:tracePt t="13067" x="6429375" y="3251200"/>
          <p14:tracePt t="13078" x="6483350" y="3251200"/>
          <p14:tracePt t="13101" x="6548438" y="3251200"/>
          <p14:tracePt t="13103" x="6611938" y="3251200"/>
          <p14:tracePt t="13125" x="6704013" y="3251200"/>
          <p14:tracePt t="13133" x="6794500" y="3251200"/>
          <p14:tracePt t="13163" x="6986588" y="3251200"/>
          <p14:tracePt t="13178" x="7004050" y="3251200"/>
          <p14:tracePt t="13192" x="7032625" y="3251200"/>
          <p14:tracePt t="13214" x="7077075" y="3251200"/>
          <p14:tracePt t="13226" x="7150100" y="3251200"/>
          <p14:tracePt t="13234" x="7205663" y="3251200"/>
          <p14:tracePt t="13246" x="7259638" y="3251200"/>
          <p14:tracePt t="13261" x="7305675" y="3251200"/>
          <p14:tracePt t="13269" x="7370763" y="3251200"/>
          <p14:tracePt t="13280" x="7488238" y="3241675"/>
          <p14:tracePt t="13294" x="7597775" y="3224213"/>
          <p14:tracePt t="13303" x="7707313" y="3205163"/>
          <p14:tracePt t="13313" x="7789863" y="3195638"/>
          <p14:tracePt t="13329" x="7845425" y="3187700"/>
          <p14:tracePt t="13339" x="7908925" y="3168650"/>
          <p14:tracePt t="13348" x="7962900" y="3168650"/>
          <p14:tracePt t="13383" x="8054975" y="3168650"/>
          <p14:tracePt t="13386" x="8154988" y="3168650"/>
          <p14:tracePt t="13409" x="8174038" y="3168650"/>
          <p14:tracePt t="13415" x="8183563" y="3168650"/>
          <p14:tracePt t="13428" x="8220075" y="3168650"/>
          <p14:tracePt t="13438" x="8274050" y="3168650"/>
          <p14:tracePt t="13448" x="8310563" y="3168650"/>
          <p14:tracePt t="13471" x="8366125" y="3168650"/>
          <p14:tracePt t="13478" x="8466138" y="3168650"/>
          <p14:tracePt t="13495" x="8512175" y="3168650"/>
          <p14:tracePt t="13507" x="8585200" y="3159125"/>
          <p14:tracePt t="13516" x="8621713" y="3159125"/>
          <p14:tracePt t="13528" x="8639175" y="3159125"/>
          <p14:tracePt t="13539" x="8666163" y="3151188"/>
          <p14:tracePt t="13562" x="8675688" y="3151188"/>
          <p14:tracePt t="13583" x="8694738" y="3141663"/>
          <p14:tracePt t="13584" x="8712200" y="3132138"/>
          <p14:tracePt t="13620" x="8731250" y="3132138"/>
          <p14:tracePt t="13642" x="8758238" y="3132138"/>
          <p14:tracePt t="13652" x="8775700" y="3132138"/>
          <p14:tracePt t="13665" x="8794750" y="3132138"/>
          <p14:tracePt t="13686" x="8804275" y="3132138"/>
          <p14:tracePt t="13689" x="8877300" y="3132138"/>
          <p14:tracePt t="13710" x="8931275" y="3132138"/>
          <p14:tracePt t="13731" x="8940800" y="3132138"/>
          <p14:tracePt t="14316" x="8950325" y="3132138"/>
          <p14:tracePt t="14338" x="8950325" y="3122613"/>
          <p14:tracePt t="14363" x="8885238" y="3049588"/>
          <p14:tracePt t="14383" x="8858250" y="3032125"/>
          <p14:tracePt t="14395" x="8821738" y="3013075"/>
          <p14:tracePt t="14405" x="8821738" y="3005138"/>
          <p14:tracePt t="14416" x="8812213" y="2986088"/>
          <p14:tracePt t="14450" x="8812213" y="2976563"/>
          <p14:tracePt t="14462" x="8804275" y="2968625"/>
          <p14:tracePt t="14473" x="8794750" y="2959100"/>
          <p14:tracePt t="14483" x="8785225" y="2949575"/>
          <p14:tracePt t="14495" x="8758238" y="2930525"/>
          <p14:tracePt t="14517" x="8739188" y="2894013"/>
          <p14:tracePt t="14528" x="8721725" y="2886075"/>
          <p14:tracePt t="14543" x="8702675" y="2867025"/>
          <p14:tracePt t="14551" x="8694738" y="2857500"/>
          <p14:tracePt t="14563" x="8675688" y="2849563"/>
          <p14:tracePt t="14596" x="8658225" y="2840038"/>
          <p14:tracePt t="14609" x="8648700" y="2813050"/>
          <p14:tracePt t="14642" x="8639175" y="2803525"/>
          <p14:tracePt t="14654" x="8629650" y="2794000"/>
          <p14:tracePt t="14698" x="8621713" y="2784475"/>
          <p14:tracePt t="14709" x="8602663" y="2767013"/>
          <p14:tracePt t="14732" x="8585200" y="2740025"/>
          <p14:tracePt t="14744" x="8575675" y="2730500"/>
          <p14:tracePt t="14754" x="8575675" y="2720975"/>
          <p14:tracePt t="14788" x="8575675" y="2711450"/>
          <p14:tracePt t="14878" x="8575675" y="2703513"/>
          <p14:tracePt t="14889" x="8602663" y="2711450"/>
          <p14:tracePt t="14901" x="8648700" y="2776538"/>
          <p14:tracePt t="14911" x="8666163" y="2794000"/>
          <p14:tracePt t="14927" x="8702675" y="2813050"/>
          <p14:tracePt t="14935" x="8712200" y="2857500"/>
          <p14:tracePt t="14945" x="8731250" y="2886075"/>
          <p14:tracePt t="14958" x="8748713" y="2903538"/>
          <p14:tracePt t="14979" x="8794750" y="2940050"/>
          <p14:tracePt t="15013" x="8804275" y="2959100"/>
          <p14:tracePt t="15026" x="8840788" y="2976563"/>
          <p14:tracePt t="15036" x="8858250" y="2995613"/>
          <p14:tracePt t="15046" x="8877300" y="3032125"/>
          <p14:tracePt t="15060" x="8904288" y="3041650"/>
          <p14:tracePt t="15070" x="8921750" y="3049588"/>
          <p14:tracePt t="15080" x="8959850" y="3068638"/>
          <p14:tracePt t="15092" x="8977313" y="3068638"/>
          <p14:tracePt t="15104" x="9032875" y="3095625"/>
          <p14:tracePt t="15113" x="9096375" y="3141663"/>
          <p14:tracePt t="15127" x="9142413" y="3141663"/>
          <p14:tracePt t="15137" x="9169400" y="3159125"/>
          <p14:tracePt t="15147" x="9186863" y="3168650"/>
          <p14:tracePt t="15158" x="9196388" y="3168650"/>
          <p14:tracePt t="15175" x="9215438" y="3178175"/>
          <p14:tracePt t="15206" x="9232900" y="3195638"/>
          <p14:tracePt t="15397" x="9113838" y="3114675"/>
          <p14:tracePt t="15419" x="9069388" y="3095625"/>
          <p14:tracePt t="15429" x="9032875" y="3059113"/>
          <p14:tracePt t="15446" x="8967788" y="3005138"/>
          <p14:tracePt t="15452" x="8904288" y="2959100"/>
          <p14:tracePt t="15463" x="8858250" y="2922588"/>
          <p14:tracePt t="15464" x="8848725" y="2903538"/>
          <p14:tracePt t="15485" x="8840788" y="2894013"/>
          <p14:tracePt t="15496" x="8812213" y="2886075"/>
          <p14:tracePt t="15509" x="8767763" y="2849563"/>
          <p14:tracePt t="15519" x="8721725" y="2813050"/>
          <p14:tracePt t="15529" x="8685213" y="2784475"/>
          <p14:tracePt t="15542" x="8675688" y="2767013"/>
          <p14:tracePt t="15563" x="8666163" y="2757488"/>
          <p14:tracePt t="15588" x="8666163" y="2747963"/>
          <p14:tracePt t="15597" x="8648700" y="2730500"/>
          <p14:tracePt t="15608" x="8639175" y="2720975"/>
          <p14:tracePt t="15624" x="8629650" y="2711450"/>
          <p14:tracePt t="15631" x="8612188" y="2703513"/>
          <p14:tracePt t="15710" x="8593138" y="2674938"/>
          <p14:tracePt t="15868" x="8612188" y="2693988"/>
          <p14:tracePt t="15879" x="8658225" y="2730500"/>
          <p14:tracePt t="15893" x="8702675" y="2776538"/>
          <p14:tracePt t="15902" x="8748713" y="2813050"/>
          <p14:tracePt t="15913" x="8804275" y="2857500"/>
          <p14:tracePt t="15924" x="8848725" y="2913063"/>
          <p14:tracePt t="15938" x="8921750" y="2976563"/>
          <p14:tracePt t="15947" x="8986838" y="3032125"/>
          <p14:tracePt t="15957" x="8996363" y="3049588"/>
          <p14:tracePt t="15970" x="9013825" y="3059113"/>
          <p14:tracePt t="15980" x="9040813" y="3078163"/>
          <p14:tracePt t="15991" x="9050338" y="3086100"/>
          <p14:tracePt t="16049" x="9077325" y="3132138"/>
          <p14:tracePt t="16051" x="9096375" y="3151188"/>
          <p14:tracePt t="16053" x="9123363" y="3178175"/>
          <p14:tracePt t="16073" x="9132888" y="3187700"/>
          <p14:tracePt t="16092" x="9150350" y="3195638"/>
          <p14:tracePt t="16152" x="9159875" y="3195638"/>
          <p14:tracePt t="16275" x="9142413" y="3187700"/>
          <p14:tracePt t="16298" x="8967788" y="3041650"/>
          <p14:tracePt t="16318" x="8940800" y="3013075"/>
          <p14:tracePt t="16343" x="8804275" y="2903538"/>
          <p14:tracePt t="16363" x="8758238" y="2886075"/>
          <p14:tracePt t="16375" x="8712200" y="2849563"/>
          <p14:tracePt t="16386" x="8675688" y="2803525"/>
          <p14:tracePt t="16396" x="8648700" y="2767013"/>
          <p14:tracePt t="16407" x="8612188" y="2757488"/>
          <p14:tracePt t="16421" x="8566150" y="2711450"/>
          <p14:tracePt t="16454" x="8556625" y="2711450"/>
          <p14:tracePt t="16464" x="8529638" y="2703513"/>
          <p14:tracePt t="16483" x="8520113" y="2703513"/>
          <p14:tracePt t="16497" x="8502650" y="2684463"/>
          <p14:tracePt t="16512" x="8483600" y="2674938"/>
          <p14:tracePt t="16523" x="8466138" y="2667000"/>
          <p14:tracePt t="16542" x="8456613" y="2657475"/>
          <p14:tracePt t="16657" x="8475663" y="2667000"/>
          <p14:tracePt t="16668" x="8512175" y="2684463"/>
          <p14:tracePt t="16691" x="8621713" y="2813050"/>
          <p14:tracePt t="16713" x="8648700" y="2830513"/>
          <p14:tracePt t="16725" x="8702675" y="2867025"/>
          <p14:tracePt t="16735" x="8748713" y="2894013"/>
          <p14:tracePt t="16745" x="8775700" y="2922588"/>
          <p14:tracePt t="16758" x="8812213" y="2940050"/>
          <p14:tracePt t="16769" x="8840788" y="2968625"/>
          <p14:tracePt t="16778" x="8848725" y="2986088"/>
          <p14:tracePt t="16790" x="8885238" y="3005138"/>
          <p14:tracePt t="16801" x="8940800" y="3022600"/>
          <p14:tracePt t="16812" x="8959850" y="3049588"/>
          <p14:tracePt t="16824" x="8986838" y="3068638"/>
          <p14:tracePt t="16846" x="8996363" y="3068638"/>
          <p14:tracePt t="16857" x="9040813" y="3105150"/>
          <p14:tracePt t="16872" x="9040813" y="3114675"/>
          <p14:tracePt t="16881" x="9059863" y="3122613"/>
          <p14:tracePt t="16891" x="9096375" y="3141663"/>
          <p14:tracePt t="16914" x="9123363" y="3151188"/>
          <p14:tracePt t="16938" x="9150350" y="3159125"/>
          <p14:tracePt t="16959" x="9169400" y="3187700"/>
          <p14:tracePt t="25613" x="9178925" y="3195638"/>
          <p14:tracePt t="25860" x="9178925" y="3205163"/>
          <p14:tracePt t="26669" x="9178925" y="3214688"/>
          <p14:tracePt t="26702" x="9178925" y="3224213"/>
          <p14:tracePt t="26735" x="9178925" y="3232150"/>
          <p14:tracePt t="26769" x="9178925" y="3241675"/>
          <p14:tracePt t="26814" x="9178925" y="3251200"/>
          <p14:tracePt t="26859" x="9178925" y="3260725"/>
          <p14:tracePt t="26904" x="9178925" y="3278188"/>
          <p14:tracePt t="26916" x="9178925" y="3287713"/>
          <p14:tracePt t="26960" x="9178925" y="3297238"/>
          <p14:tracePt t="27073" x="9178925" y="3305175"/>
          <p14:tracePt t="27107" x="9178925" y="3324225"/>
          <p14:tracePt t="27208" x="9178925" y="3333750"/>
          <p14:tracePt t="27950" x="9178925" y="3341688"/>
          <p14:tracePt t="28018" x="9178925" y="3351213"/>
          <p14:tracePt t="28030" x="9178925" y="3370263"/>
          <p14:tracePt t="31372" x="9178925" y="3387725"/>
          <p14:tracePt t="32271" x="9169400" y="3406775"/>
          <p14:tracePt t="32282" x="9150350" y="3443288"/>
          <p14:tracePt t="32294" x="9123363" y="3470275"/>
          <p14:tracePt t="32308" x="9069388" y="3524250"/>
          <p14:tracePt t="32318" x="9032875" y="3570288"/>
          <p14:tracePt t="32326" x="8950325" y="3652838"/>
          <p14:tracePt t="32341" x="8921750" y="3662363"/>
          <p14:tracePt t="32351" x="8877300" y="3706813"/>
          <p14:tracePt t="32374" x="8675688" y="3898900"/>
          <p14:tracePt t="32395" x="8593138" y="3954463"/>
          <p14:tracePt t="32406" x="8475663" y="4008438"/>
          <p14:tracePt t="32424" x="8356600" y="4073525"/>
          <p14:tracePt t="32429" x="8237538" y="4146550"/>
          <p14:tracePt t="32440" x="8137525" y="4219575"/>
          <p14:tracePt t="32451" x="8054975" y="4283075"/>
          <p14:tracePt t="32474" x="7945438" y="4373563"/>
          <p14:tracePt t="32476" x="7889875" y="4419600"/>
          <p14:tracePt t="32495" x="7872413" y="4429125"/>
          <p14:tracePt t="32530" x="7845425" y="4465638"/>
          <p14:tracePt t="32533" x="7808913" y="4483100"/>
          <p14:tracePt t="32553" x="7780338" y="4511675"/>
          <p14:tracePt t="32574" x="7735888" y="4548188"/>
          <p14:tracePt t="32586" x="7689850" y="4575175"/>
          <p14:tracePt t="32591" x="7470775" y="4738688"/>
          <p14:tracePt t="32607" x="7388225" y="4794250"/>
          <p14:tracePt t="32642" x="7205663" y="4913313"/>
          <p14:tracePt t="32665" x="7105650" y="4986338"/>
          <p14:tracePt t="32677" x="6894513" y="5132388"/>
          <p14:tracePt t="32691" x="6648450" y="5324475"/>
          <p14:tracePt t="32709" x="6584950" y="5368925"/>
          <p14:tracePt t="32722" x="6565900" y="5387975"/>
          <p14:tracePt t="32733" x="6548438" y="5414963"/>
          <p14:tracePt t="32742" x="6475413" y="5461000"/>
          <p14:tracePt t="32757" x="6438900" y="5487988"/>
          <p14:tracePt t="32766" x="6383338" y="5524500"/>
          <p14:tracePt t="32776" x="6283325" y="5561013"/>
          <p14:tracePt t="32801" x="6008688" y="5670550"/>
          <p14:tracePt t="32822" x="5872163" y="5716588"/>
          <p14:tracePt t="32844" x="5762625" y="5762625"/>
          <p14:tracePt t="32849" x="5643563" y="5799138"/>
          <p14:tracePt t="33004" x="5689600" y="5799138"/>
          <p14:tracePt t="33026" x="5699125" y="5799138"/>
          <p14:tracePt t="33037" x="5708650" y="5799138"/>
          <p14:tracePt t="33059" x="5735638" y="5807075"/>
          <p14:tracePt t="33092" x="5772150" y="5826125"/>
          <p14:tracePt t="33115" x="5789613" y="5843588"/>
          <p14:tracePt t="33126" x="5799138" y="5862638"/>
          <p14:tracePt t="33138" x="5799138" y="5935663"/>
          <p14:tracePt t="33159" x="5799138" y="5991225"/>
          <p14:tracePt t="33162" x="5799138" y="6108700"/>
          <p14:tracePt t="33181" x="5772150" y="6137275"/>
          <p14:tracePt t="33192" x="5753100" y="6154738"/>
          <p14:tracePt t="33218" x="5726113" y="6191250"/>
          <p14:tracePt t="33238" x="5726113" y="6210300"/>
          <p14:tracePt t="33375" x="5726113" y="6218238"/>
          <p14:tracePt t="33376" x="5762625" y="6218238"/>
          <p14:tracePt t="33395" x="5826125" y="6218238"/>
          <p14:tracePt t="33408" x="5845175" y="6218238"/>
          <p14:tracePt t="33632" x="5835650" y="6237288"/>
          <p14:tracePt t="33643" x="5772150" y="6291263"/>
          <p14:tracePt t="33656" x="5753100" y="6310313"/>
          <p14:tracePt t="33667" x="5726113" y="6327775"/>
          <p14:tracePt t="33676" x="5680075" y="6346825"/>
          <p14:tracePt t="33689" x="5634038" y="6356350"/>
          <p14:tracePt t="33700" x="5561013" y="6400800"/>
          <p14:tracePt t="33710" x="5480050" y="6429375"/>
          <p14:tracePt t="33735" x="5407025" y="6446838"/>
          <p14:tracePt t="33835" x="5407025" y="6456363"/>
          <p14:tracePt t="33846" x="5407025" y="6473825"/>
          <p14:tracePt t="33869" x="5424488" y="6492875"/>
          <p14:tracePt t="33893" x="5480050" y="6502400"/>
          <p14:tracePt t="33914" x="5487988" y="6502400"/>
          <p14:tracePt t="33924" x="5507038" y="6502400"/>
          <p14:tracePt t="33948" x="5543550" y="6510338"/>
          <p14:tracePt t="33949" x="5553075" y="6510338"/>
          <p14:tracePt t="33972" x="5597525" y="6546850"/>
          <p14:tracePt t="33996" x="5653088" y="6575425"/>
          <p14:tracePt t="34016" x="5680075" y="6592888"/>
          <p14:tracePt t="34049" x="5689600" y="6592888"/>
          <p14:tracePt t="34056" x="5735638" y="6602413"/>
          <p14:tracePt t="34073" x="5762625" y="6611938"/>
          <p14:tracePt t="34082" x="5799138" y="6611938"/>
          <p14:tracePt t="34758" x="5826125" y="6611938"/>
          <p14:tracePt t="34768" x="5845175" y="6619875"/>
          <p14:tracePt t="34782" x="5891213" y="6629400"/>
          <p14:tracePt t="34791" x="5935663" y="6656388"/>
          <p14:tracePt t="34805" x="6008688" y="6656388"/>
          <p14:tracePt t="34816" x="6037263" y="6656388"/>
          <p14:tracePt t="34824" x="6118225" y="6656388"/>
          <p14:tracePt t="34838" x="6200775" y="6656388"/>
          <p14:tracePt t="34847" x="6310313" y="6665913"/>
          <p14:tracePt t="34857" x="6402388" y="6665913"/>
          <p14:tracePt t="34871" x="6475413" y="6665913"/>
          <p14:tracePt t="34881" x="6548438" y="6665913"/>
          <p14:tracePt t="34891" x="6621463" y="6665913"/>
          <p14:tracePt t="34905" x="6684963" y="6665913"/>
          <p14:tracePt t="34915" x="6740525" y="6665913"/>
          <p14:tracePt t="34926" x="6777038" y="6665913"/>
          <p14:tracePt t="34927" x="6821488" y="6665913"/>
          <p14:tracePt t="34948" x="6858000" y="6665913"/>
          <p14:tracePt t="34959" x="6904038" y="6665913"/>
          <p14:tracePt t="34974" x="6940550" y="6656388"/>
          <p14:tracePt t="34985" x="7004050" y="6629400"/>
          <p14:tracePt t="34993" x="7142163" y="6583363"/>
          <p14:tracePt t="35006" x="7288213" y="6538913"/>
          <p14:tracePt t="35018" x="7434263" y="6492875"/>
          <p14:tracePt t="35026" x="7626350" y="6446838"/>
          <p14:tracePt t="35038" x="7808913" y="6419850"/>
          <p14:tracePt t="35053" x="7972425" y="6392863"/>
          <p14:tracePt t="35060" x="8118475" y="6346825"/>
          <p14:tracePt t="35071" x="8256588" y="6300788"/>
          <p14:tracePt t="35086" x="8383588" y="6273800"/>
          <p14:tracePt t="35095" x="8529638" y="6254750"/>
          <p14:tracePt t="35105" x="8685213" y="6227763"/>
          <p14:tracePt t="35124" x="8831263" y="6200775"/>
          <p14:tracePt t="35128" x="8977313" y="6164263"/>
          <p14:tracePt t="35138" x="9178925" y="6154738"/>
          <p14:tracePt t="35153" x="9378950" y="6137275"/>
          <p14:tracePt t="35162" x="9561513" y="6118225"/>
          <p14:tracePt t="35172" x="9726613" y="6108700"/>
          <p14:tracePt t="35188" x="9836150" y="6091238"/>
          <p14:tracePt t="35199" x="9963150" y="6091238"/>
          <p14:tracePt t="35206" x="10055225" y="6091238"/>
          <p14:tracePt t="35222" x="10137775" y="6081713"/>
          <p14:tracePt t="35231" x="10210800" y="6081713"/>
          <p14:tracePt t="35240" x="10264775" y="6081713"/>
          <p14:tracePt t="35253" x="10310813" y="6081713"/>
          <p14:tracePt t="35267" x="10374313" y="6081713"/>
          <p14:tracePt t="35274" x="10429875" y="6081713"/>
          <p14:tracePt t="35289" x="10510838" y="6081713"/>
          <p14:tracePt t="35308" x="10539413" y="6081713"/>
          <p14:tracePt t="35321" x="10575925" y="6081713"/>
          <p14:tracePt t="35331" x="10602913" y="6081713"/>
          <p14:tracePt t="35341" x="10639425" y="6081713"/>
          <p14:tracePt t="35353" x="10702925" y="6072188"/>
          <p14:tracePt t="35364" x="10775950" y="6072188"/>
          <p14:tracePt t="35375" x="10848975" y="6045200"/>
          <p14:tracePt t="35388" x="10950575" y="6027738"/>
          <p14:tracePt t="35403" x="11023600" y="6027738"/>
          <p14:tracePt t="35408" x="11096625" y="6018213"/>
          <p14:tracePt t="35420" x="11150600" y="6018213"/>
          <p14:tracePt t="35433" x="11214100" y="5999163"/>
          <p14:tracePt t="35442" x="11223625" y="5999163"/>
          <p14:tracePt t="35454" x="11269663" y="5991225"/>
          <p14:tracePt t="35470" x="11333163" y="5962650"/>
          <p14:tracePt t="35476" x="11342688" y="5954713"/>
          <p14:tracePt t="35487" x="11360150" y="5935663"/>
          <p14:tracePt t="35505" x="11388725" y="5918200"/>
          <p14:tracePt t="35510" x="11398250" y="5908675"/>
          <p14:tracePt t="35521" x="11415713" y="5899150"/>
          <p14:tracePt t="35544" x="11425238" y="5889625"/>
          <p14:tracePt t="35555" x="11442700" y="5881688"/>
          <p14:tracePt t="35570" x="11479213" y="5853113"/>
          <p14:tracePt t="35578" x="11488738" y="5843588"/>
          <p14:tracePt t="35590" x="11515725" y="5835650"/>
          <p14:tracePt t="35603" x="11525250" y="5826125"/>
          <p14:tracePt t="35614" x="11534775" y="5816600"/>
          <p14:tracePt t="35646" x="11544300" y="5807075"/>
          <p14:tracePt t="35657" x="11552238" y="5799138"/>
          <p14:tracePt t="35672" x="11561763" y="5789613"/>
          <p14:tracePt t="35682" x="11580813" y="5762625"/>
          <p14:tracePt t="35704" x="11598275" y="5743575"/>
          <p14:tracePt t="35714" x="11644313" y="5707063"/>
          <p14:tracePt t="35724" x="11680825" y="5661025"/>
          <p14:tracePt t="35737" x="11744325" y="5607050"/>
          <p14:tracePt t="35748" x="11817350" y="5524500"/>
          <p14:tracePt t="35757" x="11899900" y="5478463"/>
          <p14:tracePt t="35770" x="11945938" y="5441950"/>
          <p14:tracePt t="35781" x="11982450" y="5414963"/>
          <p14:tracePt t="35791" x="12045950" y="5332413"/>
          <p14:tracePt t="35802" x="12082463" y="5314950"/>
          <p14:tracePt t="35814" x="12091988" y="5295900"/>
          <p14:tracePt t="35825" x="12099925" y="5268913"/>
          <p14:tracePt t="35838" x="12109450" y="5241925"/>
          <p14:tracePt t="35839" x="12109450" y="5232400"/>
          <p14:tracePt t="35859" x="12109450" y="5222875"/>
          <p14:tracePt t="35927" x="12109450" y="5195888"/>
          <p14:tracePt t="35938" x="12118975" y="5186363"/>
          <p14:tracePt t="35972" x="12136438" y="5159375"/>
          <p14:tracePt t="36940" x="12128500" y="5141913"/>
          <p14:tracePt t="36951" x="12109450" y="5095875"/>
          <p14:tracePt t="36963" x="12091988" y="5049838"/>
          <p14:tracePt t="36973" x="12063413" y="5003800"/>
          <p14:tracePt t="36986" x="12063413" y="4967288"/>
          <p14:tracePt t="36996" x="12055475" y="4959350"/>
          <p14:tracePt t="37007" x="12045950" y="4940300"/>
          <p14:tracePt t="37018" x="12045950" y="4922838"/>
          <p14:tracePt t="37052" x="12045950" y="4913313"/>
          <p14:tracePt t="37063" x="12045950" y="4894263"/>
          <p14:tracePt t="37119" x="12026900" y="4876800"/>
          <p14:tracePt t="37131" x="12026900" y="4867275"/>
          <p14:tracePt t="37908" x="12026900" y="4857750"/>
          <p14:tracePt t="37918" x="12026900" y="4848225"/>
          <p14:tracePt t="37934" x="12026900" y="4811713"/>
          <p14:tracePt t="37941" x="12018963" y="4794250"/>
          <p14:tracePt t="37953" x="12018963" y="4775200"/>
          <p14:tracePt t="37969" x="12018963" y="4757738"/>
          <p14:tracePt t="37975" x="12018963" y="4738688"/>
          <p14:tracePt t="37985" x="12018963" y="4721225"/>
          <p14:tracePt t="38034" x="12018963" y="4711700"/>
          <p14:tracePt t="38043" x="12018963" y="4702175"/>
          <p14:tracePt t="38077" x="12018963" y="4648200"/>
          <p14:tracePt t="38087" x="12018963" y="4621213"/>
          <p14:tracePt t="38100" x="12009438" y="4592638"/>
          <p14:tracePt t="38110" x="12009438" y="4575175"/>
          <p14:tracePt t="38120" x="12009438" y="4548188"/>
          <p14:tracePt t="38135" x="12009438" y="4529138"/>
          <p14:tracePt t="38144" x="12026900" y="4519613"/>
          <p14:tracePt t="38154" x="12099925" y="4483100"/>
          <p14:tracePt t="38168" x="12099925" y="4475163"/>
          <p14:tracePt t="38177" x="12128500" y="4419600"/>
          <p14:tracePt t="38188" x="12155488" y="4392613"/>
          <p14:tracePt t="38201" x="12182475" y="4373563"/>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A5E40-0DEE-4F59-BA93-625227C5237B}"/>
              </a:ext>
            </a:extLst>
          </p:cNvPr>
          <p:cNvSpPr>
            <a:spLocks noGrp="1"/>
          </p:cNvSpPr>
          <p:nvPr>
            <p:ph type="title"/>
          </p:nvPr>
        </p:nvSpPr>
        <p:spPr>
          <a:xfrm>
            <a:off x="424447" y="145143"/>
            <a:ext cx="11145253" cy="1325563"/>
          </a:xfrm>
        </p:spPr>
        <p:style>
          <a:lnRef idx="2">
            <a:schemeClr val="dk1"/>
          </a:lnRef>
          <a:fillRef idx="1">
            <a:schemeClr val="lt1"/>
          </a:fillRef>
          <a:effectRef idx="0">
            <a:schemeClr val="dk1"/>
          </a:effectRef>
          <a:fontRef idx="minor">
            <a:schemeClr val="dk1"/>
          </a:fontRef>
        </p:style>
        <p:txBody>
          <a:bodyPr>
            <a:normAutofit/>
          </a:bodyPr>
          <a:lstStyle/>
          <a:p>
            <a:pPr algn="ctr"/>
            <a:r>
              <a:rPr lang="en-GB" sz="4000" dirty="0">
                <a:latin typeface="Times New Roman" panose="02020603050405020304" pitchFamily="18" charset="0"/>
                <a:cs typeface="Times New Roman" panose="02020603050405020304" pitchFamily="18" charset="0"/>
              </a:rPr>
              <a:t>Study of induced damage layer on [100] GaAs</a:t>
            </a:r>
            <a:endParaRPr lang="en-ZA" sz="40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48DEF383-ECE9-487A-B190-2AAE308CA549}"/>
              </a:ext>
            </a:extLst>
          </p:cNvPr>
          <p:cNvSpPr txBox="1"/>
          <p:nvPr/>
        </p:nvSpPr>
        <p:spPr>
          <a:xfrm>
            <a:off x="5085065" y="2059302"/>
            <a:ext cx="2469931" cy="458074"/>
          </a:xfrm>
          <a:prstGeom prst="rect">
            <a:avLst/>
          </a:prstGeom>
          <a:noFill/>
        </p:spPr>
        <p:txBody>
          <a:bodyPr wrap="square" rtlCol="0">
            <a:spAutoFit/>
          </a:bodyPr>
          <a:lstStyle/>
          <a:p>
            <a:pPr>
              <a:lnSpc>
                <a:spcPct val="150000"/>
              </a:lnSpc>
            </a:pPr>
            <a:r>
              <a:rPr lang="en-GB" dirty="0">
                <a:latin typeface="Times New Roman" panose="02020603050405020304" pitchFamily="18" charset="0"/>
                <a:cs typeface="Times New Roman" panose="02020603050405020304" pitchFamily="18" charset="0"/>
              </a:rPr>
              <a:t>Raman Spectroscopy</a:t>
            </a:r>
          </a:p>
        </p:txBody>
      </p:sp>
      <p:cxnSp>
        <p:nvCxnSpPr>
          <p:cNvPr id="11" name="Straight Arrow Connector 10">
            <a:extLst>
              <a:ext uri="{FF2B5EF4-FFF2-40B4-BE49-F238E27FC236}">
                <a16:creationId xmlns:a16="http://schemas.microsoft.com/office/drawing/2014/main" id="{E17D9F6C-F9C0-4962-9945-38EAC1D4B959}"/>
              </a:ext>
            </a:extLst>
          </p:cNvPr>
          <p:cNvCxnSpPr>
            <a:cxnSpLocks/>
          </p:cNvCxnSpPr>
          <p:nvPr/>
        </p:nvCxnSpPr>
        <p:spPr>
          <a:xfrm flipV="1">
            <a:off x="6516414" y="3090041"/>
            <a:ext cx="1288345" cy="5430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BC6FB16D-64C0-492B-9201-F6A0640387A3}"/>
              </a:ext>
            </a:extLst>
          </p:cNvPr>
          <p:cNvCxnSpPr>
            <a:cxnSpLocks/>
          </p:cNvCxnSpPr>
          <p:nvPr/>
        </p:nvCxnSpPr>
        <p:spPr>
          <a:xfrm>
            <a:off x="6509726" y="3633081"/>
            <a:ext cx="1415074" cy="53063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E47E3E57-9096-46EB-9375-0354EED3C49A}"/>
              </a:ext>
            </a:extLst>
          </p:cNvPr>
          <p:cNvCxnSpPr>
            <a:cxnSpLocks/>
          </p:cNvCxnSpPr>
          <p:nvPr/>
        </p:nvCxnSpPr>
        <p:spPr>
          <a:xfrm flipH="1">
            <a:off x="3793910" y="2344019"/>
            <a:ext cx="132463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D6E260E6-0D24-4495-A249-6C5C4D79DE6F}"/>
              </a:ext>
            </a:extLst>
          </p:cNvPr>
          <p:cNvCxnSpPr>
            <a:cxnSpLocks/>
          </p:cNvCxnSpPr>
          <p:nvPr/>
        </p:nvCxnSpPr>
        <p:spPr>
          <a:xfrm flipH="1">
            <a:off x="4240923" y="5080010"/>
            <a:ext cx="94067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431C51E1-1747-483A-81C6-377B0EEECBC0}"/>
              </a:ext>
            </a:extLst>
          </p:cNvPr>
          <p:cNvSpPr txBox="1"/>
          <p:nvPr/>
        </p:nvSpPr>
        <p:spPr>
          <a:xfrm>
            <a:off x="5181600" y="4810706"/>
            <a:ext cx="2469931" cy="458074"/>
          </a:xfrm>
          <a:prstGeom prst="rect">
            <a:avLst/>
          </a:prstGeom>
          <a:noFill/>
        </p:spPr>
        <p:txBody>
          <a:bodyPr wrap="square" rtlCol="0">
            <a:spAutoFit/>
          </a:bodyPr>
          <a:lstStyle/>
          <a:p>
            <a:pPr>
              <a:lnSpc>
                <a:spcPct val="150000"/>
              </a:lnSpc>
            </a:pPr>
            <a:r>
              <a:rPr lang="en-GB" dirty="0">
                <a:latin typeface="Times New Roman" panose="02020603050405020304" pitchFamily="18" charset="0"/>
                <a:cs typeface="Times New Roman" panose="02020603050405020304" pitchFamily="18" charset="0"/>
              </a:rPr>
              <a:t>GIXRD</a:t>
            </a:r>
            <a:endParaRPr lang="en-ZA"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426C7C07-E77F-40BA-945E-B4D37B3ECE9B}"/>
              </a:ext>
            </a:extLst>
          </p:cNvPr>
          <p:cNvSpPr txBox="1"/>
          <p:nvPr/>
        </p:nvSpPr>
        <p:spPr>
          <a:xfrm>
            <a:off x="5819846" y="3358929"/>
            <a:ext cx="2469931" cy="458074"/>
          </a:xfrm>
          <a:prstGeom prst="rect">
            <a:avLst/>
          </a:prstGeom>
          <a:noFill/>
        </p:spPr>
        <p:txBody>
          <a:bodyPr wrap="square" rtlCol="0">
            <a:spAutoFit/>
          </a:bodyPr>
          <a:lstStyle/>
          <a:p>
            <a:pPr>
              <a:lnSpc>
                <a:spcPct val="150000"/>
              </a:lnSpc>
            </a:pPr>
            <a:r>
              <a:rPr lang="en-GB" dirty="0">
                <a:latin typeface="Times New Roman" panose="02020603050405020304" pitchFamily="18" charset="0"/>
                <a:cs typeface="Times New Roman" panose="02020603050405020304" pitchFamily="18" charset="0"/>
              </a:rPr>
              <a:t>SBS</a:t>
            </a:r>
          </a:p>
        </p:txBody>
      </p:sp>
      <p:pic>
        <p:nvPicPr>
          <p:cNvPr id="15" name="Picture 14">
            <a:extLst>
              <a:ext uri="{FF2B5EF4-FFF2-40B4-BE49-F238E27FC236}">
                <a16:creationId xmlns:a16="http://schemas.microsoft.com/office/drawing/2014/main" id="{F2C3797A-6708-422D-A7C0-22BCC38D4A7A}"/>
              </a:ext>
            </a:extLst>
          </p:cNvPr>
          <p:cNvPicPr>
            <a:picLocks noChangeAspect="1"/>
          </p:cNvPicPr>
          <p:nvPr/>
        </p:nvPicPr>
        <p:blipFill>
          <a:blip r:embed="rId5"/>
          <a:stretch>
            <a:fillRect/>
          </a:stretch>
        </p:blipFill>
        <p:spPr>
          <a:xfrm>
            <a:off x="7554996" y="3957640"/>
            <a:ext cx="4305300" cy="2985154"/>
          </a:xfrm>
          <a:prstGeom prst="rect">
            <a:avLst/>
          </a:prstGeom>
        </p:spPr>
      </p:pic>
      <p:pic>
        <p:nvPicPr>
          <p:cNvPr id="19" name="Picture 18">
            <a:extLst>
              <a:ext uri="{FF2B5EF4-FFF2-40B4-BE49-F238E27FC236}">
                <a16:creationId xmlns:a16="http://schemas.microsoft.com/office/drawing/2014/main" id="{3518AD4E-4AE0-4926-9DA3-964F853A3976}"/>
              </a:ext>
            </a:extLst>
          </p:cNvPr>
          <p:cNvPicPr>
            <a:picLocks noChangeAspect="1"/>
          </p:cNvPicPr>
          <p:nvPr/>
        </p:nvPicPr>
        <p:blipFill>
          <a:blip r:embed="rId6"/>
          <a:stretch>
            <a:fillRect/>
          </a:stretch>
        </p:blipFill>
        <p:spPr>
          <a:xfrm>
            <a:off x="7561684" y="1153030"/>
            <a:ext cx="4305300" cy="3289300"/>
          </a:xfrm>
          <a:prstGeom prst="rect">
            <a:avLst/>
          </a:prstGeom>
        </p:spPr>
      </p:pic>
      <p:pic>
        <p:nvPicPr>
          <p:cNvPr id="24" name="Picture 23">
            <a:extLst>
              <a:ext uri="{FF2B5EF4-FFF2-40B4-BE49-F238E27FC236}">
                <a16:creationId xmlns:a16="http://schemas.microsoft.com/office/drawing/2014/main" id="{9AF4F569-B170-43D5-B4DC-DE2F23963DA3}"/>
              </a:ext>
            </a:extLst>
          </p:cNvPr>
          <p:cNvPicPr>
            <a:picLocks noChangeAspect="1"/>
          </p:cNvPicPr>
          <p:nvPr/>
        </p:nvPicPr>
        <p:blipFill>
          <a:blip r:embed="rId7"/>
          <a:stretch>
            <a:fillRect/>
          </a:stretch>
        </p:blipFill>
        <p:spPr>
          <a:xfrm>
            <a:off x="-150758" y="3860910"/>
            <a:ext cx="4391681" cy="2901628"/>
          </a:xfrm>
          <a:prstGeom prst="rect">
            <a:avLst/>
          </a:prstGeom>
        </p:spPr>
      </p:pic>
      <p:pic>
        <p:nvPicPr>
          <p:cNvPr id="27" name="Picture 26">
            <a:extLst>
              <a:ext uri="{FF2B5EF4-FFF2-40B4-BE49-F238E27FC236}">
                <a16:creationId xmlns:a16="http://schemas.microsoft.com/office/drawing/2014/main" id="{375EF663-6B28-46CA-8F79-CCA57A3DA4DB}"/>
              </a:ext>
            </a:extLst>
          </p:cNvPr>
          <p:cNvPicPr>
            <a:picLocks noChangeAspect="1"/>
          </p:cNvPicPr>
          <p:nvPr/>
        </p:nvPicPr>
        <p:blipFill>
          <a:blip r:embed="rId8"/>
          <a:stretch>
            <a:fillRect/>
          </a:stretch>
        </p:blipFill>
        <p:spPr>
          <a:xfrm>
            <a:off x="-456803" y="1166231"/>
            <a:ext cx="4983891" cy="2901623"/>
          </a:xfrm>
          <a:prstGeom prst="rect">
            <a:avLst/>
          </a:prstGeom>
        </p:spPr>
      </p:pic>
      <p:pic>
        <p:nvPicPr>
          <p:cNvPr id="16" name="Audio 35">
            <a:hlinkClick r:id="" action="ppaction://media"/>
            <a:extLst>
              <a:ext uri="{FF2B5EF4-FFF2-40B4-BE49-F238E27FC236}">
                <a16:creationId xmlns:a16="http://schemas.microsoft.com/office/drawing/2014/main" id="{61DB2EBA-005A-4CC6-BE2B-02D1C165BE9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031411415"/>
      </p:ext>
    </p:extLst>
  </p:cSld>
  <p:clrMapOvr>
    <a:masterClrMapping/>
  </p:clrMapOvr>
  <mc:AlternateContent xmlns:mc="http://schemas.openxmlformats.org/markup-compatibility/2006">
    <mc:Choice xmlns:p14="http://schemas.microsoft.com/office/powerpoint/2010/main" Requires="p14">
      <p:transition p14:dur="250" advTm="98212"/>
    </mc:Choice>
    <mc:Fallback>
      <p:transition advTm="98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183"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extLst>
    <p:ext uri="{3A86A75C-4F4B-4683-9AE1-C65F6400EC91}">
      <p14:laserTraceLst xmlns:p14="http://schemas.microsoft.com/office/powerpoint/2010/main">
        <p14:tracePtLst>
          <p14:tracePt t="1406" x="11717338" y="4584700"/>
          <p14:tracePt t="1419" x="11525250" y="4648200"/>
          <p14:tracePt t="1427" x="11379200" y="4694238"/>
          <p14:tracePt t="1438" x="11223625" y="4738688"/>
          <p14:tracePt t="1449" x="11023600" y="4757738"/>
          <p14:tracePt t="1461" x="10768013" y="4775200"/>
          <p14:tracePt t="1471" x="10437813" y="4775200"/>
          <p14:tracePt t="1485" x="10064750" y="4775200"/>
          <p14:tracePt t="1499" x="9424988" y="4775200"/>
          <p14:tracePt t="1517" x="9159875" y="4775200"/>
          <p14:tracePt t="1532" x="8858250" y="4775200"/>
          <p14:tracePt t="1551" x="8045450" y="4775200"/>
          <p14:tracePt t="1552" x="7561263" y="4775200"/>
          <p14:tracePt t="1585" x="6356350" y="4730750"/>
          <p14:tracePt t="1591" x="5708650" y="4629150"/>
          <p14:tracePt t="1607" x="5022850" y="4519613"/>
          <p14:tracePt t="1617" x="4365625" y="4419600"/>
          <p14:tracePt t="1629" x="3744913" y="4292600"/>
          <p14:tracePt t="1640" x="3195638" y="4164013"/>
          <p14:tracePt t="1651" x="2713038" y="4044950"/>
          <p14:tracePt t="1665" x="2273300" y="3927475"/>
          <p14:tracePt t="1674" x="1854200" y="3789363"/>
          <p14:tracePt t="1685" x="1516063" y="3662363"/>
          <p14:tracePt t="1699" x="1306513" y="3552825"/>
          <p14:tracePt t="1710" x="1168400" y="3460750"/>
          <p14:tracePt t="1723" x="1087438" y="3406775"/>
          <p14:tracePt t="1733" x="1014413" y="3351213"/>
          <p14:tracePt t="1745" x="968375" y="3305175"/>
          <p14:tracePt t="1752" x="922338" y="3260725"/>
          <p14:tracePt t="1766" x="831850" y="3187700"/>
          <p14:tracePt t="1777" x="749300" y="3114675"/>
          <p14:tracePt t="1786" x="684213" y="3068638"/>
          <p14:tracePt t="1800" x="647700" y="3013075"/>
          <p14:tracePt t="1811" x="630238" y="2968625"/>
          <p14:tracePt t="1820" x="611188" y="2913063"/>
          <p14:tracePt t="1833" x="611188" y="2820988"/>
          <p14:tracePt t="1845" x="647700" y="2703513"/>
          <p14:tracePt t="1855" x="739775" y="2565400"/>
          <p14:tracePt t="1856" x="858838" y="2447925"/>
          <p14:tracePt t="1878" x="1014413" y="2338388"/>
          <p14:tracePt t="1887" x="1131888" y="2265363"/>
          <p14:tracePt t="1901" x="1241425" y="2236788"/>
          <p14:tracePt t="1910" x="1323975" y="2228850"/>
          <p14:tracePt t="1924" x="1397000" y="2209800"/>
          <p14:tracePt t="1935" x="1489075" y="2209800"/>
          <p14:tracePt t="1945" x="1579563" y="2209800"/>
          <p14:tracePt t="1954" x="1708150" y="2209800"/>
          <p14:tracePt t="1967" x="1835150" y="2209800"/>
          <p14:tracePt t="1978" x="1973263" y="2228850"/>
          <p14:tracePt t="1989" x="2119313" y="2246313"/>
          <p14:tracePt t="2000" x="2265363" y="2292350"/>
          <p14:tracePt t="2014" x="2401888" y="2319338"/>
          <p14:tracePt t="2022" x="2474913" y="2338388"/>
          <p14:tracePt t="2034" x="2530475" y="2338388"/>
          <p14:tracePt t="2147" x="2547938" y="2338388"/>
          <p14:tracePt t="2159" x="2557463" y="2338388"/>
          <p14:tracePt t="2171" x="2557463" y="2365375"/>
          <p14:tracePt t="2182" x="2557463" y="2382838"/>
          <p14:tracePt t="2193" x="2574925" y="2428875"/>
          <p14:tracePt t="2217" x="2574925" y="2447925"/>
          <p14:tracePt t="2226" x="2584450" y="2474913"/>
          <p14:tracePt t="2250" x="2703513" y="2574925"/>
          <p14:tracePt t="2271" x="2740025" y="2584450"/>
          <p14:tracePt t="2282" x="2786063" y="2584450"/>
          <p14:tracePt t="2292" x="2840038" y="2593975"/>
          <p14:tracePt t="2331" x="3287713" y="2638425"/>
          <p14:tracePt t="2349" x="3416300" y="2638425"/>
          <p14:tracePt t="2362" x="3543300" y="2638425"/>
          <p14:tracePt t="2371" x="3689350" y="2638425"/>
          <p14:tracePt t="2382" x="3817938" y="2638425"/>
          <p14:tracePt t="2395" x="3927475" y="2638425"/>
          <p14:tracePt t="2405" x="4017963" y="2638425"/>
          <p14:tracePt t="2416" x="4073525" y="2638425"/>
          <p14:tracePt t="2432" x="4173538" y="2638425"/>
          <p14:tracePt t="2465" x="4273550" y="2657475"/>
          <p14:tracePt t="2485" x="4346575" y="2674938"/>
          <p14:tracePt t="2497" x="4383088" y="2684463"/>
          <p14:tracePt t="2507" x="4465638" y="2693988"/>
          <p14:tracePt t="2517" x="4584700" y="2720975"/>
          <p14:tracePt t="2531" x="4711700" y="2740025"/>
          <p14:tracePt t="2542" x="4876800" y="2757488"/>
          <p14:tracePt t="2551" x="5022850" y="2784475"/>
          <p14:tracePt t="2564" x="5151438" y="2794000"/>
          <p14:tracePt t="2580" x="5260975" y="2813050"/>
          <p14:tracePt t="2585" x="5324475" y="2820988"/>
          <p14:tracePt t="2599" x="5341938" y="2820988"/>
          <p14:tracePt t="2790" x="5351463" y="2867025"/>
          <p14:tracePt t="2799" x="5351463" y="2886075"/>
          <p14:tracePt t="2811" x="5351463" y="2913063"/>
          <p14:tracePt t="2821" x="5351463" y="2940050"/>
          <p14:tracePt t="2834" x="5351463" y="2995613"/>
          <p14:tracePt t="2848" x="5351463" y="3068638"/>
          <p14:tracePt t="2855" x="5351463" y="3122613"/>
          <p14:tracePt t="2866" x="5351463" y="3187700"/>
          <p14:tracePt t="2882" x="5351463" y="3214688"/>
          <p14:tracePt t="2888" x="5351463" y="3251200"/>
          <p14:tracePt t="2901" x="5370513" y="3297238"/>
          <p14:tracePt t="2912" x="5397500" y="3314700"/>
          <p14:tracePt t="2923" x="5451475" y="3387725"/>
          <p14:tracePt t="2934" x="5480050" y="3424238"/>
          <p14:tracePt t="2948" x="5497513" y="3451225"/>
          <p14:tracePt t="2959" x="5507038" y="3460750"/>
          <p14:tracePt t="2967" x="5534025" y="3487738"/>
          <p14:tracePt t="2981" x="5561013" y="3524250"/>
          <p14:tracePt t="2991" x="5570538" y="3524250"/>
          <p14:tracePt t="3001" x="5580063" y="3533775"/>
          <p14:tracePt t="3015" x="5597525" y="3543300"/>
          <p14:tracePt t="3092" x="5607050" y="3543300"/>
          <p14:tracePt t="3103" x="5643563" y="3543300"/>
          <p14:tracePt t="3115" x="5699125" y="3543300"/>
          <p14:tracePt t="3126" x="5772150" y="3589338"/>
          <p14:tracePt t="3136" x="5818188" y="3589338"/>
          <p14:tracePt t="3150" x="5862638" y="3597275"/>
          <p14:tracePt t="3161" x="5891213" y="3597275"/>
          <p14:tracePt t="3183" x="5927725" y="3606800"/>
          <p14:tracePt t="3261" x="5954713" y="3633788"/>
          <p14:tracePt t="3284" x="5964238" y="3652838"/>
          <p14:tracePt t="3306" x="5964238" y="3679825"/>
          <p14:tracePt t="3317" x="5981700" y="3716338"/>
          <p14:tracePt t="3340" x="5981700" y="3779838"/>
          <p14:tracePt t="3350" x="5981700" y="3835400"/>
          <p14:tracePt t="3363" x="5981700" y="3871913"/>
          <p14:tracePt t="3373" x="5945188" y="3944938"/>
          <p14:tracePt t="3384" x="5891213" y="4037013"/>
          <p14:tracePt t="3397" x="5818188" y="4110038"/>
          <p14:tracePt t="3409" x="5735638" y="4227513"/>
          <p14:tracePt t="3417" x="5670550" y="4329113"/>
          <p14:tracePt t="3431" x="5643563" y="4419600"/>
          <p14:tracePt t="3442" x="5634038" y="4502150"/>
          <p14:tracePt t="3451" x="5626100" y="4556125"/>
          <p14:tracePt t="3466" x="5626100" y="4602163"/>
          <p14:tracePt t="3475" x="5626100" y="4657725"/>
          <p14:tracePt t="3485" x="5626100" y="4694238"/>
          <p14:tracePt t="3498" x="5626100" y="4748213"/>
          <p14:tracePt t="3508" x="5626100" y="4821238"/>
          <p14:tracePt t="3519" x="5626100" y="4876800"/>
          <p14:tracePt t="3532" x="5626100" y="4959350"/>
          <p14:tracePt t="3542" x="5643563" y="5032375"/>
          <p14:tracePt t="3552" x="5662613" y="5113338"/>
          <p14:tracePt t="3565" x="5689600" y="5195888"/>
          <p14:tracePt t="3575" x="5708650" y="5251450"/>
          <p14:tracePt t="3586" x="5716588" y="5314950"/>
          <p14:tracePt t="3598" x="5735638" y="5360988"/>
          <p14:tracePt t="3611" x="5753100" y="5397500"/>
          <p14:tracePt t="3621" x="5753100" y="5424488"/>
          <p14:tracePt t="3631" x="5753100" y="5441950"/>
          <p14:tracePt t="3654" x="5753100" y="5451475"/>
          <p14:tracePt t="3655" x="5762625" y="5478463"/>
          <p14:tracePt t="3710" x="5772150" y="5497513"/>
          <p14:tracePt t="3733" x="5772150" y="5507038"/>
          <p14:tracePt t="3745" x="5789613" y="5524500"/>
          <p14:tracePt t="3758" x="5799138" y="5534025"/>
          <p14:tracePt t="5705" x="5799138" y="5543550"/>
          <p14:tracePt t="12162" x="5781675" y="5534025"/>
          <p14:tracePt t="12284" x="5762625" y="5534025"/>
          <p14:tracePt t="12294" x="5753100" y="5534025"/>
          <p14:tracePt t="12307" x="5745163" y="5524500"/>
          <p14:tracePt t="12351" x="5708650" y="5507038"/>
          <p14:tracePt t="12396" x="5699125" y="5487988"/>
          <p14:tracePt t="12430" x="5689600" y="5478463"/>
          <p14:tracePt t="12440" x="5680075" y="5478463"/>
          <p14:tracePt t="12497" x="5670550" y="5470525"/>
          <p14:tracePt t="12564" x="5662613" y="5470525"/>
          <p14:tracePt t="12576" x="5643563" y="5451475"/>
          <p14:tracePt t="12589" x="5616575" y="5451475"/>
          <p14:tracePt t="12600" x="5607050" y="5451475"/>
          <p14:tracePt t="12614" x="5580063" y="5451475"/>
          <p14:tracePt t="12622" x="5561013" y="5451475"/>
          <p14:tracePt t="12634" x="5534025" y="5451475"/>
          <p14:tracePt t="12657" x="5524500" y="5451475"/>
          <p14:tracePt t="13366" x="5516563" y="5451475"/>
          <p14:tracePt t="13374" x="5507038" y="5434013"/>
          <p14:tracePt t="13443" x="5487988" y="5387975"/>
          <p14:tracePt t="13447" x="5487988" y="5360988"/>
          <p14:tracePt t="13467" x="5487988" y="5351463"/>
          <p14:tracePt t="13509" x="5487988" y="5332413"/>
          <p14:tracePt t="13566" x="5487988" y="5314950"/>
          <p14:tracePt t="13600" x="5487988" y="5305425"/>
          <p14:tracePt t="13610" x="5480050" y="5295900"/>
          <p14:tracePt t="13625" x="5480050" y="5278438"/>
          <p14:tracePt t="13635" x="5443538" y="5232400"/>
          <p14:tracePt t="13645" x="5443538" y="5205413"/>
          <p14:tracePt t="13655" x="5424488" y="5178425"/>
          <p14:tracePt t="13670" x="5387975" y="5113338"/>
          <p14:tracePt t="13681" x="5324475" y="5032375"/>
          <p14:tracePt t="13688" x="5268913" y="4967288"/>
          <p14:tracePt t="13712" x="5214938" y="4903788"/>
          <p14:tracePt t="13716" x="5141913" y="4794250"/>
          <p14:tracePt t="13736" x="5086350" y="4721225"/>
          <p14:tracePt t="13747" x="5041900" y="4675188"/>
          <p14:tracePt t="13757" x="5005388" y="4629150"/>
          <p14:tracePt t="13770" x="4968875" y="4575175"/>
          <p14:tracePt t="13780" x="4940300" y="4548188"/>
          <p14:tracePt t="13792" x="4913313" y="4519613"/>
          <p14:tracePt t="13817" x="4840288" y="4419600"/>
          <p14:tracePt t="13837" x="4830763" y="4383088"/>
          <p14:tracePt t="13847" x="4821238" y="4337050"/>
          <p14:tracePt t="13858" x="4803775" y="4319588"/>
          <p14:tracePt t="13870" x="4784725" y="4292600"/>
          <p14:tracePt t="13881" x="4757738" y="4227513"/>
          <p14:tracePt t="13898" x="4740275" y="4210050"/>
          <p14:tracePt t="13916" x="4711700" y="4183063"/>
          <p14:tracePt t="13921" x="4630738" y="4017963"/>
          <p14:tracePt t="13938" x="4621213" y="4008438"/>
          <p14:tracePt t="13948" x="4602163" y="3990975"/>
          <p14:tracePt t="13959" x="4602163" y="3971925"/>
          <p14:tracePt t="13973" x="4565650" y="3927475"/>
          <p14:tracePt t="13993" x="4548188" y="3908425"/>
          <p14:tracePt t="14004" x="4548188" y="3889375"/>
          <p14:tracePt t="14015" x="4529138" y="3844925"/>
          <p14:tracePt t="14026" x="4521200" y="3835400"/>
          <p14:tracePt t="14038" x="4502150" y="3816350"/>
          <p14:tracePt t="14129" x="4484688" y="3798888"/>
          <p14:tracePt t="14132" x="4475163" y="3762375"/>
          <p14:tracePt t="14134" x="4456113" y="3706813"/>
          <p14:tracePt t="14135" x="4456113" y="3670300"/>
          <p14:tracePt t="14155" x="4456113" y="3616325"/>
          <p14:tracePt t="14222" x="4448175" y="3533775"/>
          <p14:tracePt t="14224" x="4429125" y="3433763"/>
          <p14:tracePt t="14226" x="4429125" y="3406775"/>
          <p14:tracePt t="14241" x="4419600" y="3360738"/>
          <p14:tracePt t="14266" x="4419600" y="3305175"/>
          <p14:tracePt t="14286" x="4419600" y="3287713"/>
          <p14:tracePt t="14296" x="4419600" y="3268663"/>
          <p14:tracePt t="14307" x="4419600" y="3251200"/>
          <p14:tracePt t="14319" x="4419600" y="3214688"/>
          <p14:tracePt t="14341" x="4419600" y="3205163"/>
          <p14:tracePt t="14344" x="4419600" y="3195638"/>
          <p14:tracePt t="14346" x="4419600" y="3187700"/>
          <p14:tracePt t="14364" x="4419600" y="3168650"/>
          <p14:tracePt t="14601" x="4402138" y="3141663"/>
          <p14:tracePt t="14612" x="4383088" y="3132138"/>
          <p14:tracePt t="14624" x="4365625" y="3114675"/>
          <p14:tracePt t="14659" x="4319588" y="3078163"/>
          <p14:tracePt t="14661" x="4319588" y="3059113"/>
          <p14:tracePt t="14680" x="4319588" y="3049588"/>
          <p14:tracePt t="14703" x="4310063" y="3041650"/>
          <p14:tracePt t="14736" x="4292600" y="3032125"/>
          <p14:tracePt t="14771" x="4273550" y="3013075"/>
          <p14:tracePt t="14775" x="4265613" y="2986088"/>
          <p14:tracePt t="16132" x="4265613" y="2976563"/>
          <p14:tracePt t="16136" x="4256088" y="2968625"/>
          <p14:tracePt t="16176" x="4246563" y="2959100"/>
          <p14:tracePt t="16277" x="4237038" y="2949575"/>
          <p14:tracePt t="17031" x="4229100" y="2949575"/>
          <p14:tracePt t="17052" x="4229100" y="2959100"/>
          <p14:tracePt t="17075" x="4219575" y="2995613"/>
          <p14:tracePt t="17086" x="4219575" y="3013075"/>
          <p14:tracePt t="17099" x="4192588" y="3086100"/>
          <p14:tracePt t="17111" x="4183063" y="3105150"/>
          <p14:tracePt t="17121" x="4183063" y="3132138"/>
          <p14:tracePt t="17131" x="4173538" y="3195638"/>
          <p14:tracePt t="17154" x="4164013" y="3232150"/>
          <p14:tracePt t="17156" x="4137025" y="3287713"/>
          <p14:tracePt t="17177" x="4127500" y="3305175"/>
          <p14:tracePt t="17188" x="4119563" y="3314700"/>
          <p14:tracePt t="17201" x="4110038" y="3351213"/>
          <p14:tracePt t="17212" x="4073525" y="3360738"/>
          <p14:tracePt t="17221" x="4008438" y="3378200"/>
          <p14:tracePt t="17235" x="3927475" y="3406775"/>
          <p14:tracePt t="17245" x="3898900" y="3406775"/>
          <p14:tracePt t="17256" x="3844925" y="3414713"/>
          <p14:tracePt t="17268" x="3762375" y="3414713"/>
          <p14:tracePt t="17281" x="3708400" y="3414713"/>
          <p14:tracePt t="17289" x="3698875" y="3414713"/>
          <p14:tracePt t="17359" x="3671888" y="3414713"/>
          <p14:tracePt t="17368" x="3652838" y="3406775"/>
          <p14:tracePt t="17382" x="3643313" y="3397250"/>
          <p14:tracePt t="17391" x="3643313" y="3387725"/>
          <p14:tracePt t="17401" x="3606800" y="3351213"/>
          <p14:tracePt t="17416" x="3598863" y="3341688"/>
          <p14:tracePt t="17470" x="3552825" y="3314700"/>
          <p14:tracePt t="17472" x="3516313" y="3305175"/>
          <p14:tracePt t="17492" x="3479800" y="3297238"/>
          <p14:tracePt t="17517" x="3460750" y="3297238"/>
          <p14:tracePt t="17650" x="3433763" y="3297238"/>
          <p14:tracePt t="17664" x="3379788" y="3268663"/>
          <p14:tracePt t="17675" x="3270250" y="3268663"/>
          <p14:tracePt t="17694" x="3260725" y="3268663"/>
          <p14:tracePt t="17874" x="3205163" y="3195638"/>
          <p14:tracePt t="17887" x="3187700" y="3151188"/>
          <p14:tracePt t="17901" x="3122613" y="3114675"/>
          <p14:tracePt t="17920" x="3105150" y="3095625"/>
          <p14:tracePt t="17946" x="3005138" y="3005138"/>
          <p14:tracePt t="17964" x="2995613" y="2995613"/>
          <p14:tracePt t="17975" x="2986088" y="2976563"/>
          <p14:tracePt t="17998" x="2976563" y="2976563"/>
          <p14:tracePt t="18065" x="2949575" y="2968625"/>
          <p14:tracePt t="18079" x="2940050" y="2959100"/>
          <p14:tracePt t="18111" x="2932113" y="2949575"/>
          <p14:tracePt t="18121" x="2922588" y="2940050"/>
          <p14:tracePt t="18148" x="2895600" y="2903538"/>
          <p14:tracePt t="18171" x="2886075" y="2894013"/>
          <p14:tracePt t="18178" x="2886075" y="2886075"/>
          <p14:tracePt t="18201" x="2859088" y="2857500"/>
          <p14:tracePt t="18203" x="2830513" y="2849563"/>
          <p14:tracePt t="18224" x="2813050" y="2820988"/>
          <p14:tracePt t="18257" x="2794000" y="2813050"/>
          <p14:tracePt t="18291" x="2776538" y="2794000"/>
          <p14:tracePt t="18302" x="2757488" y="2776538"/>
          <p14:tracePt t="18315" x="2749550" y="2767013"/>
          <p14:tracePt t="18348" x="2740025" y="2740025"/>
          <p14:tracePt t="18360" x="2730500" y="2730500"/>
          <p14:tracePt t="18369" x="2703513" y="2720975"/>
          <p14:tracePt t="18415" x="2667000" y="2703513"/>
          <p14:tracePt t="18425" x="2640013" y="2693988"/>
          <p14:tracePt t="18448" x="2603500" y="2674938"/>
          <p14:tracePt t="18451" x="2530475" y="2667000"/>
          <p14:tracePt t="18471" x="2447925" y="2630488"/>
          <p14:tracePt t="18482" x="2411413" y="2630488"/>
          <p14:tracePt t="18496" x="2365375" y="2620963"/>
          <p14:tracePt t="18508" x="2292350" y="2611438"/>
          <p14:tracePt t="18528" x="2282825" y="2611438"/>
          <p14:tracePt t="18538" x="2273300" y="2611438"/>
          <p14:tracePt t="18595" x="2255838" y="2611438"/>
          <p14:tracePt t="18629" x="2209800" y="2611438"/>
          <p14:tracePt t="18631" x="2146300" y="2611438"/>
          <p14:tracePt t="18651" x="2119313" y="2611438"/>
          <p14:tracePt t="18664" x="2100263" y="2611438"/>
          <p14:tracePt t="18674" x="2073275" y="2611438"/>
          <p14:tracePt t="18685" x="2063750" y="2611438"/>
          <p14:tracePt t="18698" x="2046288" y="2611438"/>
          <p14:tracePt t="18733" x="1981200" y="2630488"/>
          <p14:tracePt t="18734" x="1963738" y="2638425"/>
          <p14:tracePt t="18752" x="1927225" y="2657475"/>
          <p14:tracePt t="18779" x="1863725" y="2684463"/>
          <p14:tracePt t="18853" x="1844675" y="2693988"/>
          <p14:tracePt t="18864" x="1827213" y="2730500"/>
          <p14:tracePt t="18887" x="1817688" y="2730500"/>
          <p14:tracePt t="18909" x="1808163" y="2740025"/>
          <p14:tracePt t="18931" x="1798638" y="2747963"/>
          <p14:tracePt t="18988" x="1781175" y="2767013"/>
          <p14:tracePt t="18999" x="1771650" y="2776538"/>
          <p14:tracePt t="19013" x="1762125" y="2794000"/>
          <p14:tracePt t="19022" x="1744663" y="2813050"/>
          <p14:tracePt t="19048" x="1735138" y="2820988"/>
          <p14:tracePt t="19056" x="1735138" y="2830513"/>
          <p14:tracePt t="19066" x="1717675" y="2849563"/>
          <p14:tracePt t="19123" x="1698625" y="2876550"/>
          <p14:tracePt t="19147" x="1689100" y="2886075"/>
          <p14:tracePt t="19226" x="1652588" y="2922588"/>
          <p14:tracePt t="19228" x="1644650" y="2940050"/>
          <p14:tracePt t="19249" x="1589088" y="2976563"/>
          <p14:tracePt t="19253" x="1562100" y="2995613"/>
          <p14:tracePt t="19899" x="1562100" y="3013075"/>
          <p14:tracePt t="19966" x="1562100" y="3032125"/>
          <p14:tracePt t="20012" x="1562100" y="3041650"/>
          <p14:tracePt t="20022" x="1562100" y="3059113"/>
          <p14:tracePt t="20056" x="1562100" y="3068638"/>
          <p14:tracePt t="20101" x="1562100" y="3105150"/>
          <p14:tracePt t="20171" x="1570038" y="3159125"/>
          <p14:tracePt t="20192" x="1579563" y="3178175"/>
          <p14:tracePt t="20204" x="1589088" y="3195638"/>
          <p14:tracePt t="20237" x="1598613" y="3224213"/>
          <p14:tracePt t="25071" x="1616075" y="3232150"/>
          <p14:tracePt t="26209" x="1635125" y="3232150"/>
          <p14:tracePt t="26213" x="1644650" y="3232150"/>
          <p14:tracePt t="26436" x="1662113" y="3224213"/>
          <p14:tracePt t="26458" x="1689100" y="3224213"/>
          <p14:tracePt t="26469" x="1708150" y="3205163"/>
          <p14:tracePt t="26484" x="1744663" y="3205163"/>
          <p14:tracePt t="26492" x="1762125" y="3195638"/>
          <p14:tracePt t="26506" x="1790700" y="3178175"/>
          <p14:tracePt t="26516" x="1798638" y="3178175"/>
          <p14:tracePt t="26526" x="1827213" y="3168650"/>
          <p14:tracePt t="27460" x="1835150" y="3168650"/>
          <p14:tracePt t="27506" x="1844675" y="3168650"/>
          <p14:tracePt t="27517" x="1863725" y="3151188"/>
          <p14:tracePt t="27519" x="1871663" y="3141663"/>
          <p14:tracePt t="27595" x="1881188" y="3122613"/>
          <p14:tracePt t="27651" x="1890713" y="3122613"/>
          <p14:tracePt t="27675" x="1900238" y="3114675"/>
          <p14:tracePt t="27730" x="1908175" y="3105150"/>
          <p14:tracePt t="28641" x="1908175" y="3095625"/>
          <p14:tracePt t="28698" x="1908175" y="3086100"/>
          <p14:tracePt t="28731" x="1908175" y="3078163"/>
          <p14:tracePt t="28744" x="1908175" y="3032125"/>
          <p14:tracePt t="28778" x="1954213" y="2959100"/>
          <p14:tracePt t="28803" x="2000250" y="2930525"/>
          <p14:tracePt t="28809" x="2009775" y="2903538"/>
          <p14:tracePt t="28821" x="2027238" y="2876550"/>
          <p14:tracePt t="28833" x="2046288" y="2867025"/>
          <p14:tracePt t="28843" x="2073275" y="2840038"/>
          <p14:tracePt t="28855" x="2109788" y="2820988"/>
          <p14:tracePt t="28866" x="2119313" y="2813050"/>
          <p14:tracePt t="28878" x="2127250" y="2803525"/>
          <p14:tracePt t="28903" x="2146300" y="2767013"/>
          <p14:tracePt t="28911" x="2155825" y="2767013"/>
          <p14:tracePt t="28956" x="2163763" y="2767013"/>
          <p14:tracePt t="29205" x="2182813" y="2757488"/>
          <p14:tracePt t="29215" x="2192338" y="2757488"/>
          <p14:tracePt t="29226" x="2200275" y="2747963"/>
          <p14:tracePt t="29305" x="2209800" y="2747963"/>
          <p14:tracePt t="29372" x="2219325" y="2747963"/>
          <p14:tracePt t="29744" x="2219325" y="2730500"/>
          <p14:tracePt t="29767" x="2219325" y="2693988"/>
          <p14:tracePt t="29779" x="2200275" y="2674938"/>
          <p14:tracePt t="29790" x="2192338" y="2667000"/>
          <p14:tracePt t="29803" x="2182813" y="2638425"/>
          <p14:tracePt t="29835" x="2136775" y="2593975"/>
          <p14:tracePt t="29868" x="2136775" y="2584450"/>
          <p14:tracePt t="29879" x="2127250" y="2574925"/>
          <p14:tracePt t="29891" x="2119313" y="2557463"/>
          <p14:tracePt t="29903" x="2109788" y="2538413"/>
          <p14:tracePt t="29935" x="2100263" y="2538413"/>
          <p14:tracePt t="29969" x="2090738" y="2528888"/>
          <p14:tracePt t="29979" x="2090738" y="2520950"/>
          <p14:tracePt t="29990" x="2090738" y="2511425"/>
          <p14:tracePt t="30182" x="2063750" y="2501900"/>
          <p14:tracePt t="30195" x="2009775" y="2501900"/>
          <p14:tracePt t="30206" x="1936750" y="2501900"/>
          <p14:tracePt t="30218" x="1900238" y="2501900"/>
          <p14:tracePt t="30235" x="1881188" y="2501900"/>
          <p14:tracePt t="30238" x="1871663" y="2501900"/>
          <p14:tracePt t="30251" x="1863725" y="2501900"/>
          <p14:tracePt t="30263" x="1854200" y="2501900"/>
          <p14:tracePt t="30286" x="1844675" y="2501900"/>
          <p14:tracePt t="30296" x="1835150" y="2501900"/>
          <p14:tracePt t="30306" x="1827213" y="2501900"/>
          <p14:tracePt t="30319" x="1798638" y="2501900"/>
          <p14:tracePt t="30332" x="1781175" y="2501900"/>
          <p14:tracePt t="30352" x="1762125" y="2501900"/>
          <p14:tracePt t="30362" x="1744663" y="2501900"/>
          <p14:tracePt t="30386" x="1725613" y="2501900"/>
          <p14:tracePt t="30396" x="1708150" y="2501900"/>
          <p14:tracePt t="30407" x="1698625" y="2501900"/>
          <p14:tracePt t="30419" x="1689100" y="2501900"/>
          <p14:tracePt t="30430" x="1662113" y="2501900"/>
          <p14:tracePt t="30440" x="1635125" y="2501900"/>
          <p14:tracePt t="30453" x="1606550" y="2501900"/>
          <p14:tracePt t="30465" x="1589088" y="2501900"/>
          <p14:tracePt t="30474" x="1533525" y="2501900"/>
          <p14:tracePt t="30485" x="1479550" y="2501900"/>
          <p14:tracePt t="30500" x="1452563" y="2501900"/>
          <p14:tracePt t="30508" x="1416050" y="2501900"/>
          <p14:tracePt t="30655" x="1387475" y="2501900"/>
          <p14:tracePt t="30768" x="1379538" y="2501900"/>
          <p14:tracePt t="30981" x="1387475" y="2501900"/>
          <p14:tracePt t="31004" x="1406525" y="2492375"/>
          <p14:tracePt t="31014" x="1423988" y="2484438"/>
          <p14:tracePt t="31036" x="1433513" y="2465388"/>
          <p14:tracePt t="31038" x="1452563" y="2465388"/>
          <p14:tracePt t="31070" x="1470025" y="2465388"/>
          <p14:tracePt t="31093" x="1489075" y="2455863"/>
          <p14:tracePt t="31117" x="1516063" y="2455863"/>
          <p14:tracePt t="31127" x="1533525" y="2447925"/>
          <p14:tracePt t="31138" x="1552575" y="2447925"/>
          <p14:tracePt t="31149" x="1562100" y="2447925"/>
          <p14:tracePt t="31162" x="1570038" y="2447925"/>
          <p14:tracePt t="31167" x="1589088" y="2438400"/>
          <p14:tracePt t="31186" x="1598613" y="2438400"/>
          <p14:tracePt t="31208" x="1606550" y="2438400"/>
          <p14:tracePt t="31218" x="1616075" y="2438400"/>
          <p14:tracePt t="31231" x="1644650" y="2419350"/>
          <p14:tracePt t="31240" x="1662113" y="2419350"/>
          <p14:tracePt t="31251" x="1671638" y="2419350"/>
          <p14:tracePt t="31263" x="1717675" y="2419350"/>
          <p14:tracePt t="31274" x="1754188" y="2419350"/>
          <p14:tracePt t="31287" x="1808163" y="2419350"/>
          <p14:tracePt t="31300" x="1871663" y="2419350"/>
          <p14:tracePt t="31308" x="1927225" y="2419350"/>
          <p14:tracePt t="31318" x="1944688" y="2419350"/>
          <p14:tracePt t="31330" x="1981200" y="2419350"/>
          <p14:tracePt t="31341" x="2000250" y="2419350"/>
          <p14:tracePt t="31352" x="2027238" y="2419350"/>
          <p14:tracePt t="31363" x="2036763" y="2419350"/>
          <p14:tracePt t="31374" x="2054225" y="2419350"/>
          <p14:tracePt t="31386" x="2073275" y="2419350"/>
          <p14:tracePt t="31399" x="2090738" y="2419350"/>
          <p14:tracePt t="31419" x="2090738" y="2411413"/>
          <p14:tracePt t="32299" x="2100263" y="2411413"/>
          <p14:tracePt t="32309" x="2127250" y="2411413"/>
          <p14:tracePt t="32320" x="2146300" y="2411413"/>
          <p14:tracePt t="32355" x="2182813" y="2411413"/>
          <p14:tracePt t="32359" x="2219325" y="2419350"/>
          <p14:tracePt t="32411" x="2301875" y="2428875"/>
          <p14:tracePt t="32416" x="2392363" y="2474913"/>
          <p14:tracePt t="32434" x="2401888" y="2474913"/>
          <p14:tracePt t="32460" x="2474913" y="2484438"/>
          <p14:tracePt t="32534" x="2484438" y="2492375"/>
          <p14:tracePt t="32545" x="2493963" y="2492375"/>
          <p14:tracePt t="32569" x="2501900" y="2501900"/>
          <p14:tracePt t="32573" x="2520950" y="2520950"/>
          <p14:tracePt t="32589" x="2530475" y="2538413"/>
          <p14:tracePt t="32601" x="2557463" y="2565400"/>
          <p14:tracePt t="32616" x="2574925" y="2574925"/>
          <p14:tracePt t="32623" x="2630488" y="2593975"/>
          <p14:tracePt t="32637" x="2647950" y="2593975"/>
          <p14:tracePt t="32648" x="2657475" y="2593975"/>
          <p14:tracePt t="32668" x="2676525" y="2611438"/>
          <p14:tracePt t="32906" x="2684463" y="2611438"/>
          <p14:tracePt t="32939" x="2693988" y="2611438"/>
          <p14:tracePt t="33005" x="2693988" y="2584450"/>
          <p14:tracePt t="33118" x="2684463" y="2574925"/>
          <p14:tracePt t="33141" x="2676525" y="2574925"/>
          <p14:tracePt t="33153" x="2657475" y="2574925"/>
          <p14:tracePt t="33278" x="2647950" y="2557463"/>
          <p14:tracePt t="33300" x="2640013" y="2547938"/>
          <p14:tracePt t="33322" x="2611438" y="2547938"/>
          <p14:tracePt t="33501" x="2620963" y="2547938"/>
          <p14:tracePt t="33524" x="2640013" y="2557463"/>
          <p14:tracePt t="33535" x="2647950" y="2565400"/>
          <p14:tracePt t="33603" x="2684463" y="2565400"/>
          <p14:tracePt t="33607" x="2693988" y="2565400"/>
          <p14:tracePt t="33626" x="2720975" y="2565400"/>
          <p14:tracePt t="33636" x="2730500" y="2565400"/>
          <p14:tracePt t="33715" x="2767013" y="2565400"/>
          <p14:tracePt t="33726" x="2786063" y="2565400"/>
          <p14:tracePt t="33773" x="2803525" y="2565400"/>
          <p14:tracePt t="33828" x="2813050" y="2565400"/>
          <p14:tracePt t="35194" x="2822575" y="2584450"/>
          <p14:tracePt t="35196" x="2822575" y="2611438"/>
          <p14:tracePt t="35212" x="2822575" y="2630488"/>
          <p14:tracePt t="35246" x="2813050" y="2667000"/>
          <p14:tracePt t="35248" x="2813050" y="2674938"/>
          <p14:tracePt t="36171" x="2813050" y="2684463"/>
          <p14:tracePt t="36336" x="2813050" y="2674938"/>
          <p14:tracePt t="36347" x="2813050" y="2657475"/>
          <p14:tracePt t="36361" x="2813050" y="2638425"/>
          <p14:tracePt t="36382" x="2830513" y="2611438"/>
          <p14:tracePt t="36586" x="2830513" y="2593975"/>
          <p14:tracePt t="36741" x="2830513" y="2584450"/>
          <p14:tracePt t="36764" x="2830513" y="2565400"/>
          <p14:tracePt t="37000" x="2830513" y="2547938"/>
          <p14:tracePt t="37011" x="2830513" y="2538413"/>
          <p14:tracePt t="37023" x="2840038" y="2528888"/>
          <p14:tracePt t="37146" x="2840038" y="2520950"/>
          <p14:tracePt t="37169" x="2849563" y="2484438"/>
          <p14:tracePt t="37216" x="2859088" y="2392363"/>
          <p14:tracePt t="37239" x="2859088" y="2365375"/>
          <p14:tracePt t="37261" x="2903538" y="2309813"/>
          <p14:tracePt t="37348" x="2913063" y="2301875"/>
          <p14:tracePt t="37473" x="2949575" y="2309813"/>
          <p14:tracePt t="37495" x="2959100" y="2338388"/>
          <p14:tracePt t="37506" x="2968625" y="2346325"/>
          <p14:tracePt t="37517" x="2968625" y="2355850"/>
          <p14:tracePt t="37574" x="2968625" y="2365375"/>
          <p14:tracePt t="37610" x="2968625" y="2374900"/>
          <p14:tracePt t="37620" x="2968625" y="2392363"/>
          <p14:tracePt t="37742" x="2968625" y="2419350"/>
          <p14:tracePt t="37754" x="2968625" y="2428875"/>
          <p14:tracePt t="37765" x="2968625" y="2455863"/>
          <p14:tracePt t="37788" x="2968625" y="2474913"/>
          <p14:tracePt t="37797" x="2968625" y="2492375"/>
          <p14:tracePt t="37811" x="2968625" y="2501900"/>
          <p14:tracePt t="37821" x="2968625" y="2511425"/>
          <p14:tracePt t="37843" x="2968625" y="2520950"/>
          <p14:tracePt t="37846" x="2968625" y="2547938"/>
          <p14:tracePt t="37866" x="2968625" y="2557463"/>
          <p14:tracePt t="37877" x="2968625" y="2565400"/>
          <p14:tracePt t="37890" x="2968625" y="2574925"/>
          <p14:tracePt t="37913" x="2968625" y="2593975"/>
          <p14:tracePt t="37956" x="2968625" y="2601913"/>
          <p14:tracePt t="38001" x="2968625" y="2620963"/>
          <p14:tracePt t="38103" x="2976563" y="2630488"/>
          <p14:tracePt t="38124" x="2976563" y="2638425"/>
          <p14:tracePt t="39244" x="2976563" y="2647950"/>
          <p14:tracePt t="39296" x="2976563" y="2657475"/>
          <p14:tracePt t="39307" x="2959100" y="2657475"/>
          <p14:tracePt t="39319" x="2949575" y="2657475"/>
          <p14:tracePt t="39329" x="2932113" y="2657475"/>
          <p14:tracePt t="39343" x="2913063" y="2657475"/>
          <p14:tracePt t="39355" x="2903538" y="2657475"/>
          <p14:tracePt t="39362" x="2886075" y="2657475"/>
          <p14:tracePt t="39376" x="2859088" y="2657475"/>
          <p14:tracePt t="39388" x="2813050" y="2630488"/>
          <p14:tracePt t="39422" x="2794000" y="2611438"/>
          <p14:tracePt t="39452" x="2776538" y="2593975"/>
          <p14:tracePt t="39475" x="2767013" y="2584450"/>
          <p14:tracePt t="39477" x="2749550" y="2557463"/>
          <p14:tracePt t="39509" x="2730500" y="2528888"/>
          <p14:tracePt t="39511" x="2720975" y="2520950"/>
          <p14:tracePt t="39531" x="2713038" y="2501900"/>
          <p14:tracePt t="39555" x="2703513" y="2474913"/>
          <p14:tracePt t="39565" x="2703513" y="2455863"/>
          <p14:tracePt t="39579" x="2703513" y="2447925"/>
          <p14:tracePt t="39974" x="2684463" y="2428875"/>
          <p14:tracePt t="40004" x="2667000" y="2428875"/>
          <p14:tracePt t="40014" x="2657475" y="2428875"/>
          <p14:tracePt t="40039" x="2647950" y="2428875"/>
          <p14:tracePt t="40049" x="2640013" y="2428875"/>
          <p14:tracePt t="40083" x="2630488" y="2428875"/>
          <p14:tracePt t="40093" x="2620963" y="2428875"/>
          <p14:tracePt t="40161" x="2584450" y="2411413"/>
          <p14:tracePt t="40172" x="2574925" y="2411413"/>
          <p14:tracePt t="40186" x="2566988" y="2411413"/>
          <p14:tracePt t="40195" x="2538413" y="2411413"/>
          <p14:tracePt t="40242" x="2511425" y="2411413"/>
          <p14:tracePt t="40308" x="2501900" y="2411413"/>
          <p14:tracePt t="40319" x="2493963" y="2411413"/>
          <p14:tracePt t="40521" x="2484438" y="2411413"/>
          <p14:tracePt t="40534" x="2474913" y="2411413"/>
          <p14:tracePt t="40566" x="2465388" y="2411413"/>
          <p14:tracePt t="40613" x="2457450" y="2411413"/>
          <p14:tracePt t="40634" x="2447925" y="2419350"/>
          <p14:tracePt t="40702" x="2428875" y="2419350"/>
          <p14:tracePt t="40713" x="2419350" y="2447925"/>
          <p14:tracePt t="40726" x="2411413" y="2447925"/>
          <p14:tracePt t="40747" x="2401888" y="2455863"/>
          <p14:tracePt t="40840" x="2401888" y="2465388"/>
          <p14:tracePt t="40872" x="2401888" y="2474913"/>
          <p14:tracePt t="40907" x="2401888" y="2484438"/>
          <p14:tracePt t="40916" x="2401888" y="2492375"/>
          <p14:tracePt t="40949" x="2401888" y="2520950"/>
          <p14:tracePt t="40973" x="2401888" y="2528888"/>
          <p14:tracePt t="41095" x="2401888" y="2538413"/>
          <p14:tracePt t="41120" x="2401888" y="2547938"/>
          <p14:tracePt t="43864" x="2346325" y="2547938"/>
          <p14:tracePt t="43869" x="2309813" y="2547938"/>
          <p14:tracePt t="43887" x="2265363" y="2547938"/>
          <p14:tracePt t="43897" x="2200275" y="2547938"/>
          <p14:tracePt t="43908" x="2100263" y="2547938"/>
          <p14:tracePt t="43921" x="2009775" y="2547938"/>
          <p14:tracePt t="43931" x="1936750" y="2547938"/>
          <p14:tracePt t="43941" x="1917700" y="2547938"/>
          <p14:tracePt t="43958" x="1890713" y="2547938"/>
          <p14:tracePt t="44731" x="1881188" y="2547938"/>
          <p14:tracePt t="44740" x="1871663" y="2547938"/>
          <p14:tracePt t="44773" x="1854200" y="2520950"/>
          <p14:tracePt t="44785" x="1827213" y="2501900"/>
          <p14:tracePt t="44797" x="1817688" y="2484438"/>
          <p14:tracePt t="44808" x="1762125" y="2419350"/>
          <p14:tracePt t="44831" x="1744663" y="2411413"/>
          <p14:tracePt t="44841" x="1725613" y="2401888"/>
          <p14:tracePt t="44852" x="1717675" y="2392363"/>
          <p14:tracePt t="44868" x="1708150" y="2392363"/>
          <p14:tracePt t="44874" x="1681163" y="2365375"/>
          <p14:tracePt t="44899" x="1662113" y="2355850"/>
          <p14:tracePt t="44944" x="1652588" y="2338388"/>
          <p14:tracePt t="44945" x="1635125" y="2338388"/>
          <p14:tracePt t="44965" x="1589088" y="2292350"/>
          <p14:tracePt t="44998" x="1552575" y="2265363"/>
          <p14:tracePt t="45156" x="1533525" y="2265363"/>
          <p14:tracePt t="45226" x="1533525" y="2282825"/>
          <p14:tracePt t="45251" x="1533525" y="2292350"/>
          <p14:tracePt t="45258" x="1533525" y="2301875"/>
          <p14:tracePt t="45269" x="1533525" y="2328863"/>
          <p14:tracePt t="45284" x="1533525" y="2338388"/>
          <p14:tracePt t="45291" x="1533525" y="2346325"/>
          <p14:tracePt t="45305" x="1533525" y="2355850"/>
          <p14:tracePt t="45327" x="1533525" y="2374900"/>
          <p14:tracePt t="45337" x="1533525" y="2392363"/>
          <p14:tracePt t="45353" x="1533525" y="2411413"/>
          <p14:tracePt t="45382" x="1533525" y="2419350"/>
          <p14:tracePt t="45539" x="1533525" y="2438400"/>
          <p14:tracePt t="45574" x="1533525" y="2484438"/>
          <p14:tracePt t="45575" x="1533525" y="2492375"/>
          <p14:tracePt t="45596" x="1533525" y="2520950"/>
          <p14:tracePt t="45606" x="1533525" y="2528888"/>
          <p14:tracePt t="54364" x="1681163" y="2776538"/>
          <p14:tracePt t="54382" x="1689100" y="2784475"/>
          <p14:tracePt t="54388" x="1717675" y="2830513"/>
          <p14:tracePt t="54404" x="1725613" y="2830513"/>
          <p14:tracePt t="54426" x="1725613" y="2857500"/>
          <p14:tracePt t="54449" x="1744663" y="2876550"/>
          <p14:tracePt t="54453" x="1798638" y="2959100"/>
          <p14:tracePt t="54473" x="1808163" y="2986088"/>
          <p14:tracePt t="54493" x="1844675" y="3059113"/>
          <p14:tracePt t="54507" x="1854200" y="3078163"/>
          <p14:tracePt t="54519" x="1863725" y="3122613"/>
          <p14:tracePt t="54528" x="1863725" y="3132138"/>
          <p14:tracePt t="54530" x="1881188" y="3151188"/>
          <p14:tracePt t="54550" x="1890713" y="3178175"/>
          <p14:tracePt t="54575" x="1890713" y="3195638"/>
          <p14:tracePt t="54597" x="1908175" y="3241675"/>
          <p14:tracePt t="54618" x="1908175" y="3260725"/>
          <p14:tracePt t="54628" x="1908175" y="3287713"/>
          <p14:tracePt t="54644" x="1936750" y="3341688"/>
          <p14:tracePt t="54651" x="1944688" y="3406775"/>
          <p14:tracePt t="54662" x="1954213" y="3433763"/>
          <p14:tracePt t="54674" x="1954213" y="3470275"/>
          <p14:tracePt t="54688" x="1954213" y="3516313"/>
          <p14:tracePt t="54695" x="1981200" y="3533775"/>
          <p14:tracePt t="54708" x="2000250" y="3589338"/>
          <p14:tracePt t="54719" x="2009775" y="3652838"/>
          <p14:tracePt t="54730" x="2017713" y="3679825"/>
          <p14:tracePt t="54741" x="2036763" y="3725863"/>
          <p14:tracePt t="54754" x="2054225" y="3789363"/>
          <p14:tracePt t="54763" x="2073275" y="3862388"/>
          <p14:tracePt t="54775" x="2082800" y="3927475"/>
          <p14:tracePt t="54787" x="2090738" y="3981450"/>
          <p14:tracePt t="54812" x="2100263" y="4044950"/>
          <p14:tracePt t="54831" x="2109788" y="4073525"/>
          <p14:tracePt t="54865" x="2109788" y="4110038"/>
          <p14:tracePt t="54867" x="2127250" y="4183063"/>
          <p14:tracePt t="54868" x="2127250" y="4219575"/>
          <p14:tracePt t="54891" x="2155825" y="4237038"/>
          <p14:tracePt t="54898" x="2163763" y="4256088"/>
          <p14:tracePt t="54924" x="2163763" y="4273550"/>
          <p14:tracePt t="54933" x="2173288" y="4300538"/>
          <p14:tracePt t="54943" x="2173288" y="4310063"/>
          <p14:tracePt t="54967" x="2173288" y="4319588"/>
          <p14:tracePt t="55102" x="2182813" y="4346575"/>
          <p14:tracePt t="55136" x="2182813" y="4365625"/>
          <p14:tracePt t="55180" x="2182813" y="4373563"/>
          <p14:tracePt t="67115" x="2219325" y="4429125"/>
          <p14:tracePt t="67240" x="2236788" y="4465638"/>
          <p14:tracePt t="67252" x="2255838" y="4475163"/>
          <p14:tracePt t="67263" x="2265363" y="4483100"/>
          <p14:tracePt t="67275" x="2292350" y="4492625"/>
          <p14:tracePt t="67286" x="2338388" y="4511675"/>
          <p14:tracePt t="67298" x="2355850" y="4519613"/>
          <p14:tracePt t="67311" x="2382838" y="4519613"/>
          <p14:tracePt t="67319" x="2411413" y="4556125"/>
          <p14:tracePt t="67333" x="2419350" y="4556125"/>
          <p14:tracePt t="67466" x="2457450" y="4556125"/>
          <p14:tracePt t="67477" x="2484438" y="4556125"/>
          <p14:tracePt t="67489" x="2530475" y="4575175"/>
          <p14:tracePt t="67500" x="2557463" y="4575175"/>
          <p14:tracePt t="67512" x="2603500" y="4575175"/>
          <p14:tracePt t="67522" x="2630488" y="4575175"/>
          <p14:tracePt t="67532" x="2684463" y="4584700"/>
          <p14:tracePt t="67544" x="2740025" y="4584700"/>
          <p14:tracePt t="67556" x="2822575" y="4584700"/>
          <p14:tracePt t="67566" x="2859088" y="4584700"/>
          <p14:tracePt t="67579" x="2932113" y="4584700"/>
          <p14:tracePt t="67590" x="3022600" y="4584700"/>
          <p14:tracePt t="67601" x="3132138" y="4584700"/>
          <p14:tracePt t="67612" x="3241675" y="4584700"/>
          <p14:tracePt t="67625" x="3333750" y="4565650"/>
          <p14:tracePt t="67634" x="3433763" y="4538663"/>
          <p14:tracePt t="67645" x="3525838" y="4511675"/>
          <p14:tracePt t="67658" x="3606800" y="4502150"/>
          <p14:tracePt t="67668" x="3716338" y="4483100"/>
          <p14:tracePt t="67679" x="3835400" y="4438650"/>
          <p14:tracePt t="67693" x="3963988" y="4429125"/>
          <p14:tracePt t="67702" x="4110038" y="4402138"/>
          <p14:tracePt t="67714" x="4273550" y="4356100"/>
          <p14:tracePt t="67726" x="4465638" y="4310063"/>
          <p14:tracePt t="67738" x="4648200" y="4273550"/>
          <p14:tracePt t="67746" x="4849813" y="4246563"/>
          <p14:tracePt t="67761" x="5032375" y="4210050"/>
          <p14:tracePt t="67771" x="5187950" y="4200525"/>
          <p14:tracePt t="67780" x="5297488" y="4173538"/>
          <p14:tracePt t="67794" x="5387975" y="4154488"/>
          <p14:tracePt t="67804" x="5487988" y="4127500"/>
          <p14:tracePt t="67814" x="5543550" y="4117975"/>
          <p14:tracePt t="67827" x="5589588" y="4110038"/>
          <p14:tracePt t="67838" x="5653088" y="4090988"/>
          <p14:tracePt t="67847" x="5670550" y="4081463"/>
          <p14:tracePt t="67861" x="5726113" y="4081463"/>
          <p14:tracePt t="67870" x="5753100" y="4054475"/>
          <p14:tracePt t="67881" x="5808663" y="4054475"/>
          <p14:tracePt t="67895" x="5835650" y="4054475"/>
          <p14:tracePt t="67905" x="5881688" y="4044950"/>
          <p14:tracePt t="67910" x="5908675" y="4044950"/>
          <p14:tracePt t="67929" x="5935663" y="4044950"/>
          <p14:tracePt t="67937" x="5972175" y="4037013"/>
          <p14:tracePt t="67949" x="5981700" y="4037013"/>
          <p14:tracePt t="67961" x="6018213" y="4037013"/>
          <p14:tracePt t="67972" x="6037263" y="4027488"/>
          <p14:tracePt t="67995" x="6064250" y="4027488"/>
          <p14:tracePt t="68006" x="6091238" y="4017963"/>
          <p14:tracePt t="68016" x="6118225" y="4000500"/>
          <p14:tracePt t="68027" x="6154738" y="4000500"/>
          <p14:tracePt t="68040" x="6191250" y="3990975"/>
          <p14:tracePt t="68050" x="6237288" y="3981450"/>
          <p14:tracePt t="68061" x="6300788" y="3954463"/>
          <p14:tracePt t="68076" x="6337300" y="3944938"/>
          <p14:tracePt t="68083" x="6356350" y="3935413"/>
          <p14:tracePt t="68095" x="6383338" y="3935413"/>
          <p14:tracePt t="68118" x="6429375" y="3927475"/>
          <p14:tracePt t="68120" x="6538913" y="3862388"/>
          <p14:tracePt t="68143" x="6611938" y="3852863"/>
          <p14:tracePt t="68152" x="6648450" y="3844925"/>
          <p14:tracePt t="68164" x="6667500" y="3835400"/>
          <p14:tracePt t="68165" x="6684963" y="3835400"/>
          <p14:tracePt t="68196" x="6704013" y="3825875"/>
          <p14:tracePt t="68209" x="6740525" y="3816350"/>
          <p14:tracePt t="68220" x="6757988" y="3779838"/>
          <p14:tracePt t="68230" x="6784975" y="3762375"/>
          <p14:tracePt t="68243" x="6813550" y="3752850"/>
          <p14:tracePt t="68253" x="6858000" y="3735388"/>
          <p14:tracePt t="68265" x="6904038" y="3706813"/>
          <p14:tracePt t="68276" x="6986588" y="3679825"/>
          <p14:tracePt t="68287" x="7086600" y="3643313"/>
          <p14:tracePt t="68298" x="7159625" y="3597275"/>
          <p14:tracePt t="68311" x="7259638" y="3560763"/>
          <p14:tracePt t="68321" x="7342188" y="3516313"/>
          <p14:tracePt t="68333" x="7424738" y="3487738"/>
          <p14:tracePt t="68343" x="7488238" y="3451225"/>
          <p14:tracePt t="68354" x="7543800" y="3424238"/>
          <p14:tracePt t="68365" x="7643813" y="3387725"/>
          <p14:tracePt t="68377" x="7726363" y="3360738"/>
          <p14:tracePt t="68389" x="7808913" y="3314700"/>
          <p14:tracePt t="68398" x="7881938" y="3297238"/>
          <p14:tracePt t="68425" x="8147050" y="3168650"/>
          <p14:tracePt t="68444" x="8228013" y="3132138"/>
          <p14:tracePt t="68456" x="8301038" y="3086100"/>
          <p14:tracePt t="68467" x="8366125" y="3068638"/>
          <p14:tracePt t="68478" x="8429625" y="3041650"/>
          <p14:tracePt t="68492" x="8475663" y="3013075"/>
          <p14:tracePt t="68500" x="8539163" y="2995613"/>
          <p14:tracePt t="68513" x="8602663" y="2949575"/>
          <p14:tracePt t="68525" x="8612188" y="2949575"/>
          <p14:tracePt t="68534" x="8629650" y="2940050"/>
          <p14:tracePt t="68545" x="8648700" y="2922588"/>
          <p14:tracePt t="68560" x="8658225" y="2903538"/>
          <p14:tracePt t="68579" x="8658225" y="2894013"/>
          <p14:tracePt t="68601" x="8675688" y="2886075"/>
          <p14:tracePt t="68627" x="8694738" y="2876550"/>
          <p14:tracePt t="70554" x="8694738" y="2857500"/>
          <p14:tracePt t="70582" x="8694738" y="2840038"/>
          <p14:tracePt t="70661" x="8685213" y="2830513"/>
          <p14:tracePt t="70740" x="8685213" y="2820988"/>
          <p14:tracePt t="70820" x="8685213" y="2813050"/>
          <p14:tracePt t="70829" x="8685213" y="2803525"/>
          <p14:tracePt t="85717" x="8694738" y="2830513"/>
          <p14:tracePt t="86637" x="8721725" y="2867025"/>
          <p14:tracePt t="86647" x="8731250" y="2894013"/>
          <p14:tracePt t="86661" x="8758238" y="2940050"/>
          <p14:tracePt t="86686" x="8877300" y="3114675"/>
          <p14:tracePt t="86703" x="8913813" y="3195638"/>
          <p14:tracePt t="86718" x="8940800" y="3232150"/>
          <p14:tracePt t="86739" x="8967788" y="3287713"/>
          <p14:tracePt t="86751" x="8967788" y="3314700"/>
          <p14:tracePt t="86761" x="8996363" y="3360738"/>
          <p14:tracePt t="86772" x="8996363" y="3406775"/>
          <p14:tracePt t="86784" x="9004300" y="3433763"/>
          <p14:tracePt t="86793" x="9040813" y="3506788"/>
          <p14:tracePt t="86807" x="9086850" y="3597275"/>
          <p14:tracePt t="86826" x="9096375" y="3625850"/>
          <p14:tracePt t="86840" x="9123363" y="3662363"/>
          <p14:tracePt t="86850" x="9132888" y="3689350"/>
          <p14:tracePt t="86860" x="9132888" y="3725863"/>
          <p14:tracePt t="86874" x="9132888" y="3771900"/>
          <p14:tracePt t="86895" x="9132888" y="3789363"/>
          <p14:tracePt t="86906" x="9132888" y="3825875"/>
          <p14:tracePt t="86918" x="9132888" y="3881438"/>
          <p14:tracePt t="86928" x="9132888" y="3898900"/>
          <p14:tracePt t="86941" x="9132888" y="3927475"/>
          <p14:tracePt t="86951" x="9132888" y="3954463"/>
          <p14:tracePt t="86962" x="9132888" y="3981450"/>
          <p14:tracePt t="86974" x="9132888" y="4000500"/>
          <p14:tracePt t="86985" x="9132888" y="4008438"/>
          <p14:tracePt t="86995" x="9132888" y="4037013"/>
          <p14:tracePt t="87008" x="9132888" y="4054475"/>
          <p14:tracePt t="87018" x="9132888" y="4081463"/>
          <p14:tracePt t="87029" x="9132888" y="4117975"/>
          <p14:tracePt t="87041" x="9150350" y="4183063"/>
          <p14:tracePt t="87052" x="9186863" y="4256088"/>
          <p14:tracePt t="87063" x="9186863" y="4300538"/>
          <p14:tracePt t="87075" x="9186863" y="4319588"/>
          <p14:tracePt t="87108" x="9186863" y="4356100"/>
          <p14:tracePt t="87112" x="9186863" y="4410075"/>
          <p14:tracePt t="87130" x="9178925" y="4429125"/>
          <p14:tracePt t="87141" x="9178925" y="4438650"/>
          <p14:tracePt t="87157" x="9178925" y="4446588"/>
          <p14:tracePt t="87167" x="9178925" y="4456113"/>
          <p14:tracePt t="87190" x="9178925" y="4465638"/>
          <p14:tracePt t="87200" x="9169400" y="4492625"/>
          <p14:tracePt t="87211" x="9150350" y="4519613"/>
          <p14:tracePt t="87223" x="9096375" y="4592638"/>
          <p14:tracePt t="87243" x="9086850" y="4611688"/>
          <p14:tracePt t="87256" x="9069388" y="4621213"/>
          <p14:tracePt t="87277" x="9059863" y="4629150"/>
          <p14:tracePt t="87300" x="9040813" y="4657725"/>
          <p14:tracePt t="87310" x="9032875" y="4665663"/>
          <p14:tracePt t="87325" x="9023350" y="4684713"/>
          <p14:tracePt t="87333" x="8996363" y="4730750"/>
          <p14:tracePt t="87345" x="8986838" y="4748213"/>
          <p14:tracePt t="87357" x="8959850" y="4767263"/>
          <p14:tracePt t="87372" x="8931275" y="4784725"/>
          <p14:tracePt t="87378" x="8904288" y="4794250"/>
          <p14:tracePt t="87390" x="8894763" y="4794250"/>
          <p14:tracePt t="87458" x="8885238" y="4794250"/>
          <p14:tracePt t="92829" x="8940800" y="4876800"/>
          <p14:tracePt t="92846" x="8950325" y="4884738"/>
          <p14:tracePt t="92852" x="8967788" y="4913313"/>
          <p14:tracePt t="95706" x="9023350" y="4913313"/>
          <p14:tracePt t="95716" x="9059863" y="4913313"/>
          <p14:tracePt t="95719" x="9086850" y="4884738"/>
          <p14:tracePt t="95721" x="9123363" y="4876800"/>
          <p14:tracePt t="95738" x="9159875" y="4867275"/>
          <p14:tracePt t="95749" x="9178925" y="4867275"/>
          <p14:tracePt t="95765" x="9232900" y="4857750"/>
          <p14:tracePt t="95771" x="9288463" y="4857750"/>
          <p14:tracePt t="95782" x="9315450" y="4848225"/>
          <p14:tracePt t="95795" x="9351963" y="4830763"/>
          <p14:tracePt t="95798" x="9369425" y="4830763"/>
          <p14:tracePt t="95817" x="9398000" y="4830763"/>
          <p14:tracePt t="95828" x="9434513" y="4811713"/>
          <p14:tracePt t="95842" x="9461500" y="4811713"/>
          <p14:tracePt t="95849" x="9488488" y="4803775"/>
          <p14:tracePt t="95864" x="9515475" y="4803775"/>
          <p14:tracePt t="95877" x="9534525" y="4794250"/>
          <p14:tracePt t="95883" x="9571038" y="4775200"/>
          <p14:tracePt t="95895" x="9625013" y="4767263"/>
          <p14:tracePt t="95908" x="9671050" y="4738688"/>
          <p14:tracePt t="95917" x="9734550" y="4721225"/>
          <p14:tracePt t="95930" x="9763125" y="4711700"/>
          <p14:tracePt t="95941" x="9853613" y="4684713"/>
          <p14:tracePt t="95950" x="9909175" y="4657725"/>
          <p14:tracePt t="95964" x="10045700" y="4629150"/>
          <p14:tracePt t="95974" x="10155238" y="4584700"/>
          <p14:tracePt t="95996" x="10310813" y="4538663"/>
          <p14:tracePt t="95998" x="10556875" y="4465638"/>
          <p14:tracePt t="96018" x="10648950" y="4438650"/>
          <p14:tracePt t="96030" x="10748963" y="4410075"/>
          <p14:tracePt t="96041" x="10841038" y="4373563"/>
          <p14:tracePt t="96051" x="10904538" y="4356100"/>
          <p14:tracePt t="96065" x="10987088" y="4319588"/>
          <p14:tracePt t="96078" x="11050588" y="4283075"/>
          <p14:tracePt t="96086" x="11114088" y="4256088"/>
          <p14:tracePt t="96097" x="11187113" y="4246563"/>
          <p14:tracePt t="96108" x="11269663" y="4219575"/>
          <p14:tracePt t="96119" x="11360150" y="4164013"/>
          <p14:tracePt t="96130" x="11479213" y="4117975"/>
          <p14:tracePt t="96143" x="11580813" y="4064000"/>
          <p14:tracePt t="96153" x="11690350" y="4037013"/>
          <p14:tracePt t="96164" x="11790363" y="3990975"/>
          <p14:tracePt t="96180" x="11936413" y="3963988"/>
          <p14:tracePt t="96187" x="12109450" y="3898900"/>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A5E40-0DEE-4F59-BA93-625227C5237B}"/>
              </a:ext>
            </a:extLst>
          </p:cNvPr>
          <p:cNvSpPr>
            <a:spLocks noGrp="1"/>
          </p:cNvSpPr>
          <p:nvPr>
            <p:ph type="title"/>
          </p:nvPr>
        </p:nvSpPr>
        <p:spPr>
          <a:xfrm>
            <a:off x="215900" y="365125"/>
            <a:ext cx="11842751" cy="1325563"/>
          </a:xfrm>
        </p:spPr>
        <p:style>
          <a:lnRef idx="2">
            <a:schemeClr val="dk1"/>
          </a:lnRef>
          <a:fillRef idx="1">
            <a:schemeClr val="lt1"/>
          </a:fillRef>
          <a:effectRef idx="0">
            <a:schemeClr val="dk1"/>
          </a:effectRef>
          <a:fontRef idx="minor">
            <a:schemeClr val="dk1"/>
          </a:fontRef>
        </p:style>
        <p:txBody>
          <a:bodyPr>
            <a:normAutofit/>
          </a:bodyPr>
          <a:lstStyle/>
          <a:p>
            <a:pPr algn="ctr"/>
            <a:r>
              <a:rPr lang="en-GB" sz="4000" dirty="0">
                <a:latin typeface="Times New Roman" panose="02020603050405020304" pitchFamily="18" charset="0"/>
                <a:cs typeface="Times New Roman" panose="02020603050405020304" pitchFamily="18" charset="0"/>
              </a:rPr>
              <a:t>Properties of amorphous GaAs layer: thickness/density</a:t>
            </a:r>
            <a:endParaRPr lang="en-ZA" sz="4000" dirty="0">
              <a:latin typeface="Times New Roman" panose="02020603050405020304" pitchFamily="18" charset="0"/>
              <a:cs typeface="Times New Roman" panose="02020603050405020304" pitchFamily="18" charset="0"/>
            </a:endParaRPr>
          </a:p>
        </p:txBody>
      </p:sp>
      <p:graphicFrame>
        <p:nvGraphicFramePr>
          <p:cNvPr id="19" name="Table 19">
            <a:extLst>
              <a:ext uri="{FF2B5EF4-FFF2-40B4-BE49-F238E27FC236}">
                <a16:creationId xmlns:a16="http://schemas.microsoft.com/office/drawing/2014/main" id="{AA625120-CA58-4C2E-ABA1-C6B5C374113F}"/>
              </a:ext>
            </a:extLst>
          </p:cNvPr>
          <p:cNvGraphicFramePr>
            <a:graphicFrameLocks noGrp="1"/>
          </p:cNvGraphicFramePr>
          <p:nvPr>
            <p:extLst>
              <p:ext uri="{D42A27DB-BD31-4B8C-83A1-F6EECF244321}">
                <p14:modId xmlns:p14="http://schemas.microsoft.com/office/powerpoint/2010/main" val="985802416"/>
              </p:ext>
            </p:extLst>
          </p:nvPr>
        </p:nvGraphicFramePr>
        <p:xfrm>
          <a:off x="215900" y="1784092"/>
          <a:ext cx="6182326" cy="4858008"/>
        </p:xfrm>
        <a:graphic>
          <a:graphicData uri="http://schemas.openxmlformats.org/drawingml/2006/table">
            <a:tbl>
              <a:tblPr firstRow="1" bandRow="1">
                <a:effectLst/>
                <a:tableStyleId>{2D5ABB26-0587-4C30-8999-92F81FD0307C}</a:tableStyleId>
              </a:tblPr>
              <a:tblGrid>
                <a:gridCol w="1844239">
                  <a:extLst>
                    <a:ext uri="{9D8B030D-6E8A-4147-A177-3AD203B41FA5}">
                      <a16:colId xmlns:a16="http://schemas.microsoft.com/office/drawing/2014/main" val="248613804"/>
                    </a:ext>
                  </a:extLst>
                </a:gridCol>
                <a:gridCol w="1017401">
                  <a:extLst>
                    <a:ext uri="{9D8B030D-6E8A-4147-A177-3AD203B41FA5}">
                      <a16:colId xmlns:a16="http://schemas.microsoft.com/office/drawing/2014/main" val="1920260600"/>
                    </a:ext>
                  </a:extLst>
                </a:gridCol>
                <a:gridCol w="1681539">
                  <a:extLst>
                    <a:ext uri="{9D8B030D-6E8A-4147-A177-3AD203B41FA5}">
                      <a16:colId xmlns:a16="http://schemas.microsoft.com/office/drawing/2014/main" val="969572793"/>
                    </a:ext>
                  </a:extLst>
                </a:gridCol>
                <a:gridCol w="1639147">
                  <a:extLst>
                    <a:ext uri="{9D8B030D-6E8A-4147-A177-3AD203B41FA5}">
                      <a16:colId xmlns:a16="http://schemas.microsoft.com/office/drawing/2014/main" val="3121662306"/>
                    </a:ext>
                  </a:extLst>
                </a:gridCol>
              </a:tblGrid>
              <a:tr h="580222">
                <a:tc>
                  <a:txBody>
                    <a:bodyPr/>
                    <a:lstStyle/>
                    <a:p>
                      <a:r>
                        <a:rPr lang="en-GB" sz="1700" dirty="0">
                          <a:latin typeface="Times New Roman" panose="02020603050405020304" pitchFamily="18" charset="0"/>
                          <a:cs typeface="Times New Roman" panose="02020603050405020304" pitchFamily="18" charset="0"/>
                        </a:rPr>
                        <a:t>Implantation ion</a:t>
                      </a:r>
                      <a:endParaRPr lang="en-ZA" sz="1700" dirty="0">
                        <a:latin typeface="Times New Roman" panose="02020603050405020304" pitchFamily="18" charset="0"/>
                        <a:cs typeface="Times New Roman" panose="02020603050405020304" pitchFamily="18" charset="0"/>
                      </a:endParaRPr>
                    </a:p>
                  </a:txBody>
                  <a:tcPr>
                    <a:lnR>
                      <a:noFill/>
                    </a:lnR>
                    <a:cell3D prstMaterial="dkEdge">
                      <a:bevel prst="cross"/>
                      <a:lightRig rig="flood" dir="t"/>
                    </a:cell3D>
                  </a:tcPr>
                </a:tc>
                <a:tc>
                  <a:txBody>
                    <a:bodyPr/>
                    <a:lstStyle/>
                    <a:p>
                      <a:r>
                        <a:rPr lang="en-GB" sz="1700" dirty="0">
                          <a:latin typeface="Times New Roman" panose="02020603050405020304" pitchFamily="18" charset="0"/>
                          <a:cs typeface="Times New Roman" panose="02020603050405020304" pitchFamily="18" charset="0"/>
                        </a:rPr>
                        <a:t>Energy </a:t>
                      </a:r>
                      <a:endParaRPr lang="en-ZA" sz="1700" dirty="0">
                        <a:latin typeface="Times New Roman" panose="02020603050405020304" pitchFamily="18" charset="0"/>
                        <a:cs typeface="Times New Roman" panose="02020603050405020304" pitchFamily="18" charset="0"/>
                      </a:endParaRPr>
                    </a:p>
                  </a:txBody>
                  <a:tcPr>
                    <a:lnL>
                      <a:noFill/>
                    </a:lnL>
                    <a:lnR>
                      <a:noFill/>
                    </a:lnR>
                    <a:lnT>
                      <a:noFill/>
                    </a:lnT>
                    <a:lnB>
                      <a:noFill/>
                    </a:lnB>
                    <a:lnTlToBr w="12700" cmpd="sng">
                      <a:noFill/>
                      <a:prstDash val="solid"/>
                    </a:lnTlToBr>
                    <a:lnBlToTr w="12700" cmpd="sng">
                      <a:noFill/>
                      <a:prstDash val="solid"/>
                    </a:lnBlToTr>
                    <a:cell3D prstMaterial="dkEdge">
                      <a:bevel prst="cross"/>
                      <a:lightRig rig="flood" dir="t"/>
                    </a:cell3D>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700" dirty="0">
                          <a:latin typeface="Times New Roman" panose="02020603050405020304" pitchFamily="18" charset="0"/>
                          <a:cs typeface="Times New Roman" panose="02020603050405020304" pitchFamily="18" charset="0"/>
                        </a:rPr>
                        <a:t>Thickness (nm)</a:t>
                      </a:r>
                      <a:endParaRPr lang="en-ZA" sz="1700" dirty="0">
                        <a:latin typeface="Times New Roman" panose="02020603050405020304" pitchFamily="18" charset="0"/>
                        <a:cs typeface="Times New Roman" panose="02020603050405020304" pitchFamily="18" charset="0"/>
                      </a:endParaRPr>
                    </a:p>
                    <a:p>
                      <a:endParaRPr lang="en-ZA" sz="1700" dirty="0">
                        <a:latin typeface="Times New Roman" panose="02020603050405020304" pitchFamily="18" charset="0"/>
                        <a:cs typeface="Times New Roman" panose="02020603050405020304" pitchFamily="18" charset="0"/>
                      </a:endParaRPr>
                    </a:p>
                  </a:txBody>
                  <a:tcPr>
                    <a:lnL>
                      <a:noFill/>
                    </a:lnL>
                    <a:lnR>
                      <a:noFill/>
                    </a:lnR>
                    <a:lnT>
                      <a:noFill/>
                    </a:lnT>
                    <a:lnB>
                      <a:noFill/>
                    </a:lnB>
                    <a:lnTlToBr w="12700" cmpd="sng">
                      <a:noFill/>
                      <a:prstDash val="solid"/>
                    </a:lnTlToBr>
                    <a:lnBlToTr w="12700" cmpd="sng">
                      <a:noFill/>
                      <a:prstDash val="solid"/>
                    </a:lnBlToTr>
                    <a:cell3D prstMaterial="dkEdge">
                      <a:bevel prst="cross"/>
                      <a:lightRig rig="flood" dir="t"/>
                    </a:cell3D>
                  </a:tcPr>
                </a:tc>
                <a:tc>
                  <a:txBody>
                    <a:bodyPr/>
                    <a:lstStyle/>
                    <a:p>
                      <a:r>
                        <a:rPr lang="en-GB" sz="1700" dirty="0">
                          <a:latin typeface="Times New Roman" panose="02020603050405020304" pitchFamily="18" charset="0"/>
                          <a:cs typeface="Times New Roman" panose="02020603050405020304" pitchFamily="18" charset="0"/>
                        </a:rPr>
                        <a:t>Density (g/cm</a:t>
                      </a:r>
                      <a:r>
                        <a:rPr lang="en-GB" sz="1700" baseline="30000" dirty="0">
                          <a:latin typeface="Times New Roman" panose="02020603050405020304" pitchFamily="18" charset="0"/>
                          <a:cs typeface="Times New Roman" panose="02020603050405020304" pitchFamily="18" charset="0"/>
                        </a:rPr>
                        <a:t>3</a:t>
                      </a:r>
                      <a:r>
                        <a:rPr lang="en-GB" sz="1700" dirty="0">
                          <a:latin typeface="Times New Roman" panose="02020603050405020304" pitchFamily="18" charset="0"/>
                          <a:cs typeface="Times New Roman" panose="02020603050405020304" pitchFamily="18" charset="0"/>
                        </a:rPr>
                        <a:t>)</a:t>
                      </a:r>
                      <a:endParaRPr lang="en-ZA" sz="1700" dirty="0">
                        <a:latin typeface="Times New Roman" panose="02020603050405020304" pitchFamily="18" charset="0"/>
                        <a:cs typeface="Times New Roman" panose="02020603050405020304" pitchFamily="18" charset="0"/>
                      </a:endParaRPr>
                    </a:p>
                  </a:txBody>
                  <a:tcPr>
                    <a:lnL>
                      <a:noFill/>
                    </a:lnL>
                    <a:cell3D prstMaterial="dkEdge">
                      <a:bevel prst="cross"/>
                      <a:lightRig rig="flood" dir="t"/>
                    </a:cell3D>
                  </a:tcPr>
                </a:tc>
                <a:extLst>
                  <a:ext uri="{0D108BD9-81ED-4DB2-BD59-A6C34878D82A}">
                    <a16:rowId xmlns:a16="http://schemas.microsoft.com/office/drawing/2014/main" val="3045599504"/>
                  </a:ext>
                </a:extLst>
              </a:tr>
              <a:tr h="352968">
                <a:tc>
                  <a:txBody>
                    <a:bodyPr/>
                    <a:lstStyle/>
                    <a:p>
                      <a:r>
                        <a:rPr lang="en-GB" sz="1700" dirty="0">
                          <a:latin typeface="Times New Roman" panose="02020603050405020304" pitchFamily="18" charset="0"/>
                          <a:cs typeface="Times New Roman" panose="02020603050405020304" pitchFamily="18" charset="0"/>
                        </a:rPr>
                        <a:t>Argon</a:t>
                      </a:r>
                      <a:endParaRPr lang="en-ZA" sz="1700" dirty="0">
                        <a:latin typeface="Times New Roman" panose="02020603050405020304" pitchFamily="18" charset="0"/>
                        <a:cs typeface="Times New Roman" panose="02020603050405020304" pitchFamily="18" charset="0"/>
                      </a:endParaRPr>
                    </a:p>
                  </a:txBody>
                  <a:tcPr>
                    <a:cell3D prstMaterial="dkEdge">
                      <a:bevel prst="cross"/>
                      <a:lightRig rig="flood" dir="t"/>
                    </a:cell3D>
                  </a:tcPr>
                </a:tc>
                <a:tc>
                  <a:txBody>
                    <a:bodyPr/>
                    <a:lstStyle/>
                    <a:p>
                      <a:r>
                        <a:rPr lang="en-GB" sz="1700" dirty="0">
                          <a:latin typeface="Times New Roman" panose="02020603050405020304" pitchFamily="18" charset="0"/>
                          <a:cs typeface="Times New Roman" panose="02020603050405020304" pitchFamily="18" charset="0"/>
                        </a:rPr>
                        <a:t>3</a:t>
                      </a:r>
                      <a:r>
                        <a:rPr lang="en-ZA" sz="1700" dirty="0">
                          <a:latin typeface="Times New Roman" panose="02020603050405020304" pitchFamily="18" charset="0"/>
                          <a:cs typeface="Times New Roman" panose="02020603050405020304" pitchFamily="18" charset="0"/>
                        </a:rPr>
                        <a:t>0</a:t>
                      </a:r>
                    </a:p>
                  </a:txBody>
                  <a:tcPr>
                    <a:lnT>
                      <a:noFill/>
                    </a:lnT>
                    <a:cell3D prstMaterial="dkEdge">
                      <a:bevel prst="cross"/>
                      <a:lightRig rig="flood" dir="t"/>
                    </a:cell3D>
                  </a:tcPr>
                </a:tc>
                <a:tc>
                  <a:txBody>
                    <a:bodyPr/>
                    <a:lstStyle/>
                    <a:p>
                      <a:r>
                        <a:rPr lang="en-GB" sz="1700" dirty="0">
                          <a:latin typeface="Times New Roman" panose="02020603050405020304" pitchFamily="18" charset="0"/>
                          <a:cs typeface="Times New Roman" panose="02020603050405020304" pitchFamily="18" charset="0"/>
                        </a:rPr>
                        <a:t>60</a:t>
                      </a:r>
                      <a:endParaRPr lang="en-ZA" sz="1700" dirty="0">
                        <a:latin typeface="Times New Roman" panose="02020603050405020304" pitchFamily="18" charset="0"/>
                        <a:cs typeface="Times New Roman" panose="02020603050405020304" pitchFamily="18" charset="0"/>
                      </a:endParaRPr>
                    </a:p>
                  </a:txBody>
                  <a:tcPr>
                    <a:lnT>
                      <a:noFill/>
                    </a:lnT>
                    <a:cell3D prstMaterial="dkEdge">
                      <a:bevel prst="cross"/>
                      <a:lightRig rig="flood" dir="t"/>
                    </a:cell3D>
                  </a:tcPr>
                </a:tc>
                <a:tc>
                  <a:txBody>
                    <a:bodyPr/>
                    <a:lstStyle/>
                    <a:p>
                      <a:r>
                        <a:rPr lang="en-GB" sz="1700" dirty="0">
                          <a:latin typeface="Times New Roman" panose="02020603050405020304" pitchFamily="18" charset="0"/>
                          <a:cs typeface="Times New Roman" panose="02020603050405020304" pitchFamily="18" charset="0"/>
                        </a:rPr>
                        <a:t>4.787</a:t>
                      </a:r>
                      <a:endParaRPr lang="en-ZA" sz="1700" dirty="0">
                        <a:latin typeface="Times New Roman" panose="02020603050405020304" pitchFamily="18" charset="0"/>
                        <a:cs typeface="Times New Roman" panose="02020603050405020304" pitchFamily="18" charset="0"/>
                      </a:endParaRPr>
                    </a:p>
                  </a:txBody>
                  <a:tcPr>
                    <a:cell3D prstMaterial="dkEdge">
                      <a:bevel prst="cross"/>
                      <a:lightRig rig="flood" dir="t"/>
                    </a:cell3D>
                  </a:tcPr>
                </a:tc>
                <a:extLst>
                  <a:ext uri="{0D108BD9-81ED-4DB2-BD59-A6C34878D82A}">
                    <a16:rowId xmlns:a16="http://schemas.microsoft.com/office/drawing/2014/main" val="2004226917"/>
                  </a:ext>
                </a:extLst>
              </a:tr>
              <a:tr h="352968">
                <a:tc>
                  <a:txBody>
                    <a:bodyPr/>
                    <a:lstStyle/>
                    <a:p>
                      <a:endParaRPr lang="en-ZA" sz="1700" dirty="0">
                        <a:latin typeface="Times New Roman" panose="02020603050405020304" pitchFamily="18" charset="0"/>
                        <a:cs typeface="Times New Roman" panose="02020603050405020304" pitchFamily="18" charset="0"/>
                      </a:endParaRPr>
                    </a:p>
                  </a:txBody>
                  <a:tcPr>
                    <a:cell3D prstMaterial="dkEdge">
                      <a:bevel prst="cross"/>
                      <a:lightRig rig="flood" dir="t"/>
                    </a:cell3D>
                  </a:tcPr>
                </a:tc>
                <a:tc>
                  <a:txBody>
                    <a:bodyPr/>
                    <a:lstStyle/>
                    <a:p>
                      <a:r>
                        <a:rPr lang="en-ZA" sz="1700" dirty="0">
                          <a:latin typeface="Times New Roman" panose="02020603050405020304" pitchFamily="18" charset="0"/>
                          <a:cs typeface="Times New Roman" panose="02020603050405020304" pitchFamily="18" charset="0"/>
                        </a:rPr>
                        <a:t>60</a:t>
                      </a:r>
                    </a:p>
                  </a:txBody>
                  <a:tcPr>
                    <a:cell3D prstMaterial="dkEdge">
                      <a:bevel prst="cross"/>
                      <a:lightRig rig="flood" dir="t"/>
                    </a:cell3D>
                  </a:tcPr>
                </a:tc>
                <a:tc>
                  <a:txBody>
                    <a:bodyPr/>
                    <a:lstStyle/>
                    <a:p>
                      <a:r>
                        <a:rPr lang="en-GB" sz="1700" dirty="0">
                          <a:latin typeface="Times New Roman" panose="02020603050405020304" pitchFamily="18" charset="0"/>
                          <a:cs typeface="Times New Roman" panose="02020603050405020304" pitchFamily="18" charset="0"/>
                        </a:rPr>
                        <a:t>120</a:t>
                      </a:r>
                      <a:endParaRPr lang="en-ZA" sz="1700" dirty="0">
                        <a:latin typeface="Times New Roman" panose="02020603050405020304" pitchFamily="18" charset="0"/>
                        <a:cs typeface="Times New Roman" panose="02020603050405020304" pitchFamily="18" charset="0"/>
                      </a:endParaRPr>
                    </a:p>
                  </a:txBody>
                  <a:tcPr>
                    <a:cell3D prstMaterial="dkEdge">
                      <a:bevel prst="cross"/>
                      <a:lightRig rig="flood" dir="t"/>
                    </a:cell3D>
                  </a:tcPr>
                </a:tc>
                <a:tc>
                  <a:txBody>
                    <a:bodyPr/>
                    <a:lstStyle/>
                    <a:p>
                      <a:endParaRPr lang="en-ZA" sz="1700" dirty="0">
                        <a:latin typeface="Times New Roman" panose="02020603050405020304" pitchFamily="18" charset="0"/>
                        <a:cs typeface="Times New Roman" panose="02020603050405020304" pitchFamily="18" charset="0"/>
                      </a:endParaRPr>
                    </a:p>
                  </a:txBody>
                  <a:tcPr>
                    <a:cell3D prstMaterial="dkEdge">
                      <a:bevel prst="cross"/>
                      <a:lightRig rig="flood" dir="t"/>
                    </a:cell3D>
                  </a:tcPr>
                </a:tc>
                <a:extLst>
                  <a:ext uri="{0D108BD9-81ED-4DB2-BD59-A6C34878D82A}">
                    <a16:rowId xmlns:a16="http://schemas.microsoft.com/office/drawing/2014/main" val="3540257109"/>
                  </a:ext>
                </a:extLst>
              </a:tr>
              <a:tr h="352968">
                <a:tc>
                  <a:txBody>
                    <a:bodyPr/>
                    <a:lstStyle/>
                    <a:p>
                      <a:endParaRPr lang="en-ZA" sz="1700" dirty="0">
                        <a:latin typeface="Times New Roman" panose="02020603050405020304" pitchFamily="18" charset="0"/>
                        <a:cs typeface="Times New Roman" panose="02020603050405020304" pitchFamily="18" charset="0"/>
                      </a:endParaRPr>
                    </a:p>
                  </a:txBody>
                  <a:tcPr>
                    <a:cell3D prstMaterial="dkEdge">
                      <a:bevel prst="cross"/>
                      <a:lightRig rig="flood" dir="t"/>
                    </a:cell3D>
                  </a:tcPr>
                </a:tc>
                <a:tc>
                  <a:txBody>
                    <a:bodyPr/>
                    <a:lstStyle/>
                    <a:p>
                      <a:r>
                        <a:rPr lang="en-GB" sz="1700" dirty="0">
                          <a:latin typeface="Times New Roman" panose="02020603050405020304" pitchFamily="18" charset="0"/>
                          <a:cs typeface="Times New Roman" panose="02020603050405020304" pitchFamily="18" charset="0"/>
                        </a:rPr>
                        <a:t>90 </a:t>
                      </a:r>
                    </a:p>
                  </a:txBody>
                  <a:tcPr>
                    <a:cell3D prstMaterial="dkEdge">
                      <a:bevel prst="cross"/>
                      <a:lightRig rig="flood" dir="t"/>
                    </a:cell3D>
                  </a:tcPr>
                </a:tc>
                <a:tc>
                  <a:txBody>
                    <a:bodyPr/>
                    <a:lstStyle/>
                    <a:p>
                      <a:r>
                        <a:rPr lang="en-GB" sz="1700" dirty="0">
                          <a:latin typeface="Times New Roman" panose="02020603050405020304" pitchFamily="18" charset="0"/>
                          <a:cs typeface="Times New Roman" panose="02020603050405020304" pitchFamily="18" charset="0"/>
                        </a:rPr>
                        <a:t>150</a:t>
                      </a:r>
                    </a:p>
                  </a:txBody>
                  <a:tcPr>
                    <a:cell3D prstMaterial="dkEdge">
                      <a:bevel prst="cross"/>
                      <a:lightRig rig="flood" dir="t"/>
                    </a:cell3D>
                  </a:tcPr>
                </a:tc>
                <a:tc>
                  <a:txBody>
                    <a:bodyPr/>
                    <a:lstStyle/>
                    <a:p>
                      <a:endParaRPr lang="en-ZA" sz="1700" dirty="0">
                        <a:latin typeface="Times New Roman" panose="02020603050405020304" pitchFamily="18" charset="0"/>
                        <a:cs typeface="Times New Roman" panose="02020603050405020304" pitchFamily="18" charset="0"/>
                      </a:endParaRPr>
                    </a:p>
                  </a:txBody>
                  <a:tcPr>
                    <a:cell3D prstMaterial="dkEdge">
                      <a:bevel prst="cross"/>
                      <a:lightRig rig="flood" dir="t"/>
                    </a:cell3D>
                  </a:tcPr>
                </a:tc>
                <a:extLst>
                  <a:ext uri="{0D108BD9-81ED-4DB2-BD59-A6C34878D82A}">
                    <a16:rowId xmlns:a16="http://schemas.microsoft.com/office/drawing/2014/main" val="1707967931"/>
                  </a:ext>
                </a:extLst>
              </a:tr>
              <a:tr h="352968">
                <a:tc>
                  <a:txBody>
                    <a:bodyPr/>
                    <a:lstStyle/>
                    <a:p>
                      <a:endParaRPr lang="en-ZA" sz="1700" dirty="0">
                        <a:latin typeface="Times New Roman" panose="02020603050405020304" pitchFamily="18" charset="0"/>
                        <a:cs typeface="Times New Roman" panose="02020603050405020304" pitchFamily="18" charset="0"/>
                      </a:endParaRPr>
                    </a:p>
                  </a:txBody>
                  <a:tcPr>
                    <a:cell3D prstMaterial="dkEdge">
                      <a:bevel prst="cross"/>
                      <a:lightRig rig="flood" dir="t"/>
                    </a:cell3D>
                  </a:tcPr>
                </a:tc>
                <a:tc>
                  <a:txBody>
                    <a:bodyPr/>
                    <a:lstStyle/>
                    <a:p>
                      <a:r>
                        <a:rPr lang="en-GB" sz="1700" dirty="0">
                          <a:latin typeface="Times New Roman" panose="02020603050405020304" pitchFamily="18" charset="0"/>
                          <a:cs typeface="Times New Roman" panose="02020603050405020304" pitchFamily="18" charset="0"/>
                        </a:rPr>
                        <a:t>100</a:t>
                      </a:r>
                      <a:endParaRPr lang="en-ZA" sz="1700" dirty="0">
                        <a:latin typeface="Times New Roman" panose="02020603050405020304" pitchFamily="18" charset="0"/>
                        <a:cs typeface="Times New Roman" panose="02020603050405020304" pitchFamily="18" charset="0"/>
                      </a:endParaRPr>
                    </a:p>
                  </a:txBody>
                  <a:tcPr>
                    <a:cell3D prstMaterial="dkEdge">
                      <a:bevel prst="cross"/>
                      <a:lightRig rig="flood" dir="t"/>
                    </a:cell3D>
                  </a:tcPr>
                </a:tc>
                <a:tc>
                  <a:txBody>
                    <a:bodyPr/>
                    <a:lstStyle/>
                    <a:p>
                      <a:r>
                        <a:rPr lang="en-GB" sz="1700" dirty="0">
                          <a:latin typeface="Times New Roman" panose="02020603050405020304" pitchFamily="18" charset="0"/>
                          <a:cs typeface="Times New Roman" panose="02020603050405020304" pitchFamily="18" charset="0"/>
                        </a:rPr>
                        <a:t>162.5</a:t>
                      </a:r>
                      <a:endParaRPr lang="en-ZA" sz="1700" dirty="0">
                        <a:latin typeface="Times New Roman" panose="02020603050405020304" pitchFamily="18" charset="0"/>
                        <a:cs typeface="Times New Roman" panose="02020603050405020304" pitchFamily="18" charset="0"/>
                      </a:endParaRPr>
                    </a:p>
                  </a:txBody>
                  <a:tcPr>
                    <a:cell3D prstMaterial="dkEdge">
                      <a:bevel prst="cross"/>
                      <a:lightRig rig="flood" dir="t"/>
                    </a:cell3D>
                  </a:tcPr>
                </a:tc>
                <a:tc>
                  <a:txBody>
                    <a:bodyPr/>
                    <a:lstStyle/>
                    <a:p>
                      <a:r>
                        <a:rPr lang="en-GB" sz="1700" dirty="0">
                          <a:latin typeface="Times New Roman" panose="02020603050405020304" pitchFamily="18" charset="0"/>
                          <a:cs typeface="Times New Roman" panose="02020603050405020304" pitchFamily="18" charset="0"/>
                        </a:rPr>
                        <a:t>4.69 – 5.338</a:t>
                      </a:r>
                      <a:endParaRPr lang="en-ZA" sz="1700" dirty="0">
                        <a:latin typeface="Times New Roman" panose="02020603050405020304" pitchFamily="18" charset="0"/>
                        <a:cs typeface="Times New Roman" panose="02020603050405020304" pitchFamily="18" charset="0"/>
                      </a:endParaRPr>
                    </a:p>
                  </a:txBody>
                  <a:tcPr>
                    <a:cell3D prstMaterial="dkEdge">
                      <a:bevel prst="cross"/>
                      <a:lightRig rig="flood" dir="t"/>
                    </a:cell3D>
                  </a:tcPr>
                </a:tc>
                <a:extLst>
                  <a:ext uri="{0D108BD9-81ED-4DB2-BD59-A6C34878D82A}">
                    <a16:rowId xmlns:a16="http://schemas.microsoft.com/office/drawing/2014/main" val="4111976989"/>
                  </a:ext>
                </a:extLst>
              </a:tr>
              <a:tr h="365760">
                <a:tc>
                  <a:txBody>
                    <a:bodyPr/>
                    <a:lstStyle/>
                    <a:p>
                      <a:endParaRPr lang="en-ZA" sz="1700" dirty="0">
                        <a:latin typeface="Times New Roman" panose="02020603050405020304" pitchFamily="18" charset="0"/>
                        <a:cs typeface="Times New Roman" panose="02020603050405020304" pitchFamily="18" charset="0"/>
                      </a:endParaRPr>
                    </a:p>
                  </a:txBody>
                  <a:tcPr>
                    <a:cell3D prstMaterial="dkEdge">
                      <a:bevel prst="cross"/>
                      <a:lightRig rig="flood" dir="t"/>
                    </a:cell3D>
                  </a:tcPr>
                </a:tc>
                <a:tc>
                  <a:txBody>
                    <a:bodyPr/>
                    <a:lstStyle/>
                    <a:p>
                      <a:r>
                        <a:rPr lang="en-GB" sz="1700" dirty="0">
                          <a:latin typeface="Times New Roman" panose="02020603050405020304" pitchFamily="18" charset="0"/>
                          <a:cs typeface="Times New Roman" panose="02020603050405020304" pitchFamily="18" charset="0"/>
                        </a:rPr>
                        <a:t>120</a:t>
                      </a:r>
                      <a:endParaRPr lang="en-ZA" sz="1700" dirty="0">
                        <a:latin typeface="Times New Roman" panose="02020603050405020304" pitchFamily="18" charset="0"/>
                        <a:cs typeface="Times New Roman" panose="02020603050405020304" pitchFamily="18" charset="0"/>
                      </a:endParaRPr>
                    </a:p>
                  </a:txBody>
                  <a:tcPr>
                    <a:cell3D prstMaterial="dkEdge">
                      <a:bevel prst="cross"/>
                      <a:lightRig rig="flood" dir="t"/>
                    </a:cell3D>
                  </a:tcPr>
                </a:tc>
                <a:tc>
                  <a:txBody>
                    <a:bodyPr/>
                    <a:lstStyle/>
                    <a:p>
                      <a:r>
                        <a:rPr lang="en-GB" sz="1700" dirty="0">
                          <a:latin typeface="Times New Roman" panose="02020603050405020304" pitchFamily="18" charset="0"/>
                          <a:cs typeface="Times New Roman" panose="02020603050405020304" pitchFamily="18" charset="0"/>
                        </a:rPr>
                        <a:t>187.5</a:t>
                      </a:r>
                      <a:endParaRPr lang="en-ZA" sz="1700" dirty="0">
                        <a:latin typeface="Times New Roman" panose="02020603050405020304" pitchFamily="18" charset="0"/>
                        <a:cs typeface="Times New Roman" panose="02020603050405020304" pitchFamily="18" charset="0"/>
                      </a:endParaRPr>
                    </a:p>
                  </a:txBody>
                  <a:tcPr>
                    <a:cell3D prstMaterial="dkEdge">
                      <a:bevel prst="cross"/>
                      <a:lightRig rig="flood" dir="t"/>
                    </a:cell3D>
                  </a:tcPr>
                </a:tc>
                <a:tc>
                  <a:txBody>
                    <a:bodyPr/>
                    <a:lstStyle/>
                    <a:p>
                      <a:endParaRPr lang="en-ZA" sz="1700" dirty="0">
                        <a:latin typeface="Times New Roman" panose="02020603050405020304" pitchFamily="18" charset="0"/>
                        <a:cs typeface="Times New Roman" panose="02020603050405020304" pitchFamily="18" charset="0"/>
                      </a:endParaRPr>
                    </a:p>
                  </a:txBody>
                  <a:tcPr>
                    <a:cell3D prstMaterial="dkEdge">
                      <a:bevel prst="cross"/>
                      <a:lightRig rig="flood" dir="t"/>
                    </a:cell3D>
                  </a:tcPr>
                </a:tc>
                <a:extLst>
                  <a:ext uri="{0D108BD9-81ED-4DB2-BD59-A6C34878D82A}">
                    <a16:rowId xmlns:a16="http://schemas.microsoft.com/office/drawing/2014/main" val="2247720054"/>
                  </a:ext>
                </a:extLst>
              </a:tr>
              <a:tr h="352968">
                <a:tc>
                  <a:txBody>
                    <a:bodyPr/>
                    <a:lstStyle/>
                    <a:p>
                      <a:endParaRPr lang="en-ZA" sz="1700" dirty="0">
                        <a:latin typeface="Times New Roman" panose="02020603050405020304" pitchFamily="18" charset="0"/>
                        <a:cs typeface="Times New Roman" panose="02020603050405020304" pitchFamily="18" charset="0"/>
                      </a:endParaRPr>
                    </a:p>
                  </a:txBody>
                  <a:tcPr>
                    <a:cell3D prstMaterial="dkEdge">
                      <a:bevel prst="cross"/>
                      <a:lightRig rig="flood" dir="t"/>
                    </a:cell3D>
                  </a:tcPr>
                </a:tc>
                <a:tc>
                  <a:txBody>
                    <a:bodyPr/>
                    <a:lstStyle/>
                    <a:p>
                      <a:r>
                        <a:rPr lang="en-GB" sz="1700" dirty="0">
                          <a:latin typeface="Times New Roman" panose="02020603050405020304" pitchFamily="18" charset="0"/>
                          <a:cs typeface="Times New Roman" panose="02020603050405020304" pitchFamily="18" charset="0"/>
                        </a:rPr>
                        <a:t>150</a:t>
                      </a:r>
                      <a:endParaRPr lang="en-ZA" sz="1700" dirty="0">
                        <a:latin typeface="Times New Roman" panose="02020603050405020304" pitchFamily="18" charset="0"/>
                        <a:cs typeface="Times New Roman" panose="02020603050405020304" pitchFamily="18" charset="0"/>
                      </a:endParaRPr>
                    </a:p>
                  </a:txBody>
                  <a:tcPr>
                    <a:cell3D prstMaterial="dkEdge">
                      <a:bevel prst="cross"/>
                      <a:lightRig rig="flood" dir="t"/>
                    </a:cell3D>
                  </a:tcPr>
                </a:tc>
                <a:tc>
                  <a:txBody>
                    <a:bodyPr/>
                    <a:lstStyle/>
                    <a:p>
                      <a:r>
                        <a:rPr lang="en-GB" sz="1700" dirty="0">
                          <a:latin typeface="Times New Roman" panose="02020603050405020304" pitchFamily="18" charset="0"/>
                          <a:cs typeface="Times New Roman" panose="02020603050405020304" pitchFamily="18" charset="0"/>
                        </a:rPr>
                        <a:t>225</a:t>
                      </a:r>
                      <a:endParaRPr lang="en-ZA" sz="1700" dirty="0">
                        <a:latin typeface="Times New Roman" panose="02020603050405020304" pitchFamily="18" charset="0"/>
                        <a:cs typeface="Times New Roman" panose="02020603050405020304" pitchFamily="18" charset="0"/>
                      </a:endParaRPr>
                    </a:p>
                  </a:txBody>
                  <a:tcPr>
                    <a:cell3D prstMaterial="dkEdge">
                      <a:bevel prst="cross"/>
                      <a:lightRig rig="flood" dir="t"/>
                    </a:cell3D>
                  </a:tcPr>
                </a:tc>
                <a:tc>
                  <a:txBody>
                    <a:bodyPr/>
                    <a:lstStyle/>
                    <a:p>
                      <a:r>
                        <a:rPr lang="en-GB" sz="1700" dirty="0">
                          <a:latin typeface="Times New Roman" panose="02020603050405020304" pitchFamily="18" charset="0"/>
                          <a:cs typeface="Times New Roman" panose="02020603050405020304" pitchFamily="18" charset="0"/>
                        </a:rPr>
                        <a:t>5.319</a:t>
                      </a:r>
                      <a:endParaRPr lang="en-ZA" sz="1700" dirty="0">
                        <a:latin typeface="Times New Roman" panose="02020603050405020304" pitchFamily="18" charset="0"/>
                        <a:cs typeface="Times New Roman" panose="02020603050405020304" pitchFamily="18" charset="0"/>
                      </a:endParaRPr>
                    </a:p>
                  </a:txBody>
                  <a:tcPr>
                    <a:cell3D prstMaterial="dkEdge">
                      <a:bevel prst="cross"/>
                      <a:lightRig rig="flood" dir="t"/>
                    </a:cell3D>
                  </a:tcPr>
                </a:tc>
                <a:extLst>
                  <a:ext uri="{0D108BD9-81ED-4DB2-BD59-A6C34878D82A}">
                    <a16:rowId xmlns:a16="http://schemas.microsoft.com/office/drawing/2014/main" val="3541542165"/>
                  </a:ext>
                </a:extLst>
              </a:tr>
              <a:tr h="352968">
                <a:tc>
                  <a:txBody>
                    <a:bodyPr/>
                    <a:lstStyle/>
                    <a:p>
                      <a:r>
                        <a:rPr lang="en-GB" sz="1700" dirty="0">
                          <a:latin typeface="Times New Roman" panose="02020603050405020304" pitchFamily="18" charset="0"/>
                          <a:cs typeface="Times New Roman" panose="02020603050405020304" pitchFamily="18" charset="0"/>
                        </a:rPr>
                        <a:t>Silicon</a:t>
                      </a:r>
                      <a:endParaRPr lang="en-ZA" sz="1700" dirty="0">
                        <a:latin typeface="Times New Roman" panose="02020603050405020304" pitchFamily="18" charset="0"/>
                        <a:cs typeface="Times New Roman" panose="02020603050405020304" pitchFamily="18" charset="0"/>
                      </a:endParaRPr>
                    </a:p>
                  </a:txBody>
                  <a:tcPr>
                    <a:cell3D prstMaterial="dkEdge">
                      <a:bevel prst="cross"/>
                      <a:lightRig rig="flood" dir="t"/>
                    </a:cell3D>
                  </a:tcPr>
                </a:tc>
                <a:tc>
                  <a:txBody>
                    <a:bodyPr/>
                    <a:lstStyle/>
                    <a:p>
                      <a:r>
                        <a:rPr lang="en-GB" sz="1700" dirty="0">
                          <a:latin typeface="Times New Roman" panose="02020603050405020304" pitchFamily="18" charset="0"/>
                          <a:cs typeface="Times New Roman" panose="02020603050405020304" pitchFamily="18" charset="0"/>
                        </a:rPr>
                        <a:t>30</a:t>
                      </a:r>
                      <a:endParaRPr lang="en-ZA" sz="1700" dirty="0">
                        <a:latin typeface="Times New Roman" panose="02020603050405020304" pitchFamily="18" charset="0"/>
                        <a:cs typeface="Times New Roman" panose="02020603050405020304" pitchFamily="18" charset="0"/>
                      </a:endParaRPr>
                    </a:p>
                  </a:txBody>
                  <a:tcPr>
                    <a:cell3D prstMaterial="dkEdge">
                      <a:bevel prst="cross"/>
                      <a:lightRig rig="flood" dir="t"/>
                    </a:cell3D>
                  </a:tcPr>
                </a:tc>
                <a:tc>
                  <a:txBody>
                    <a:bodyPr/>
                    <a:lstStyle/>
                    <a:p>
                      <a:r>
                        <a:rPr lang="en-GB" sz="1700" dirty="0">
                          <a:latin typeface="Times New Roman" panose="02020603050405020304" pitchFamily="18" charset="0"/>
                          <a:cs typeface="Times New Roman" panose="02020603050405020304" pitchFamily="18" charset="0"/>
                        </a:rPr>
                        <a:t>75</a:t>
                      </a:r>
                      <a:endParaRPr lang="en-ZA" sz="1700" dirty="0">
                        <a:latin typeface="Times New Roman" panose="02020603050405020304" pitchFamily="18" charset="0"/>
                        <a:cs typeface="Times New Roman" panose="02020603050405020304" pitchFamily="18" charset="0"/>
                      </a:endParaRPr>
                    </a:p>
                  </a:txBody>
                  <a:tcPr>
                    <a:cell3D prstMaterial="dkEdge">
                      <a:bevel prst="cross"/>
                      <a:lightRig rig="flood" dir="t"/>
                    </a:cell3D>
                  </a:tcPr>
                </a:tc>
                <a:tc>
                  <a:txBody>
                    <a:bodyPr/>
                    <a:lstStyle/>
                    <a:p>
                      <a:r>
                        <a:rPr lang="en-GB" sz="1700" dirty="0">
                          <a:latin typeface="Times New Roman" panose="02020603050405020304" pitchFamily="18" charset="0"/>
                          <a:cs typeface="Times New Roman" panose="02020603050405020304" pitchFamily="18" charset="0"/>
                        </a:rPr>
                        <a:t>5.261</a:t>
                      </a:r>
                      <a:endParaRPr lang="en-ZA" sz="1700" dirty="0">
                        <a:latin typeface="Times New Roman" panose="02020603050405020304" pitchFamily="18" charset="0"/>
                        <a:cs typeface="Times New Roman" panose="02020603050405020304" pitchFamily="18" charset="0"/>
                      </a:endParaRPr>
                    </a:p>
                  </a:txBody>
                  <a:tcPr>
                    <a:cell3D prstMaterial="dkEdge">
                      <a:bevel prst="cross"/>
                      <a:lightRig rig="flood" dir="t"/>
                    </a:cell3D>
                  </a:tcPr>
                </a:tc>
                <a:extLst>
                  <a:ext uri="{0D108BD9-81ED-4DB2-BD59-A6C34878D82A}">
                    <a16:rowId xmlns:a16="http://schemas.microsoft.com/office/drawing/2014/main" val="3418651496"/>
                  </a:ext>
                </a:extLst>
              </a:tr>
              <a:tr h="352968">
                <a:tc>
                  <a:txBody>
                    <a:bodyPr/>
                    <a:lstStyle/>
                    <a:p>
                      <a:endParaRPr lang="en-ZA" sz="1700" dirty="0">
                        <a:latin typeface="Times New Roman" panose="02020603050405020304" pitchFamily="18" charset="0"/>
                        <a:cs typeface="Times New Roman" panose="02020603050405020304" pitchFamily="18" charset="0"/>
                      </a:endParaRPr>
                    </a:p>
                  </a:txBody>
                  <a:tcPr>
                    <a:cell3D prstMaterial="dkEdge">
                      <a:bevel prst="cross"/>
                      <a:lightRig rig="flood" dir="t"/>
                    </a:cell3D>
                  </a:tcPr>
                </a:tc>
                <a:tc>
                  <a:txBody>
                    <a:bodyPr/>
                    <a:lstStyle/>
                    <a:p>
                      <a:r>
                        <a:rPr lang="en-GB" sz="1700" dirty="0">
                          <a:latin typeface="Times New Roman" panose="02020603050405020304" pitchFamily="18" charset="0"/>
                          <a:cs typeface="Times New Roman" panose="02020603050405020304" pitchFamily="18" charset="0"/>
                        </a:rPr>
                        <a:t>60</a:t>
                      </a:r>
                      <a:endParaRPr lang="en-ZA" sz="1700" dirty="0">
                        <a:latin typeface="Times New Roman" panose="02020603050405020304" pitchFamily="18" charset="0"/>
                        <a:cs typeface="Times New Roman" panose="02020603050405020304" pitchFamily="18" charset="0"/>
                      </a:endParaRPr>
                    </a:p>
                  </a:txBody>
                  <a:tcPr>
                    <a:cell3D prstMaterial="dkEdge">
                      <a:bevel prst="cross"/>
                      <a:lightRig rig="flood" dir="t"/>
                    </a:cell3D>
                  </a:tcPr>
                </a:tc>
                <a:tc>
                  <a:txBody>
                    <a:bodyPr/>
                    <a:lstStyle/>
                    <a:p>
                      <a:r>
                        <a:rPr lang="en-GB" sz="1700" dirty="0">
                          <a:latin typeface="Times New Roman" panose="02020603050405020304" pitchFamily="18" charset="0"/>
                          <a:cs typeface="Times New Roman" panose="02020603050405020304" pitchFamily="18" charset="0"/>
                        </a:rPr>
                        <a:t>137.5</a:t>
                      </a:r>
                      <a:endParaRPr lang="en-ZA" sz="1700" dirty="0">
                        <a:latin typeface="Times New Roman" panose="02020603050405020304" pitchFamily="18" charset="0"/>
                        <a:cs typeface="Times New Roman" panose="02020603050405020304" pitchFamily="18" charset="0"/>
                      </a:endParaRPr>
                    </a:p>
                  </a:txBody>
                  <a:tcPr>
                    <a:cell3D prstMaterial="dkEdge">
                      <a:bevel prst="cross"/>
                      <a:lightRig rig="flood" dir="t"/>
                    </a:cell3D>
                  </a:tcPr>
                </a:tc>
                <a:tc>
                  <a:txBody>
                    <a:bodyPr/>
                    <a:lstStyle/>
                    <a:p>
                      <a:endParaRPr lang="en-ZA" sz="1700" dirty="0">
                        <a:latin typeface="Times New Roman" panose="02020603050405020304" pitchFamily="18" charset="0"/>
                        <a:cs typeface="Times New Roman" panose="02020603050405020304" pitchFamily="18" charset="0"/>
                      </a:endParaRPr>
                    </a:p>
                  </a:txBody>
                  <a:tcPr>
                    <a:cell3D prstMaterial="dkEdge">
                      <a:bevel prst="cross"/>
                      <a:lightRig rig="flood" dir="t"/>
                    </a:cell3D>
                  </a:tcPr>
                </a:tc>
                <a:extLst>
                  <a:ext uri="{0D108BD9-81ED-4DB2-BD59-A6C34878D82A}">
                    <a16:rowId xmlns:a16="http://schemas.microsoft.com/office/drawing/2014/main" val="1533046528"/>
                  </a:ext>
                </a:extLst>
              </a:tr>
              <a:tr h="352968">
                <a:tc>
                  <a:txBody>
                    <a:bodyPr/>
                    <a:lstStyle/>
                    <a:p>
                      <a:endParaRPr lang="en-ZA" sz="1700" dirty="0">
                        <a:latin typeface="Times New Roman" panose="02020603050405020304" pitchFamily="18" charset="0"/>
                        <a:cs typeface="Times New Roman" panose="02020603050405020304" pitchFamily="18" charset="0"/>
                      </a:endParaRPr>
                    </a:p>
                  </a:txBody>
                  <a:tcPr>
                    <a:cell3D prstMaterial="dkEdge">
                      <a:bevel prst="cross"/>
                      <a:lightRig rig="flood" dir="t"/>
                    </a:cell3D>
                  </a:tcPr>
                </a:tc>
                <a:tc>
                  <a:txBody>
                    <a:bodyPr/>
                    <a:lstStyle/>
                    <a:p>
                      <a:r>
                        <a:rPr lang="en-GB" sz="1700" dirty="0">
                          <a:latin typeface="Times New Roman" panose="02020603050405020304" pitchFamily="18" charset="0"/>
                          <a:cs typeface="Times New Roman" panose="02020603050405020304" pitchFamily="18" charset="0"/>
                        </a:rPr>
                        <a:t>90</a:t>
                      </a:r>
                      <a:endParaRPr lang="en-ZA" sz="1700" dirty="0">
                        <a:latin typeface="Times New Roman" panose="02020603050405020304" pitchFamily="18" charset="0"/>
                        <a:cs typeface="Times New Roman" panose="02020603050405020304" pitchFamily="18" charset="0"/>
                      </a:endParaRPr>
                    </a:p>
                  </a:txBody>
                  <a:tcPr>
                    <a:cell3D prstMaterial="dkEdge">
                      <a:bevel prst="cross"/>
                      <a:lightRig rig="flood" dir="t"/>
                    </a:cell3D>
                  </a:tcPr>
                </a:tc>
                <a:tc>
                  <a:txBody>
                    <a:bodyPr/>
                    <a:lstStyle/>
                    <a:p>
                      <a:r>
                        <a:rPr lang="en-GB" sz="1700" dirty="0">
                          <a:latin typeface="Times New Roman" panose="02020603050405020304" pitchFamily="18" charset="0"/>
                          <a:cs typeface="Times New Roman" panose="02020603050405020304" pitchFamily="18" charset="0"/>
                        </a:rPr>
                        <a:t>190</a:t>
                      </a:r>
                      <a:endParaRPr lang="en-ZA" sz="1700" dirty="0">
                        <a:latin typeface="Times New Roman" panose="02020603050405020304" pitchFamily="18" charset="0"/>
                        <a:cs typeface="Times New Roman" panose="02020603050405020304" pitchFamily="18" charset="0"/>
                      </a:endParaRPr>
                    </a:p>
                  </a:txBody>
                  <a:tcPr>
                    <a:cell3D prstMaterial="dkEdge">
                      <a:bevel prst="cross"/>
                      <a:lightRig rig="flood" dir="t"/>
                    </a:cell3D>
                  </a:tcPr>
                </a:tc>
                <a:tc>
                  <a:txBody>
                    <a:bodyPr/>
                    <a:lstStyle/>
                    <a:p>
                      <a:endParaRPr lang="en-ZA" sz="1700" dirty="0">
                        <a:latin typeface="Times New Roman" panose="02020603050405020304" pitchFamily="18" charset="0"/>
                        <a:cs typeface="Times New Roman" panose="02020603050405020304" pitchFamily="18" charset="0"/>
                      </a:endParaRPr>
                    </a:p>
                  </a:txBody>
                  <a:tcPr>
                    <a:cell3D prstMaterial="dkEdge">
                      <a:bevel prst="cross"/>
                      <a:lightRig rig="flood" dir="t"/>
                    </a:cell3D>
                  </a:tcPr>
                </a:tc>
                <a:extLst>
                  <a:ext uri="{0D108BD9-81ED-4DB2-BD59-A6C34878D82A}">
                    <a16:rowId xmlns:a16="http://schemas.microsoft.com/office/drawing/2014/main" val="2931619087"/>
                  </a:ext>
                </a:extLst>
              </a:tr>
              <a:tr h="352968">
                <a:tc>
                  <a:txBody>
                    <a:bodyPr/>
                    <a:lstStyle/>
                    <a:p>
                      <a:endParaRPr lang="en-ZA" sz="1700" dirty="0">
                        <a:latin typeface="Times New Roman" panose="02020603050405020304" pitchFamily="18" charset="0"/>
                        <a:cs typeface="Times New Roman" panose="02020603050405020304" pitchFamily="18" charset="0"/>
                      </a:endParaRPr>
                    </a:p>
                  </a:txBody>
                  <a:tcPr>
                    <a:cell3D prstMaterial="dkEdge">
                      <a:bevel prst="cross"/>
                      <a:lightRig rig="flood" dir="t"/>
                    </a:cell3D>
                  </a:tcPr>
                </a:tc>
                <a:tc>
                  <a:txBody>
                    <a:bodyPr/>
                    <a:lstStyle/>
                    <a:p>
                      <a:r>
                        <a:rPr lang="en-GB" sz="1700" dirty="0">
                          <a:latin typeface="Times New Roman" panose="02020603050405020304" pitchFamily="18" charset="0"/>
                          <a:cs typeface="Times New Roman" panose="02020603050405020304" pitchFamily="18" charset="0"/>
                        </a:rPr>
                        <a:t>100</a:t>
                      </a:r>
                      <a:endParaRPr lang="en-ZA" sz="1700" dirty="0">
                        <a:latin typeface="Times New Roman" panose="02020603050405020304" pitchFamily="18" charset="0"/>
                        <a:cs typeface="Times New Roman" panose="02020603050405020304" pitchFamily="18" charset="0"/>
                      </a:endParaRPr>
                    </a:p>
                  </a:txBody>
                  <a:tcPr>
                    <a:cell3D prstMaterial="dkEdge">
                      <a:bevel prst="cross"/>
                      <a:lightRig rig="flood" dir="t"/>
                    </a:cell3D>
                  </a:tcPr>
                </a:tc>
                <a:tc>
                  <a:txBody>
                    <a:bodyPr/>
                    <a:lstStyle/>
                    <a:p>
                      <a:r>
                        <a:rPr lang="en-GB" sz="1700" dirty="0">
                          <a:latin typeface="Times New Roman" panose="02020603050405020304" pitchFamily="18" charset="0"/>
                          <a:cs typeface="Times New Roman" panose="02020603050405020304" pitchFamily="18" charset="0"/>
                        </a:rPr>
                        <a:t>212.5</a:t>
                      </a:r>
                      <a:endParaRPr lang="en-ZA" sz="1700" dirty="0">
                        <a:latin typeface="Times New Roman" panose="02020603050405020304" pitchFamily="18" charset="0"/>
                        <a:cs typeface="Times New Roman" panose="02020603050405020304" pitchFamily="18" charset="0"/>
                      </a:endParaRPr>
                    </a:p>
                  </a:txBody>
                  <a:tcPr>
                    <a:cell3D prstMaterial="dkEdge">
                      <a:bevel prst="cross"/>
                      <a:lightRig rig="flood" dir="t"/>
                    </a:cell3D>
                  </a:tcPr>
                </a:tc>
                <a:tc>
                  <a:txBody>
                    <a:bodyPr/>
                    <a:lstStyle/>
                    <a:p>
                      <a:r>
                        <a:rPr lang="en-GB" sz="1700" dirty="0">
                          <a:latin typeface="Times New Roman" panose="02020603050405020304" pitchFamily="18" charset="0"/>
                          <a:cs typeface="Times New Roman" panose="02020603050405020304" pitchFamily="18" charset="0"/>
                        </a:rPr>
                        <a:t>5.270 – 5.323</a:t>
                      </a:r>
                      <a:endParaRPr lang="en-ZA" sz="1700" dirty="0">
                        <a:latin typeface="Times New Roman" panose="02020603050405020304" pitchFamily="18" charset="0"/>
                        <a:cs typeface="Times New Roman" panose="02020603050405020304" pitchFamily="18" charset="0"/>
                      </a:endParaRPr>
                    </a:p>
                  </a:txBody>
                  <a:tcPr>
                    <a:cell3D prstMaterial="dkEdge">
                      <a:bevel prst="cross"/>
                      <a:lightRig rig="flood" dir="t"/>
                    </a:cell3D>
                  </a:tcPr>
                </a:tc>
                <a:extLst>
                  <a:ext uri="{0D108BD9-81ED-4DB2-BD59-A6C34878D82A}">
                    <a16:rowId xmlns:a16="http://schemas.microsoft.com/office/drawing/2014/main" val="2015286215"/>
                  </a:ext>
                </a:extLst>
              </a:tr>
              <a:tr h="352968">
                <a:tc>
                  <a:txBody>
                    <a:bodyPr/>
                    <a:lstStyle/>
                    <a:p>
                      <a:endParaRPr lang="en-ZA" sz="1700" dirty="0">
                        <a:latin typeface="Times New Roman" panose="02020603050405020304" pitchFamily="18" charset="0"/>
                        <a:cs typeface="Times New Roman" panose="02020603050405020304" pitchFamily="18" charset="0"/>
                      </a:endParaRPr>
                    </a:p>
                  </a:txBody>
                  <a:tcPr>
                    <a:cell3D prstMaterial="dkEdge">
                      <a:bevel prst="cross"/>
                      <a:lightRig rig="flood" dir="t"/>
                    </a:cell3D>
                  </a:tcPr>
                </a:tc>
                <a:tc>
                  <a:txBody>
                    <a:bodyPr/>
                    <a:lstStyle/>
                    <a:p>
                      <a:r>
                        <a:rPr lang="en-GB" sz="1700" dirty="0">
                          <a:latin typeface="Times New Roman" panose="02020603050405020304" pitchFamily="18" charset="0"/>
                          <a:cs typeface="Times New Roman" panose="02020603050405020304" pitchFamily="18" charset="0"/>
                        </a:rPr>
                        <a:t>120</a:t>
                      </a:r>
                      <a:endParaRPr lang="en-ZA" sz="1700" dirty="0">
                        <a:latin typeface="Times New Roman" panose="02020603050405020304" pitchFamily="18" charset="0"/>
                        <a:cs typeface="Times New Roman" panose="02020603050405020304" pitchFamily="18" charset="0"/>
                      </a:endParaRPr>
                    </a:p>
                  </a:txBody>
                  <a:tcPr>
                    <a:cell3D prstMaterial="dkEdge">
                      <a:bevel prst="cross"/>
                      <a:lightRig rig="flood" dir="t"/>
                    </a:cell3D>
                  </a:tcPr>
                </a:tc>
                <a:tc>
                  <a:txBody>
                    <a:bodyPr/>
                    <a:lstStyle/>
                    <a:p>
                      <a:r>
                        <a:rPr lang="en-GB" sz="1700" dirty="0">
                          <a:latin typeface="Times New Roman" panose="02020603050405020304" pitchFamily="18" charset="0"/>
                          <a:cs typeface="Times New Roman" panose="02020603050405020304" pitchFamily="18" charset="0"/>
                        </a:rPr>
                        <a:t>245</a:t>
                      </a:r>
                      <a:endParaRPr lang="en-ZA" sz="1700" dirty="0">
                        <a:latin typeface="Times New Roman" panose="02020603050405020304" pitchFamily="18" charset="0"/>
                        <a:cs typeface="Times New Roman" panose="02020603050405020304" pitchFamily="18" charset="0"/>
                      </a:endParaRPr>
                    </a:p>
                  </a:txBody>
                  <a:tcPr>
                    <a:cell3D prstMaterial="dkEdge">
                      <a:bevel prst="cross"/>
                      <a:lightRig rig="flood" dir="t"/>
                    </a:cell3D>
                  </a:tcPr>
                </a:tc>
                <a:tc>
                  <a:txBody>
                    <a:bodyPr/>
                    <a:lstStyle/>
                    <a:p>
                      <a:r>
                        <a:rPr lang="en-GB" sz="1700" dirty="0">
                          <a:latin typeface="Times New Roman" panose="02020603050405020304" pitchFamily="18" charset="0"/>
                          <a:cs typeface="Times New Roman" panose="02020603050405020304" pitchFamily="18" charset="0"/>
                        </a:rPr>
                        <a:t>5.272</a:t>
                      </a:r>
                      <a:endParaRPr lang="en-ZA" sz="1700" dirty="0">
                        <a:latin typeface="Times New Roman" panose="02020603050405020304" pitchFamily="18" charset="0"/>
                        <a:cs typeface="Times New Roman" panose="02020603050405020304" pitchFamily="18" charset="0"/>
                      </a:endParaRPr>
                    </a:p>
                  </a:txBody>
                  <a:tcPr>
                    <a:cell3D prstMaterial="dkEdge">
                      <a:bevel prst="cross"/>
                      <a:lightRig rig="flood" dir="t"/>
                    </a:cell3D>
                  </a:tcPr>
                </a:tc>
                <a:extLst>
                  <a:ext uri="{0D108BD9-81ED-4DB2-BD59-A6C34878D82A}">
                    <a16:rowId xmlns:a16="http://schemas.microsoft.com/office/drawing/2014/main" val="2304803406"/>
                  </a:ext>
                </a:extLst>
              </a:tr>
              <a:tr h="352968">
                <a:tc>
                  <a:txBody>
                    <a:bodyPr/>
                    <a:lstStyle/>
                    <a:p>
                      <a:endParaRPr lang="en-ZA" sz="1700" dirty="0">
                        <a:latin typeface="Times New Roman" panose="02020603050405020304" pitchFamily="18" charset="0"/>
                        <a:cs typeface="Times New Roman" panose="02020603050405020304" pitchFamily="18" charset="0"/>
                      </a:endParaRPr>
                    </a:p>
                  </a:txBody>
                  <a:tcPr>
                    <a:cell3D prstMaterial="dkEdge">
                      <a:bevel prst="cross"/>
                      <a:lightRig rig="flood" dir="t"/>
                    </a:cell3D>
                  </a:tcPr>
                </a:tc>
                <a:tc>
                  <a:txBody>
                    <a:bodyPr/>
                    <a:lstStyle/>
                    <a:p>
                      <a:r>
                        <a:rPr lang="en-GB" sz="1700" dirty="0">
                          <a:latin typeface="Times New Roman" panose="02020603050405020304" pitchFamily="18" charset="0"/>
                          <a:cs typeface="Times New Roman" panose="02020603050405020304" pitchFamily="18" charset="0"/>
                        </a:rPr>
                        <a:t>150</a:t>
                      </a:r>
                      <a:endParaRPr lang="en-ZA" sz="1700" dirty="0">
                        <a:latin typeface="Times New Roman" panose="02020603050405020304" pitchFamily="18" charset="0"/>
                        <a:cs typeface="Times New Roman" panose="02020603050405020304" pitchFamily="18" charset="0"/>
                      </a:endParaRPr>
                    </a:p>
                  </a:txBody>
                  <a:tcPr>
                    <a:cell3D prstMaterial="dkEdge">
                      <a:bevel prst="cross"/>
                      <a:lightRig rig="flood" dir="t"/>
                    </a:cell3D>
                  </a:tcPr>
                </a:tc>
                <a:tc>
                  <a:txBody>
                    <a:bodyPr/>
                    <a:lstStyle/>
                    <a:p>
                      <a:r>
                        <a:rPr lang="en-GB" sz="1700" dirty="0">
                          <a:latin typeface="Times New Roman" panose="02020603050405020304" pitchFamily="18" charset="0"/>
                          <a:cs typeface="Times New Roman" panose="02020603050405020304" pitchFamily="18" charset="0"/>
                        </a:rPr>
                        <a:t>287.5</a:t>
                      </a:r>
                      <a:endParaRPr lang="en-ZA" sz="1700" dirty="0">
                        <a:latin typeface="Times New Roman" panose="02020603050405020304" pitchFamily="18" charset="0"/>
                        <a:cs typeface="Times New Roman" panose="02020603050405020304" pitchFamily="18" charset="0"/>
                      </a:endParaRPr>
                    </a:p>
                  </a:txBody>
                  <a:tcPr>
                    <a:cell3D prstMaterial="dkEdge">
                      <a:bevel prst="cross"/>
                      <a:lightRig rig="flood" dir="t"/>
                    </a:cell3D>
                  </a:tcPr>
                </a:tc>
                <a:tc>
                  <a:txBody>
                    <a:bodyPr/>
                    <a:lstStyle/>
                    <a:p>
                      <a:r>
                        <a:rPr lang="en-GB" sz="1700" dirty="0">
                          <a:latin typeface="Times New Roman" panose="02020603050405020304" pitchFamily="18" charset="0"/>
                          <a:cs typeface="Times New Roman" panose="02020603050405020304" pitchFamily="18" charset="0"/>
                        </a:rPr>
                        <a:t>5.314</a:t>
                      </a:r>
                      <a:endParaRPr lang="en-ZA" sz="1700" dirty="0">
                        <a:latin typeface="Times New Roman" panose="02020603050405020304" pitchFamily="18" charset="0"/>
                        <a:cs typeface="Times New Roman" panose="02020603050405020304" pitchFamily="18" charset="0"/>
                      </a:endParaRPr>
                    </a:p>
                  </a:txBody>
                  <a:tcPr>
                    <a:cell3D prstMaterial="dkEdge">
                      <a:bevel prst="cross"/>
                      <a:lightRig rig="flood" dir="t"/>
                    </a:cell3D>
                  </a:tcPr>
                </a:tc>
                <a:extLst>
                  <a:ext uri="{0D108BD9-81ED-4DB2-BD59-A6C34878D82A}">
                    <a16:rowId xmlns:a16="http://schemas.microsoft.com/office/drawing/2014/main" val="3819673473"/>
                  </a:ext>
                </a:extLst>
              </a:tr>
            </a:tbl>
          </a:graphicData>
        </a:graphic>
      </p:graphicFrame>
      <p:pic>
        <p:nvPicPr>
          <p:cNvPr id="3" name="Picture 2">
            <a:extLst>
              <a:ext uri="{FF2B5EF4-FFF2-40B4-BE49-F238E27FC236}">
                <a16:creationId xmlns:a16="http://schemas.microsoft.com/office/drawing/2014/main" id="{F5DB07BC-4C1D-4C13-81D5-5340415E4C6D}"/>
              </a:ext>
            </a:extLst>
          </p:cNvPr>
          <p:cNvPicPr>
            <a:picLocks noChangeAspect="1"/>
          </p:cNvPicPr>
          <p:nvPr/>
        </p:nvPicPr>
        <p:blipFill>
          <a:blip r:embed="rId5"/>
          <a:stretch>
            <a:fillRect/>
          </a:stretch>
        </p:blipFill>
        <p:spPr>
          <a:xfrm>
            <a:off x="6560013" y="2084732"/>
            <a:ext cx="5498638" cy="3543300"/>
          </a:xfrm>
          <a:prstGeom prst="rect">
            <a:avLst/>
          </a:prstGeom>
        </p:spPr>
      </p:pic>
      <p:pic>
        <p:nvPicPr>
          <p:cNvPr id="7" name="Audio 4">
            <a:hlinkClick r:id="" action="ppaction://media"/>
            <a:extLst>
              <a:ext uri="{FF2B5EF4-FFF2-40B4-BE49-F238E27FC236}">
                <a16:creationId xmlns:a16="http://schemas.microsoft.com/office/drawing/2014/main" id="{0E8D237E-55B4-4D5D-B1F7-81DFA5DF975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697276873"/>
      </p:ext>
    </p:extLst>
  </p:cSld>
  <p:clrMapOvr>
    <a:masterClrMapping/>
  </p:clrMapOvr>
  <mc:AlternateContent xmlns:mc="http://schemas.openxmlformats.org/markup-compatibility/2006">
    <mc:Choice xmlns:p14="http://schemas.microsoft.com/office/powerpoint/2010/main" Requires="p14">
      <p:transition spd="slow" p14:dur="2000" advTm="21445"/>
    </mc:Choice>
    <mc:Fallback>
      <p:transition spd="slow" advTm="214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9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A5E40-0DEE-4F59-BA93-625227C5237B}"/>
              </a:ext>
            </a:extLst>
          </p:cNvPr>
          <p:cNvSpPr>
            <a:spLocks noGrp="1"/>
          </p:cNvSpPr>
          <p:nvPr>
            <p:ph type="title"/>
          </p:nvPr>
        </p:nvSpPr>
        <p:spPr>
          <a:xfrm>
            <a:off x="457200" y="365125"/>
            <a:ext cx="10896600" cy="1325563"/>
          </a:xfrm>
        </p:spPr>
        <p:style>
          <a:lnRef idx="2">
            <a:schemeClr val="dk1"/>
          </a:lnRef>
          <a:fillRef idx="1">
            <a:schemeClr val="lt1"/>
          </a:fillRef>
          <a:effectRef idx="0">
            <a:schemeClr val="dk1"/>
          </a:effectRef>
          <a:fontRef idx="minor">
            <a:schemeClr val="dk1"/>
          </a:fontRef>
        </p:style>
        <p:txBody>
          <a:bodyPr>
            <a:normAutofit/>
          </a:bodyPr>
          <a:lstStyle/>
          <a:p>
            <a:pPr algn="ctr"/>
            <a:r>
              <a:rPr lang="en-GB" sz="4000" dirty="0">
                <a:latin typeface="Times New Roman" panose="02020603050405020304" pitchFamily="18" charset="0"/>
                <a:cs typeface="Times New Roman" panose="02020603050405020304" pitchFamily="18" charset="0"/>
              </a:rPr>
              <a:t>Elastic properties of amorphous GaAs: C</a:t>
            </a:r>
            <a:r>
              <a:rPr lang="en-GB" sz="4000" baseline="-25000" dirty="0">
                <a:latin typeface="Times New Roman" panose="02020603050405020304" pitchFamily="18" charset="0"/>
                <a:cs typeface="Times New Roman" panose="02020603050405020304" pitchFamily="18" charset="0"/>
              </a:rPr>
              <a:t>11</a:t>
            </a:r>
            <a:r>
              <a:rPr lang="en-GB" sz="4000" dirty="0">
                <a:latin typeface="Times New Roman" panose="02020603050405020304" pitchFamily="18" charset="0"/>
                <a:cs typeface="Times New Roman" panose="02020603050405020304" pitchFamily="18" charset="0"/>
              </a:rPr>
              <a:t> and C</a:t>
            </a:r>
            <a:r>
              <a:rPr lang="en-GB" sz="4000" baseline="-25000" dirty="0">
                <a:latin typeface="Times New Roman" panose="02020603050405020304" pitchFamily="18" charset="0"/>
                <a:cs typeface="Times New Roman" panose="02020603050405020304" pitchFamily="18" charset="0"/>
              </a:rPr>
              <a:t>44</a:t>
            </a:r>
            <a:endParaRPr lang="en-ZA" sz="40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Content Placeholder 2">
                <a:extLst>
                  <a:ext uri="{FF2B5EF4-FFF2-40B4-BE49-F238E27FC236}">
                    <a16:creationId xmlns:a16="http://schemas.microsoft.com/office/drawing/2014/main" id="{96C49B88-6A91-4F63-8444-E8E079D90C82}"/>
                  </a:ext>
                </a:extLst>
              </p:cNvPr>
              <p:cNvSpPr txBox="1">
                <a:spLocks/>
              </p:cNvSpPr>
              <p:nvPr/>
            </p:nvSpPr>
            <p:spPr>
              <a:xfrm>
                <a:off x="1" y="2137970"/>
                <a:ext cx="5724939" cy="3908886"/>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GB" sz="1700" dirty="0">
                    <a:latin typeface="Times New Roman" panose="02020603050405020304" pitchFamily="18" charset="0"/>
                    <a:cs typeface="Times New Roman" panose="02020603050405020304" pitchFamily="18" charset="0"/>
                  </a:rPr>
                  <a:t>   a-GaAs is isotropic, therefore </a:t>
                </a:r>
              </a:p>
              <a:p>
                <a:pPr marL="0" indent="0">
                  <a:lnSpc>
                    <a:spcPct val="150000"/>
                  </a:lnSpc>
                  <a:buFont typeface="Arial" panose="020B0604020202020204" pitchFamily="34" charset="0"/>
                  <a:buNone/>
                </a:pPr>
                <a14:m>
                  <m:oMathPara xmlns:m="http://schemas.openxmlformats.org/officeDocument/2006/math">
                    <m:oMathParaPr>
                      <m:jc m:val="centerGroup"/>
                    </m:oMathParaPr>
                    <m:oMath xmlns:m="http://schemas.openxmlformats.org/officeDocument/2006/math">
                      <m:sSub>
                        <m:sSubPr>
                          <m:ctrlPr>
                            <a:rPr lang="en-GB" sz="1700" i="1" smtClean="0">
                              <a:latin typeface="Cambria Math" panose="02040503050406030204" pitchFamily="18" charset="0"/>
                              <a:ea typeface="Cambria Math" panose="02040503050406030204" pitchFamily="18" charset="0"/>
                            </a:rPr>
                          </m:ctrlPr>
                        </m:sSubPr>
                        <m:e>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𝐶</m:t>
                              </m:r>
                            </m:e>
                            <m:sub>
                              <m:r>
                                <a:rPr lang="en-GB" sz="1700" i="1">
                                  <a:latin typeface="Cambria Math" panose="02040503050406030204" pitchFamily="18" charset="0"/>
                                  <a:ea typeface="Cambria Math" panose="02040503050406030204" pitchFamily="18" charset="0"/>
                                </a:rPr>
                                <m:t>12</m:t>
                              </m:r>
                            </m:sub>
                          </m:sSub>
                          <m:r>
                            <a:rPr lang="en-GB" sz="1700" i="1" smtClean="0">
                              <a:latin typeface="Cambria Math" panose="02040503050406030204" pitchFamily="18" charset="0"/>
                              <a:ea typeface="Cambria Math" panose="02040503050406030204" pitchFamily="18" charset="0"/>
                            </a:rPr>
                            <m:t>=</m:t>
                          </m:r>
                          <m:r>
                            <a:rPr lang="en-GB" sz="1700" i="1">
                              <a:latin typeface="Cambria Math" panose="02040503050406030204" pitchFamily="18" charset="0"/>
                              <a:ea typeface="Cambria Math" panose="02040503050406030204" pitchFamily="18" charset="0"/>
                            </a:rPr>
                            <m:t>𝐶</m:t>
                          </m:r>
                        </m:e>
                        <m:sub>
                          <m:r>
                            <a:rPr lang="en-GB" sz="1700" i="1">
                              <a:latin typeface="Cambria Math" panose="02040503050406030204" pitchFamily="18" charset="0"/>
                              <a:ea typeface="Cambria Math" panose="02040503050406030204" pitchFamily="18" charset="0"/>
                            </a:rPr>
                            <m:t>11</m:t>
                          </m:r>
                        </m:sub>
                      </m:sSub>
                      <m:r>
                        <a:rPr lang="en-GB" sz="1700" i="1" smtClean="0">
                          <a:latin typeface="Cambria Math" panose="02040503050406030204" pitchFamily="18" charset="0"/>
                          <a:ea typeface="Cambria Math" panose="02040503050406030204" pitchFamily="18" charset="0"/>
                        </a:rPr>
                        <m:t>−</m:t>
                      </m:r>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2</m:t>
                          </m:r>
                          <m:r>
                            <a:rPr lang="en-GB" sz="1700" i="1">
                              <a:latin typeface="Cambria Math" panose="02040503050406030204" pitchFamily="18" charset="0"/>
                              <a:ea typeface="Cambria Math" panose="02040503050406030204" pitchFamily="18" charset="0"/>
                            </a:rPr>
                            <m:t>𝐶</m:t>
                          </m:r>
                        </m:e>
                        <m:sub>
                          <m:r>
                            <a:rPr lang="en-GB" sz="1700" i="1">
                              <a:latin typeface="Cambria Math" panose="02040503050406030204" pitchFamily="18" charset="0"/>
                              <a:ea typeface="Cambria Math" panose="02040503050406030204" pitchFamily="18" charset="0"/>
                            </a:rPr>
                            <m:t>44</m:t>
                          </m:r>
                        </m:sub>
                      </m:sSub>
                    </m:oMath>
                  </m:oMathPara>
                </a14:m>
                <a:endParaRPr lang="en-GB" sz="1700" i="1" dirty="0">
                  <a:latin typeface="Times New Roman" panose="02020603050405020304" pitchFamily="18" charset="0"/>
                  <a:cs typeface="Times New Roman" panose="02020603050405020304" pitchFamily="18" charset="0"/>
                </a:endParaRPr>
              </a:p>
              <a:p>
                <a:pPr marL="0" indent="0" algn="ctr">
                  <a:lnSpc>
                    <a:spcPct val="150000"/>
                  </a:lnSpc>
                  <a:buFont typeface="Arial" panose="020B0604020202020204" pitchFamily="34" charset="0"/>
                  <a:buNone/>
                </a:pPr>
                <a:r>
                  <a:rPr lang="en-ZA" sz="1700" dirty="0">
                    <a:latin typeface="Times New Roman" panose="02020603050405020304" pitchFamily="18" charset="0"/>
                    <a:cs typeface="Times New Roman" panose="02020603050405020304" pitchFamily="18" charset="0"/>
                  </a:rPr>
                  <a:t>And</a:t>
                </a:r>
                <a:endParaRPr lang="en-ZA" sz="1700" i="1" dirty="0">
                  <a:latin typeface="Times New Roman" panose="02020603050405020304" pitchFamily="18" charset="0"/>
                  <a:cs typeface="Times New Roman" panose="02020603050405020304" pitchFamily="18" charset="0"/>
                </a:endParaRPr>
              </a:p>
              <a:p>
                <a:pPr marL="0" indent="0">
                  <a:lnSpc>
                    <a:spcPct val="150000"/>
                  </a:lnSpc>
                  <a:buFont typeface="Arial" panose="020B0604020202020204" pitchFamily="34" charset="0"/>
                  <a:buNone/>
                </a:pPr>
                <a14:m>
                  <m:oMathPara xmlns:m="http://schemas.openxmlformats.org/officeDocument/2006/math">
                    <m:oMathParaPr>
                      <m:jc m:val="centerGroup"/>
                    </m:oMathParaPr>
                    <m:oMath xmlns:m="http://schemas.openxmlformats.org/officeDocument/2006/math">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𝐶</m:t>
                          </m:r>
                        </m:e>
                        <m:sub>
                          <m:r>
                            <a:rPr lang="en-GB" sz="1700" i="1">
                              <a:latin typeface="Cambria Math" panose="02040503050406030204" pitchFamily="18" charset="0"/>
                              <a:ea typeface="Cambria Math" panose="02040503050406030204" pitchFamily="18" charset="0"/>
                            </a:rPr>
                            <m:t>11</m:t>
                          </m:r>
                        </m:sub>
                      </m:sSub>
                      <m:r>
                        <a:rPr lang="en-GB" sz="1700" i="1" smtClean="0">
                          <a:latin typeface="Cambria Math" panose="02040503050406030204" pitchFamily="18" charset="0"/>
                          <a:ea typeface="Cambria Math" panose="02040503050406030204" pitchFamily="18" charset="0"/>
                        </a:rPr>
                        <m:t>=</m:t>
                      </m:r>
                      <m:r>
                        <a:rPr lang="en-GB" sz="1700" i="1" smtClean="0">
                          <a:latin typeface="Cambria Math" panose="02040503050406030204" pitchFamily="18" charset="0"/>
                          <a:ea typeface="Cambria Math" panose="02040503050406030204" pitchFamily="18" charset="0"/>
                        </a:rPr>
                        <m:t>𝜌</m:t>
                      </m:r>
                      <m:sSubSup>
                        <m:sSubSupPr>
                          <m:ctrlPr>
                            <a:rPr lang="en-GB" sz="1700" i="1">
                              <a:latin typeface="Cambria Math" panose="02040503050406030204" pitchFamily="18" charset="0"/>
                              <a:ea typeface="Cambria Math" panose="02040503050406030204" pitchFamily="18" charset="0"/>
                            </a:rPr>
                          </m:ctrlPr>
                        </m:sSubSupPr>
                        <m:e>
                          <m:r>
                            <a:rPr lang="en-GB" sz="1700" i="1">
                              <a:latin typeface="Cambria Math" panose="02040503050406030204" pitchFamily="18" charset="0"/>
                              <a:ea typeface="Cambria Math" panose="02040503050406030204" pitchFamily="18" charset="0"/>
                            </a:rPr>
                            <m:t>𝑉</m:t>
                          </m:r>
                        </m:e>
                        <m:sub>
                          <m:r>
                            <a:rPr lang="en-GB" sz="1700" i="1" smtClean="0">
                              <a:latin typeface="Cambria Math" panose="02040503050406030204" pitchFamily="18" charset="0"/>
                              <a:ea typeface="Cambria Math" panose="02040503050406030204" pitchFamily="18" charset="0"/>
                            </a:rPr>
                            <m:t>𝐿</m:t>
                          </m:r>
                        </m:sub>
                        <m:sup>
                          <m:r>
                            <a:rPr lang="en-GB" sz="1700" i="1">
                              <a:latin typeface="Cambria Math" panose="02040503050406030204" pitchFamily="18" charset="0"/>
                              <a:ea typeface="Cambria Math" panose="02040503050406030204" pitchFamily="18" charset="0"/>
                            </a:rPr>
                            <m:t>2</m:t>
                          </m:r>
                        </m:sup>
                      </m:sSubSup>
                    </m:oMath>
                  </m:oMathPara>
                </a14:m>
                <a:endParaRPr lang="en-GB" sz="1700" i="1" dirty="0">
                  <a:latin typeface="Times New Roman" panose="02020603050405020304" pitchFamily="18" charset="0"/>
                  <a:ea typeface="Cambria Math" panose="02040503050406030204" pitchFamily="18" charset="0"/>
                </a:endParaRPr>
              </a:p>
              <a:p>
                <a:pPr marL="0" indent="0">
                  <a:lnSpc>
                    <a:spcPct val="150000"/>
                  </a:lnSpc>
                  <a:buFont typeface="Arial" panose="020B0604020202020204" pitchFamily="34" charset="0"/>
                  <a:buNone/>
                </a:pPr>
                <a14:m>
                  <m:oMathPara xmlns:m="http://schemas.openxmlformats.org/officeDocument/2006/math">
                    <m:oMathParaPr>
                      <m:jc m:val="center"/>
                    </m:oMathParaPr>
                    <m:oMath xmlns:m="http://schemas.openxmlformats.org/officeDocument/2006/math">
                      <m:r>
                        <a:rPr lang="en-GB" sz="1700" i="1" smtClean="0">
                          <a:latin typeface="Cambria Math" panose="02040503050406030204" pitchFamily="18" charset="0"/>
                          <a:ea typeface="Cambria Math" panose="02040503050406030204" pitchFamily="18" charset="0"/>
                        </a:rPr>
                        <m:t>𝜌</m:t>
                      </m:r>
                      <m:sSubSup>
                        <m:sSubSupPr>
                          <m:ctrlPr>
                            <a:rPr lang="en-GB" sz="1700" i="1" smtClean="0">
                              <a:latin typeface="Cambria Math" panose="02040503050406030204" pitchFamily="18" charset="0"/>
                              <a:ea typeface="Cambria Math" panose="02040503050406030204" pitchFamily="18" charset="0"/>
                            </a:rPr>
                          </m:ctrlPr>
                        </m:sSubSupPr>
                        <m:e>
                          <m:r>
                            <a:rPr lang="en-GB" sz="1700" i="1" smtClean="0">
                              <a:latin typeface="Cambria Math" panose="02040503050406030204" pitchFamily="18" charset="0"/>
                              <a:ea typeface="Cambria Math" panose="02040503050406030204" pitchFamily="18" charset="0"/>
                            </a:rPr>
                            <m:t>𝑉</m:t>
                          </m:r>
                        </m:e>
                        <m:sub>
                          <m:r>
                            <a:rPr lang="en-GB" sz="1700" i="1" smtClean="0">
                              <a:latin typeface="Cambria Math" panose="02040503050406030204" pitchFamily="18" charset="0"/>
                              <a:ea typeface="Cambria Math" panose="02040503050406030204" pitchFamily="18" charset="0"/>
                            </a:rPr>
                            <m:t>𝑅𝑆𝐴𝑊</m:t>
                          </m:r>
                        </m:sub>
                        <m:sup>
                          <m:r>
                            <a:rPr lang="en-GB" sz="1700" i="1" smtClean="0">
                              <a:latin typeface="Cambria Math" panose="02040503050406030204" pitchFamily="18" charset="0"/>
                              <a:ea typeface="Cambria Math" panose="02040503050406030204" pitchFamily="18" charset="0"/>
                            </a:rPr>
                            <m:t>2</m:t>
                          </m:r>
                        </m:sup>
                      </m:sSubSup>
                      <m:r>
                        <a:rPr lang="en-GB" sz="1700" i="1" smtClean="0">
                          <a:latin typeface="Cambria Math" panose="02040503050406030204" pitchFamily="18" charset="0"/>
                          <a:ea typeface="Cambria Math" panose="02040503050406030204" pitchFamily="18" charset="0"/>
                        </a:rPr>
                        <m:t>=</m:t>
                      </m:r>
                      <m:sSup>
                        <m:sSupPr>
                          <m:ctrlPr>
                            <a:rPr lang="en-GB" sz="1700" i="1" smtClean="0">
                              <a:latin typeface="Cambria Math" panose="02040503050406030204" pitchFamily="18" charset="0"/>
                              <a:ea typeface="Cambria Math" panose="02040503050406030204" pitchFamily="18" charset="0"/>
                            </a:rPr>
                          </m:ctrlPr>
                        </m:sSupPr>
                        <m:e>
                          <m:d>
                            <m:dPr>
                              <m:ctrlPr>
                                <a:rPr lang="en-GB" sz="1700" i="1" smtClean="0">
                                  <a:latin typeface="Cambria Math" panose="02040503050406030204" pitchFamily="18" charset="0"/>
                                  <a:ea typeface="Cambria Math" panose="02040503050406030204" pitchFamily="18" charset="0"/>
                                </a:rPr>
                              </m:ctrlPr>
                            </m:dPr>
                            <m:e>
                              <m:f>
                                <m:fPr>
                                  <m:ctrlPr>
                                    <a:rPr lang="en-GB" sz="1700" i="1" smtClean="0">
                                      <a:latin typeface="Cambria Math" panose="02040503050406030204" pitchFamily="18" charset="0"/>
                                      <a:ea typeface="Cambria Math" panose="02040503050406030204" pitchFamily="18" charset="0"/>
                                    </a:rPr>
                                  </m:ctrlPr>
                                </m:fPr>
                                <m:num>
                                  <m:sSub>
                                    <m:sSubPr>
                                      <m:ctrlPr>
                                        <a:rPr lang="en-GB" sz="1700" i="1" smtClean="0">
                                          <a:latin typeface="Cambria Math" panose="02040503050406030204" pitchFamily="18" charset="0"/>
                                          <a:ea typeface="Cambria Math" panose="02040503050406030204" pitchFamily="18" charset="0"/>
                                        </a:rPr>
                                      </m:ctrlPr>
                                    </m:sSubPr>
                                    <m:e>
                                      <m:r>
                                        <a:rPr lang="en-GB" sz="1700" i="1" smtClean="0">
                                          <a:latin typeface="Cambria Math" panose="02040503050406030204" pitchFamily="18" charset="0"/>
                                          <a:ea typeface="Cambria Math" panose="02040503050406030204" pitchFamily="18" charset="0"/>
                                        </a:rPr>
                                        <m:t>𝐶</m:t>
                                      </m:r>
                                    </m:e>
                                    <m:sub>
                                      <m:r>
                                        <a:rPr lang="en-GB" sz="1700" i="1" smtClean="0">
                                          <a:latin typeface="Cambria Math" panose="02040503050406030204" pitchFamily="18" charset="0"/>
                                          <a:ea typeface="Cambria Math" panose="02040503050406030204" pitchFamily="18" charset="0"/>
                                        </a:rPr>
                                        <m:t>11</m:t>
                                      </m:r>
                                    </m:sub>
                                  </m:sSub>
                                </m:num>
                                <m:den>
                                  <m:sSub>
                                    <m:sSubPr>
                                      <m:ctrlPr>
                                        <a:rPr lang="en-GB" sz="1700" i="1" smtClean="0">
                                          <a:latin typeface="Cambria Math" panose="02040503050406030204" pitchFamily="18" charset="0"/>
                                          <a:ea typeface="Cambria Math" panose="02040503050406030204" pitchFamily="18" charset="0"/>
                                        </a:rPr>
                                      </m:ctrlPr>
                                    </m:sSubPr>
                                    <m:e>
                                      <m:r>
                                        <a:rPr lang="en-GB" sz="1700" i="1" smtClean="0">
                                          <a:latin typeface="Cambria Math" panose="02040503050406030204" pitchFamily="18" charset="0"/>
                                          <a:ea typeface="Cambria Math" panose="02040503050406030204" pitchFamily="18" charset="0"/>
                                        </a:rPr>
                                        <m:t>𝐶</m:t>
                                      </m:r>
                                    </m:e>
                                    <m:sub>
                                      <m:r>
                                        <a:rPr lang="en-GB" sz="1700" i="1" smtClean="0">
                                          <a:latin typeface="Cambria Math" panose="02040503050406030204" pitchFamily="18" charset="0"/>
                                          <a:ea typeface="Cambria Math" panose="02040503050406030204" pitchFamily="18" charset="0"/>
                                        </a:rPr>
                                        <m:t>44</m:t>
                                      </m:r>
                                    </m:sub>
                                  </m:sSub>
                                </m:den>
                              </m:f>
                              <m:r>
                                <a:rPr lang="en-GB" sz="1700" i="1" smtClean="0">
                                  <a:latin typeface="Cambria Math" panose="02040503050406030204" pitchFamily="18" charset="0"/>
                                  <a:ea typeface="Cambria Math" panose="02040503050406030204" pitchFamily="18" charset="0"/>
                                </a:rPr>
                                <m:t>×</m:t>
                              </m:r>
                              <m:f>
                                <m:fPr>
                                  <m:ctrlPr>
                                    <a:rPr lang="en-GB" sz="1700" i="1" smtClean="0">
                                      <a:latin typeface="Cambria Math" panose="02040503050406030204" pitchFamily="18" charset="0"/>
                                      <a:ea typeface="Cambria Math" panose="02040503050406030204" pitchFamily="18" charset="0"/>
                                    </a:rPr>
                                  </m:ctrlPr>
                                </m:fPr>
                                <m:num>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𝐶</m:t>
                                      </m:r>
                                    </m:e>
                                    <m:sub>
                                      <m:r>
                                        <a:rPr lang="en-GB" sz="1700" i="1">
                                          <a:latin typeface="Cambria Math" panose="02040503050406030204" pitchFamily="18" charset="0"/>
                                          <a:ea typeface="Cambria Math" panose="02040503050406030204" pitchFamily="18" charset="0"/>
                                        </a:rPr>
                                        <m:t>44</m:t>
                                      </m:r>
                                    </m:sub>
                                  </m:sSub>
                                  <m:r>
                                    <a:rPr lang="en-GB" sz="1700" i="1" smtClean="0">
                                      <a:latin typeface="Cambria Math" panose="02040503050406030204" pitchFamily="18" charset="0"/>
                                      <a:ea typeface="Cambria Math" panose="02040503050406030204" pitchFamily="18" charset="0"/>
                                    </a:rPr>
                                    <m:t>−</m:t>
                                  </m:r>
                                  <m:r>
                                    <a:rPr lang="en-GB" sz="1700" i="1">
                                      <a:latin typeface="Cambria Math" panose="02040503050406030204" pitchFamily="18" charset="0"/>
                                      <a:ea typeface="Cambria Math" panose="02040503050406030204" pitchFamily="18" charset="0"/>
                                    </a:rPr>
                                    <m:t>𝜌</m:t>
                                  </m:r>
                                  <m:sSubSup>
                                    <m:sSubSupPr>
                                      <m:ctrlPr>
                                        <a:rPr lang="en-GB" sz="1700" i="1">
                                          <a:latin typeface="Cambria Math" panose="02040503050406030204" pitchFamily="18" charset="0"/>
                                          <a:ea typeface="Cambria Math" panose="02040503050406030204" pitchFamily="18" charset="0"/>
                                        </a:rPr>
                                      </m:ctrlPr>
                                    </m:sSubSupPr>
                                    <m:e>
                                      <m:r>
                                        <a:rPr lang="en-GB" sz="1700" i="1">
                                          <a:latin typeface="Cambria Math" panose="02040503050406030204" pitchFamily="18" charset="0"/>
                                          <a:ea typeface="Cambria Math" panose="02040503050406030204" pitchFamily="18" charset="0"/>
                                        </a:rPr>
                                        <m:t>𝑉</m:t>
                                      </m:r>
                                    </m:e>
                                    <m:sub>
                                      <m:r>
                                        <a:rPr lang="en-GB" sz="1700" i="1">
                                          <a:latin typeface="Cambria Math" panose="02040503050406030204" pitchFamily="18" charset="0"/>
                                          <a:ea typeface="Cambria Math" panose="02040503050406030204" pitchFamily="18" charset="0"/>
                                        </a:rPr>
                                        <m:t>𝑅</m:t>
                                      </m:r>
                                      <m:r>
                                        <a:rPr lang="en-GB" sz="1700" i="1" smtClean="0">
                                          <a:latin typeface="Cambria Math" panose="02040503050406030204" pitchFamily="18" charset="0"/>
                                          <a:ea typeface="Cambria Math" panose="02040503050406030204" pitchFamily="18" charset="0"/>
                                        </a:rPr>
                                        <m:t>𝑆𝐴𝑊</m:t>
                                      </m:r>
                                    </m:sub>
                                    <m:sup>
                                      <m:r>
                                        <a:rPr lang="en-GB" sz="1700" i="1">
                                          <a:latin typeface="Cambria Math" panose="02040503050406030204" pitchFamily="18" charset="0"/>
                                          <a:ea typeface="Cambria Math" panose="02040503050406030204" pitchFamily="18" charset="0"/>
                                        </a:rPr>
                                        <m:t>2</m:t>
                                      </m:r>
                                    </m:sup>
                                  </m:sSubSup>
                                </m:num>
                                <m:den>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𝐶</m:t>
                                      </m:r>
                                    </m:e>
                                    <m:sub>
                                      <m:r>
                                        <a:rPr lang="en-GB" sz="1700" i="1">
                                          <a:latin typeface="Cambria Math" panose="02040503050406030204" pitchFamily="18" charset="0"/>
                                          <a:ea typeface="Cambria Math" panose="02040503050406030204" pitchFamily="18" charset="0"/>
                                        </a:rPr>
                                        <m:t>11</m:t>
                                      </m:r>
                                    </m:sub>
                                  </m:sSub>
                                  <m:r>
                                    <a:rPr lang="en-GB" sz="1700" i="1" smtClean="0">
                                      <a:latin typeface="Cambria Math" panose="02040503050406030204" pitchFamily="18" charset="0"/>
                                      <a:ea typeface="Cambria Math" panose="02040503050406030204" pitchFamily="18" charset="0"/>
                                    </a:rPr>
                                    <m:t>−</m:t>
                                  </m:r>
                                  <m:r>
                                    <a:rPr lang="en-GB" sz="1700" i="1">
                                      <a:latin typeface="Cambria Math" panose="02040503050406030204" pitchFamily="18" charset="0"/>
                                      <a:ea typeface="Cambria Math" panose="02040503050406030204" pitchFamily="18" charset="0"/>
                                    </a:rPr>
                                    <m:t>𝜌</m:t>
                                  </m:r>
                                  <m:sSubSup>
                                    <m:sSubSupPr>
                                      <m:ctrlPr>
                                        <a:rPr lang="en-GB" sz="1700" i="1">
                                          <a:latin typeface="Cambria Math" panose="02040503050406030204" pitchFamily="18" charset="0"/>
                                          <a:ea typeface="Cambria Math" panose="02040503050406030204" pitchFamily="18" charset="0"/>
                                        </a:rPr>
                                      </m:ctrlPr>
                                    </m:sSubSupPr>
                                    <m:e>
                                      <m:r>
                                        <a:rPr lang="en-GB" sz="1700" i="1">
                                          <a:latin typeface="Cambria Math" panose="02040503050406030204" pitchFamily="18" charset="0"/>
                                          <a:ea typeface="Cambria Math" panose="02040503050406030204" pitchFamily="18" charset="0"/>
                                        </a:rPr>
                                        <m:t>𝑉</m:t>
                                      </m:r>
                                    </m:e>
                                    <m:sub>
                                      <m:r>
                                        <a:rPr lang="en-GB" sz="1700" i="1">
                                          <a:latin typeface="Cambria Math" panose="02040503050406030204" pitchFamily="18" charset="0"/>
                                          <a:ea typeface="Cambria Math" panose="02040503050406030204" pitchFamily="18" charset="0"/>
                                        </a:rPr>
                                        <m:t>𝑅</m:t>
                                      </m:r>
                                      <m:r>
                                        <a:rPr lang="en-GB" sz="1700" i="1" smtClean="0">
                                          <a:latin typeface="Cambria Math" panose="02040503050406030204" pitchFamily="18" charset="0"/>
                                          <a:ea typeface="Cambria Math" panose="02040503050406030204" pitchFamily="18" charset="0"/>
                                        </a:rPr>
                                        <m:t>𝑆𝐴𝑊</m:t>
                                      </m:r>
                                    </m:sub>
                                    <m:sup>
                                      <m:r>
                                        <a:rPr lang="en-GB" sz="1700" i="1">
                                          <a:latin typeface="Cambria Math" panose="02040503050406030204" pitchFamily="18" charset="0"/>
                                          <a:ea typeface="Cambria Math" panose="02040503050406030204" pitchFamily="18" charset="0"/>
                                        </a:rPr>
                                        <m:t>2</m:t>
                                      </m:r>
                                    </m:sup>
                                  </m:sSubSup>
                                </m:den>
                              </m:f>
                            </m:e>
                          </m:d>
                        </m:e>
                        <m:sup>
                          <m:f>
                            <m:fPr>
                              <m:ctrlPr>
                                <a:rPr lang="en-GB" sz="1700" i="1" smtClean="0">
                                  <a:latin typeface="Cambria Math" panose="02040503050406030204" pitchFamily="18" charset="0"/>
                                  <a:ea typeface="Cambria Math" panose="02040503050406030204" pitchFamily="18" charset="0"/>
                                </a:rPr>
                              </m:ctrlPr>
                            </m:fPr>
                            <m:num>
                              <m:r>
                                <a:rPr lang="en-GB" sz="1700" i="1" smtClean="0">
                                  <a:latin typeface="Cambria Math" panose="02040503050406030204" pitchFamily="18" charset="0"/>
                                  <a:ea typeface="Cambria Math" panose="02040503050406030204" pitchFamily="18" charset="0"/>
                                </a:rPr>
                                <m:t>1</m:t>
                              </m:r>
                            </m:num>
                            <m:den>
                              <m:r>
                                <a:rPr lang="en-GB" sz="1700" i="1" smtClean="0">
                                  <a:latin typeface="Cambria Math" panose="02040503050406030204" pitchFamily="18" charset="0"/>
                                  <a:ea typeface="Cambria Math" panose="02040503050406030204" pitchFamily="18" charset="0"/>
                                </a:rPr>
                                <m:t>2</m:t>
                              </m:r>
                            </m:den>
                          </m:f>
                        </m:sup>
                      </m:sSup>
                      <m:r>
                        <a:rPr lang="en-GB" sz="1700" i="1">
                          <a:latin typeface="Cambria Math" panose="02040503050406030204" pitchFamily="18" charset="0"/>
                          <a:ea typeface="Cambria Math" panose="02040503050406030204" pitchFamily="18" charset="0"/>
                        </a:rPr>
                        <m:t>×</m:t>
                      </m:r>
                      <m:d>
                        <m:dPr>
                          <m:ctrlPr>
                            <a:rPr lang="en-GB" sz="1700" i="1" smtClean="0">
                              <a:latin typeface="Cambria Math" panose="02040503050406030204" pitchFamily="18" charset="0"/>
                              <a:ea typeface="Cambria Math" panose="02040503050406030204" pitchFamily="18" charset="0"/>
                            </a:rPr>
                          </m:ctrlPr>
                        </m:dPr>
                        <m:e>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𝐶</m:t>
                              </m:r>
                            </m:e>
                            <m:sub>
                              <m:r>
                                <a:rPr lang="en-GB" sz="1700" i="1">
                                  <a:latin typeface="Cambria Math" panose="02040503050406030204" pitchFamily="18" charset="0"/>
                                  <a:ea typeface="Cambria Math" panose="02040503050406030204" pitchFamily="18" charset="0"/>
                                </a:rPr>
                                <m:t>11</m:t>
                              </m:r>
                            </m:sub>
                          </m:sSub>
                          <m:r>
                            <a:rPr lang="en-GB" sz="1700" i="1" smtClean="0">
                              <a:latin typeface="Cambria Math" panose="02040503050406030204" pitchFamily="18" charset="0"/>
                              <a:ea typeface="Cambria Math" panose="02040503050406030204" pitchFamily="18" charset="0"/>
                            </a:rPr>
                            <m:t>−</m:t>
                          </m:r>
                          <m:f>
                            <m:fPr>
                              <m:ctrlPr>
                                <a:rPr lang="en-GB" sz="1700" i="1" smtClean="0">
                                  <a:latin typeface="Cambria Math" panose="02040503050406030204" pitchFamily="18" charset="0"/>
                                  <a:ea typeface="Cambria Math" panose="02040503050406030204" pitchFamily="18" charset="0"/>
                                </a:rPr>
                              </m:ctrlPr>
                            </m:fPr>
                            <m:num>
                              <m:sSubSup>
                                <m:sSubSupPr>
                                  <m:ctrlPr>
                                    <a:rPr lang="en-GB" sz="1700" i="1" smtClean="0">
                                      <a:latin typeface="Cambria Math" panose="02040503050406030204" pitchFamily="18" charset="0"/>
                                      <a:ea typeface="Cambria Math" panose="02040503050406030204" pitchFamily="18" charset="0"/>
                                    </a:rPr>
                                  </m:ctrlPr>
                                </m:sSubSupPr>
                                <m:e>
                                  <m:r>
                                    <a:rPr lang="en-GB" sz="1700" i="1" smtClean="0">
                                      <a:latin typeface="Cambria Math" panose="02040503050406030204" pitchFamily="18" charset="0"/>
                                      <a:ea typeface="Cambria Math" panose="02040503050406030204" pitchFamily="18" charset="0"/>
                                    </a:rPr>
                                    <m:t>𝐶</m:t>
                                  </m:r>
                                </m:e>
                                <m:sub>
                                  <m:r>
                                    <a:rPr lang="en-GB" sz="1700" i="1" smtClean="0">
                                      <a:latin typeface="Cambria Math" panose="02040503050406030204" pitchFamily="18" charset="0"/>
                                      <a:ea typeface="Cambria Math" panose="02040503050406030204" pitchFamily="18" charset="0"/>
                                    </a:rPr>
                                    <m:t>12</m:t>
                                  </m:r>
                                </m:sub>
                                <m:sup>
                                  <m:r>
                                    <a:rPr lang="en-GB" sz="1700" i="1" smtClean="0">
                                      <a:latin typeface="Cambria Math" panose="02040503050406030204" pitchFamily="18" charset="0"/>
                                      <a:ea typeface="Cambria Math" panose="02040503050406030204" pitchFamily="18" charset="0"/>
                                    </a:rPr>
                                    <m:t>2</m:t>
                                  </m:r>
                                </m:sup>
                              </m:sSubSup>
                            </m:num>
                            <m:den>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𝐶</m:t>
                                  </m:r>
                                </m:e>
                                <m:sub>
                                  <m:r>
                                    <a:rPr lang="en-GB" sz="1700" i="1">
                                      <a:latin typeface="Cambria Math" panose="02040503050406030204" pitchFamily="18" charset="0"/>
                                      <a:ea typeface="Cambria Math" panose="02040503050406030204" pitchFamily="18" charset="0"/>
                                    </a:rPr>
                                    <m:t>11</m:t>
                                  </m:r>
                                </m:sub>
                              </m:sSub>
                            </m:den>
                          </m:f>
                          <m:r>
                            <a:rPr lang="en-GB" sz="1700" i="1" smtClean="0">
                              <a:latin typeface="Cambria Math" panose="02040503050406030204" pitchFamily="18" charset="0"/>
                              <a:ea typeface="Cambria Math" panose="02040503050406030204" pitchFamily="18" charset="0"/>
                            </a:rPr>
                            <m:t>−</m:t>
                          </m:r>
                          <m:r>
                            <a:rPr lang="en-GB" sz="1700" i="1">
                              <a:latin typeface="Cambria Math" panose="02040503050406030204" pitchFamily="18" charset="0"/>
                              <a:ea typeface="Cambria Math" panose="02040503050406030204" pitchFamily="18" charset="0"/>
                            </a:rPr>
                            <m:t>𝜌</m:t>
                          </m:r>
                          <m:sSubSup>
                            <m:sSubSupPr>
                              <m:ctrlPr>
                                <a:rPr lang="en-GB" sz="1700" i="1">
                                  <a:latin typeface="Cambria Math" panose="02040503050406030204" pitchFamily="18" charset="0"/>
                                  <a:ea typeface="Cambria Math" panose="02040503050406030204" pitchFamily="18" charset="0"/>
                                </a:rPr>
                              </m:ctrlPr>
                            </m:sSubSupPr>
                            <m:e>
                              <m:r>
                                <a:rPr lang="en-GB" sz="1700" i="1">
                                  <a:latin typeface="Cambria Math" panose="02040503050406030204" pitchFamily="18" charset="0"/>
                                  <a:ea typeface="Cambria Math" panose="02040503050406030204" pitchFamily="18" charset="0"/>
                                </a:rPr>
                                <m:t>𝑉</m:t>
                              </m:r>
                            </m:e>
                            <m:sub>
                              <m:r>
                                <a:rPr lang="en-GB" sz="1700" i="1">
                                  <a:latin typeface="Cambria Math" panose="02040503050406030204" pitchFamily="18" charset="0"/>
                                  <a:ea typeface="Cambria Math" panose="02040503050406030204" pitchFamily="18" charset="0"/>
                                </a:rPr>
                                <m:t>𝑅</m:t>
                              </m:r>
                              <m:r>
                                <a:rPr lang="en-GB" sz="1700" i="1" smtClean="0">
                                  <a:latin typeface="Cambria Math" panose="02040503050406030204" pitchFamily="18" charset="0"/>
                                  <a:ea typeface="Cambria Math" panose="02040503050406030204" pitchFamily="18" charset="0"/>
                                </a:rPr>
                                <m:t>𝑆𝐴𝑊</m:t>
                              </m:r>
                            </m:sub>
                            <m:sup>
                              <m:r>
                                <a:rPr lang="en-GB" sz="1700" i="1">
                                  <a:latin typeface="Cambria Math" panose="02040503050406030204" pitchFamily="18" charset="0"/>
                                  <a:ea typeface="Cambria Math" panose="02040503050406030204" pitchFamily="18" charset="0"/>
                                </a:rPr>
                                <m:t>2</m:t>
                              </m:r>
                            </m:sup>
                          </m:sSubSup>
                        </m:e>
                      </m:d>
                    </m:oMath>
                  </m:oMathPara>
                </a14:m>
                <a:endParaRPr lang="en-ZA" sz="1700" dirty="0"/>
              </a:p>
              <a:p>
                <a:pPr marL="0" indent="0">
                  <a:lnSpc>
                    <a:spcPct val="150000"/>
                  </a:lnSpc>
                  <a:buFont typeface="Arial" panose="020B0604020202020204" pitchFamily="34" charset="0"/>
                  <a:buNone/>
                </a:pPr>
                <a:endParaRPr lang="en-ZA" sz="1700" i="1" dirty="0">
                  <a:latin typeface="Times New Roman" panose="02020603050405020304" pitchFamily="18" charset="0"/>
                  <a:cs typeface="Times New Roman" panose="02020603050405020304" pitchFamily="18" charset="0"/>
                </a:endParaRPr>
              </a:p>
            </p:txBody>
          </p:sp>
        </mc:Choice>
        <mc:Fallback xmlns="">
          <p:sp>
            <p:nvSpPr>
              <p:cNvPr id="5" name="Content Placeholder 2">
                <a:extLst>
                  <a:ext uri="{FF2B5EF4-FFF2-40B4-BE49-F238E27FC236}">
                    <a16:creationId xmlns:a16="http://schemas.microsoft.com/office/drawing/2014/main" id="{96C49B88-6A91-4F63-8444-E8E079D90C82}"/>
                  </a:ext>
                </a:extLst>
              </p:cNvPr>
              <p:cNvSpPr txBox="1">
                <a:spLocks noRot="1" noChangeAspect="1" noMove="1" noResize="1" noEditPoints="1" noAdjustHandles="1" noChangeArrowheads="1" noChangeShapeType="1" noTextEdit="1"/>
              </p:cNvSpPr>
              <p:nvPr/>
            </p:nvSpPr>
            <p:spPr>
              <a:xfrm>
                <a:off x="1" y="2137970"/>
                <a:ext cx="5724939" cy="3908886"/>
              </a:xfrm>
              <a:prstGeom prst="rect">
                <a:avLst/>
              </a:prstGeom>
              <a:blipFill>
                <a:blip r:embed="rId5"/>
                <a:stretch>
                  <a:fillRect/>
                </a:stretch>
              </a:blipFill>
              <a:ln>
                <a:solidFill>
                  <a:schemeClr val="bg1"/>
                </a:solidFill>
              </a:ln>
            </p:spPr>
            <p:txBody>
              <a:bodyPr/>
              <a:lstStyle/>
              <a:p>
                <a:r>
                  <a:rPr lang="en-ZA">
                    <a:noFill/>
                  </a:rPr>
                  <a:t> </a:t>
                </a:r>
              </a:p>
            </p:txBody>
          </p:sp>
        </mc:Fallback>
      </mc:AlternateContent>
      <p:graphicFrame>
        <p:nvGraphicFramePr>
          <p:cNvPr id="7" name="Table 7">
            <a:extLst>
              <a:ext uri="{FF2B5EF4-FFF2-40B4-BE49-F238E27FC236}">
                <a16:creationId xmlns:a16="http://schemas.microsoft.com/office/drawing/2014/main" id="{56190187-F458-4FF3-9504-A93F387A7331}"/>
              </a:ext>
            </a:extLst>
          </p:cNvPr>
          <p:cNvGraphicFramePr>
            <a:graphicFrameLocks noGrp="1"/>
          </p:cNvGraphicFramePr>
          <p:nvPr>
            <p:extLst>
              <p:ext uri="{D42A27DB-BD31-4B8C-83A1-F6EECF244321}">
                <p14:modId xmlns:p14="http://schemas.microsoft.com/office/powerpoint/2010/main" val="1502607491"/>
              </p:ext>
            </p:extLst>
          </p:nvPr>
        </p:nvGraphicFramePr>
        <p:xfrm>
          <a:off x="5595732" y="2270231"/>
          <a:ext cx="6467060" cy="3023951"/>
        </p:xfrm>
        <a:graphic>
          <a:graphicData uri="http://schemas.openxmlformats.org/drawingml/2006/table">
            <a:tbl>
              <a:tblPr firstRow="1" bandRow="1">
                <a:effectLst/>
                <a:tableStyleId>{2D5ABB26-0587-4C30-8999-92F81FD0307C}</a:tableStyleId>
              </a:tblPr>
              <a:tblGrid>
                <a:gridCol w="1351823">
                  <a:extLst>
                    <a:ext uri="{9D8B030D-6E8A-4147-A177-3AD203B41FA5}">
                      <a16:colId xmlns:a16="http://schemas.microsoft.com/office/drawing/2014/main" val="403087888"/>
                    </a:ext>
                  </a:extLst>
                </a:gridCol>
                <a:gridCol w="2568427">
                  <a:extLst>
                    <a:ext uri="{9D8B030D-6E8A-4147-A177-3AD203B41FA5}">
                      <a16:colId xmlns:a16="http://schemas.microsoft.com/office/drawing/2014/main" val="3365995836"/>
                    </a:ext>
                  </a:extLst>
                </a:gridCol>
                <a:gridCol w="1280897">
                  <a:extLst>
                    <a:ext uri="{9D8B030D-6E8A-4147-A177-3AD203B41FA5}">
                      <a16:colId xmlns:a16="http://schemas.microsoft.com/office/drawing/2014/main" val="2606765433"/>
                    </a:ext>
                  </a:extLst>
                </a:gridCol>
                <a:gridCol w="1265913">
                  <a:extLst>
                    <a:ext uri="{9D8B030D-6E8A-4147-A177-3AD203B41FA5}">
                      <a16:colId xmlns:a16="http://schemas.microsoft.com/office/drawing/2014/main" val="3264586003"/>
                    </a:ext>
                  </a:extLst>
                </a:gridCol>
              </a:tblGrid>
              <a:tr h="688097">
                <a:tc>
                  <a:txBody>
                    <a:bodyPr/>
                    <a:lstStyle/>
                    <a:p>
                      <a:r>
                        <a:rPr lang="en-GB" sz="1700" dirty="0">
                          <a:latin typeface="Times New Roman" panose="02020603050405020304" pitchFamily="18" charset="0"/>
                          <a:cs typeface="Times New Roman" panose="02020603050405020304" pitchFamily="18" charset="0"/>
                        </a:rPr>
                        <a:t>Implantation ion</a:t>
                      </a:r>
                      <a:endParaRPr lang="en-ZA" sz="1700" dirty="0">
                        <a:latin typeface="Times New Roman" panose="02020603050405020304" pitchFamily="18" charset="0"/>
                        <a:cs typeface="Times New Roman" panose="02020603050405020304" pitchFamily="18" charset="0"/>
                      </a:endParaRPr>
                    </a:p>
                  </a:txBody>
                  <a:tcPr>
                    <a:lnL>
                      <a:noFill/>
                    </a:lnL>
                    <a:lnR>
                      <a:noFill/>
                    </a:lnR>
                    <a:lnT>
                      <a:noFill/>
                    </a:lnT>
                    <a:lnB>
                      <a:noFill/>
                    </a:lnB>
                    <a:lnTlToBr w="12700" cmpd="sng">
                      <a:noFill/>
                      <a:prstDash val="solid"/>
                    </a:lnTlToBr>
                    <a:lnBlToTr w="12700" cmpd="sng">
                      <a:noFill/>
                      <a:prstDash val="solid"/>
                    </a:lnBlToTr>
                    <a:cell3D prstMaterial="dkEdge">
                      <a:bevel prst="cross"/>
                      <a:lightRig rig="flood" dir="t"/>
                    </a:cell3D>
                  </a:tcPr>
                </a:tc>
                <a:tc>
                  <a:txBody>
                    <a:bodyPr/>
                    <a:lstStyle/>
                    <a:p>
                      <a:r>
                        <a:rPr lang="en-GB" sz="1700" dirty="0">
                          <a:latin typeface="Times New Roman" panose="02020603050405020304" pitchFamily="18" charset="0"/>
                          <a:cs typeface="Times New Roman" panose="02020603050405020304" pitchFamily="18" charset="0"/>
                        </a:rPr>
                        <a:t>Implantation condition</a:t>
                      </a:r>
                      <a:endParaRPr lang="en-ZA" sz="1700" dirty="0">
                        <a:latin typeface="Times New Roman" panose="02020603050405020304" pitchFamily="18" charset="0"/>
                        <a:cs typeface="Times New Roman" panose="02020603050405020304" pitchFamily="18" charset="0"/>
                      </a:endParaRPr>
                    </a:p>
                  </a:txBody>
                  <a:tcPr>
                    <a:lnL>
                      <a:noFill/>
                    </a:lnL>
                    <a:lnR>
                      <a:noFill/>
                    </a:lnR>
                    <a:lnT>
                      <a:noFill/>
                    </a:lnT>
                    <a:lnB>
                      <a:noFill/>
                    </a:lnB>
                    <a:lnTlToBr w="12700" cmpd="sng">
                      <a:noFill/>
                      <a:prstDash val="solid"/>
                    </a:lnTlToBr>
                    <a:lnBlToTr w="12700" cmpd="sng">
                      <a:noFill/>
                      <a:prstDash val="solid"/>
                    </a:lnBlToTr>
                    <a:cell3D prstMaterial="dkEdge">
                      <a:bevel prst="cross"/>
                      <a:lightRig rig="flood" dir="t"/>
                    </a:cell3D>
                  </a:tcPr>
                </a:tc>
                <a:tc>
                  <a:txBody>
                    <a:bodyPr/>
                    <a:lstStyle/>
                    <a:p>
                      <a:r>
                        <a:rPr lang="en-GB" sz="1700" dirty="0">
                          <a:latin typeface="Times New Roman" panose="02020603050405020304" pitchFamily="18" charset="0"/>
                          <a:cs typeface="Times New Roman" panose="02020603050405020304" pitchFamily="18" charset="0"/>
                        </a:rPr>
                        <a:t>C</a:t>
                      </a:r>
                      <a:r>
                        <a:rPr lang="en-GB" sz="1700" baseline="-25000" dirty="0">
                          <a:latin typeface="Times New Roman" panose="02020603050405020304" pitchFamily="18" charset="0"/>
                          <a:cs typeface="Times New Roman" panose="02020603050405020304" pitchFamily="18" charset="0"/>
                        </a:rPr>
                        <a:t>11</a:t>
                      </a:r>
                      <a:r>
                        <a:rPr lang="en-GB" sz="1700" baseline="0" dirty="0">
                          <a:latin typeface="Times New Roman" panose="02020603050405020304" pitchFamily="18" charset="0"/>
                          <a:cs typeface="Times New Roman" panose="02020603050405020304" pitchFamily="18" charset="0"/>
                        </a:rPr>
                        <a:t> decrease (%)</a:t>
                      </a:r>
                      <a:endParaRPr lang="en-ZA" sz="1700" baseline="-25000" dirty="0">
                        <a:latin typeface="Times New Roman" panose="02020603050405020304" pitchFamily="18" charset="0"/>
                        <a:cs typeface="Times New Roman" panose="02020603050405020304" pitchFamily="18" charset="0"/>
                      </a:endParaRPr>
                    </a:p>
                  </a:txBody>
                  <a:tcPr>
                    <a:lnL>
                      <a:noFill/>
                    </a:lnL>
                    <a:lnR>
                      <a:noFill/>
                    </a:lnR>
                    <a:lnT>
                      <a:noFill/>
                    </a:lnT>
                    <a:lnB>
                      <a:noFill/>
                    </a:lnB>
                    <a:lnTlToBr w="12700" cmpd="sng">
                      <a:noFill/>
                      <a:prstDash val="solid"/>
                    </a:lnTlToBr>
                    <a:lnBlToTr w="12700" cmpd="sng">
                      <a:noFill/>
                      <a:prstDash val="solid"/>
                    </a:lnBlToTr>
                    <a:cell3D prstMaterial="dkEdge">
                      <a:bevel prst="cross"/>
                      <a:lightRig rig="flood" dir="t"/>
                    </a:cell3D>
                  </a:tcPr>
                </a:tc>
                <a:tc>
                  <a:txBody>
                    <a:bodyPr/>
                    <a:lstStyle/>
                    <a:p>
                      <a:r>
                        <a:rPr lang="en-GB" sz="1700" dirty="0">
                          <a:latin typeface="Times New Roman" panose="02020603050405020304" pitchFamily="18" charset="0"/>
                          <a:cs typeface="Times New Roman" panose="02020603050405020304" pitchFamily="18" charset="0"/>
                        </a:rPr>
                        <a:t>C</a:t>
                      </a:r>
                      <a:r>
                        <a:rPr lang="en-GB" sz="1700" baseline="-25000" dirty="0">
                          <a:latin typeface="Times New Roman" panose="02020603050405020304" pitchFamily="18" charset="0"/>
                          <a:cs typeface="Times New Roman" panose="02020603050405020304" pitchFamily="18" charset="0"/>
                        </a:rPr>
                        <a:t>44</a:t>
                      </a:r>
                      <a:r>
                        <a:rPr lang="en-GB" sz="1700" baseline="0" dirty="0">
                          <a:latin typeface="Times New Roman" panose="02020603050405020304" pitchFamily="18" charset="0"/>
                          <a:cs typeface="Times New Roman" panose="02020603050405020304" pitchFamily="18" charset="0"/>
                        </a:rPr>
                        <a:t> decrease (%)</a:t>
                      </a:r>
                      <a:endParaRPr lang="en-ZA" sz="1700" dirty="0">
                        <a:latin typeface="Times New Roman" panose="02020603050405020304" pitchFamily="18" charset="0"/>
                        <a:cs typeface="Times New Roman" panose="02020603050405020304" pitchFamily="18" charset="0"/>
                      </a:endParaRPr>
                    </a:p>
                  </a:txBody>
                  <a:tcPr>
                    <a:lnL>
                      <a:noFill/>
                    </a:lnL>
                    <a:lnR>
                      <a:noFill/>
                    </a:lnR>
                    <a:lnT>
                      <a:noFill/>
                    </a:lnT>
                    <a:lnB>
                      <a:noFill/>
                    </a:lnB>
                    <a:lnTlToBr w="12700" cmpd="sng">
                      <a:noFill/>
                      <a:prstDash val="solid"/>
                    </a:lnTlToBr>
                    <a:lnBlToTr w="12700" cmpd="sng">
                      <a:noFill/>
                      <a:prstDash val="solid"/>
                    </a:lnBlToTr>
                    <a:cell3D prstMaterial="dkEdge">
                      <a:bevel prst="cross"/>
                      <a:lightRig rig="flood" dir="t"/>
                    </a:cell3D>
                  </a:tcPr>
                </a:tc>
                <a:extLst>
                  <a:ext uri="{0D108BD9-81ED-4DB2-BD59-A6C34878D82A}">
                    <a16:rowId xmlns:a16="http://schemas.microsoft.com/office/drawing/2014/main" val="663770938"/>
                  </a:ext>
                </a:extLst>
              </a:tr>
              <a:tr h="418592">
                <a:tc>
                  <a:txBody>
                    <a:bodyPr/>
                    <a:lstStyle/>
                    <a:p>
                      <a:r>
                        <a:rPr lang="en-GB" sz="1500" dirty="0">
                          <a:latin typeface="Times New Roman" panose="02020603050405020304" pitchFamily="18" charset="0"/>
                          <a:cs typeface="Times New Roman" panose="02020603050405020304" pitchFamily="18" charset="0"/>
                        </a:rPr>
                        <a:t>Argon</a:t>
                      </a:r>
                      <a:endParaRPr lang="en-ZA" sz="1500" dirty="0">
                        <a:latin typeface="Times New Roman" panose="02020603050405020304" pitchFamily="18" charset="0"/>
                        <a:cs typeface="Times New Roman" panose="02020603050405020304" pitchFamily="18" charset="0"/>
                      </a:endParaRPr>
                    </a:p>
                  </a:txBody>
                  <a:tcPr>
                    <a:lnL>
                      <a:noFill/>
                    </a:lnL>
                    <a:lnR>
                      <a:noFill/>
                    </a:lnR>
                    <a:lnT>
                      <a:noFill/>
                    </a:lnT>
                    <a:lnB>
                      <a:noFill/>
                    </a:lnB>
                    <a:lnTlToBr w="12700" cmpd="sng">
                      <a:noFill/>
                      <a:prstDash val="solid"/>
                    </a:lnTlToBr>
                    <a:lnBlToTr w="12700" cmpd="sng">
                      <a:noFill/>
                      <a:prstDash val="solid"/>
                    </a:lnBlToTr>
                    <a:cell3D prstMaterial="dkEdge">
                      <a:bevel prst="cross"/>
                      <a:lightRig rig="flood" dir="t"/>
                    </a:cell3D>
                  </a:tcPr>
                </a:tc>
                <a:tc>
                  <a:txBody>
                    <a:bodyPr/>
                    <a:lstStyle/>
                    <a:p>
                      <a:r>
                        <a:rPr lang="en-ZA" sz="1500" dirty="0">
                          <a:latin typeface="Times New Roman" panose="02020603050405020304" pitchFamily="18" charset="0"/>
                          <a:cs typeface="Times New Roman" panose="02020603050405020304" pitchFamily="18" charset="0"/>
                        </a:rPr>
                        <a:t>30 – 150 keV &amp; 1×10</a:t>
                      </a:r>
                      <a:r>
                        <a:rPr lang="en-ZA" sz="1500" baseline="30000" dirty="0">
                          <a:latin typeface="Times New Roman" panose="02020603050405020304" pitchFamily="18" charset="0"/>
                          <a:cs typeface="Times New Roman" panose="02020603050405020304" pitchFamily="18" charset="0"/>
                        </a:rPr>
                        <a:t>16</a:t>
                      </a:r>
                      <a:r>
                        <a:rPr lang="en-ZA" sz="1500" dirty="0">
                          <a:latin typeface="Times New Roman" panose="02020603050405020304" pitchFamily="18" charset="0"/>
                          <a:cs typeface="Times New Roman" panose="02020603050405020304" pitchFamily="18" charset="0"/>
                        </a:rPr>
                        <a:t> ions/cm</a:t>
                      </a:r>
                      <a:r>
                        <a:rPr lang="en-ZA" sz="1500" baseline="30000" dirty="0">
                          <a:latin typeface="Times New Roman" panose="02020603050405020304" pitchFamily="18" charset="0"/>
                          <a:cs typeface="Times New Roman" panose="02020603050405020304" pitchFamily="18" charset="0"/>
                        </a:rPr>
                        <a:t>2</a:t>
                      </a:r>
                      <a:endParaRPr lang="en-ZA" sz="1500" dirty="0">
                        <a:latin typeface="Times New Roman" panose="02020603050405020304" pitchFamily="18" charset="0"/>
                        <a:cs typeface="Times New Roman" panose="02020603050405020304" pitchFamily="18" charset="0"/>
                      </a:endParaRPr>
                    </a:p>
                  </a:txBody>
                  <a:tcPr>
                    <a:lnL>
                      <a:noFill/>
                    </a:lnL>
                    <a:lnR>
                      <a:noFill/>
                    </a:lnR>
                    <a:lnT>
                      <a:noFill/>
                    </a:lnT>
                    <a:lnB>
                      <a:noFill/>
                    </a:lnB>
                    <a:lnTlToBr w="12700" cmpd="sng">
                      <a:noFill/>
                      <a:prstDash val="solid"/>
                    </a:lnTlToBr>
                    <a:lnBlToTr w="12700" cmpd="sng">
                      <a:noFill/>
                      <a:prstDash val="solid"/>
                    </a:lnBlToTr>
                    <a:cell3D prstMaterial="dkEdge">
                      <a:bevel prst="cross"/>
                      <a:lightRig rig="flood" dir="t"/>
                    </a:cell3D>
                  </a:tcPr>
                </a:tc>
                <a:tc>
                  <a:txBody>
                    <a:bodyPr/>
                    <a:lstStyle/>
                    <a:p>
                      <a:r>
                        <a:rPr lang="en-GB" sz="1500" dirty="0">
                          <a:latin typeface="Times New Roman" panose="02020603050405020304" pitchFamily="18" charset="0"/>
                          <a:cs typeface="Times New Roman" panose="02020603050405020304" pitchFamily="18" charset="0"/>
                        </a:rPr>
                        <a:t>19.9</a:t>
                      </a:r>
                      <a:endParaRPr lang="en-ZA" sz="1500" dirty="0">
                        <a:latin typeface="Times New Roman" panose="02020603050405020304" pitchFamily="18" charset="0"/>
                        <a:cs typeface="Times New Roman" panose="02020603050405020304" pitchFamily="18" charset="0"/>
                      </a:endParaRPr>
                    </a:p>
                  </a:txBody>
                  <a:tcPr>
                    <a:lnL>
                      <a:noFill/>
                    </a:lnL>
                    <a:lnR>
                      <a:noFill/>
                    </a:lnR>
                    <a:lnT>
                      <a:noFill/>
                    </a:lnT>
                    <a:lnB>
                      <a:noFill/>
                    </a:lnB>
                    <a:lnTlToBr w="12700" cmpd="sng">
                      <a:noFill/>
                      <a:prstDash val="solid"/>
                    </a:lnTlToBr>
                    <a:lnBlToTr w="12700" cmpd="sng">
                      <a:noFill/>
                      <a:prstDash val="solid"/>
                    </a:lnBlToTr>
                    <a:cell3D prstMaterial="dkEdge">
                      <a:bevel prst="cross"/>
                      <a:lightRig rig="flood" dir="t"/>
                    </a:cell3D>
                  </a:tcPr>
                </a:tc>
                <a:tc>
                  <a:txBody>
                    <a:bodyPr/>
                    <a:lstStyle/>
                    <a:p>
                      <a:r>
                        <a:rPr lang="en-GB" sz="1500" dirty="0">
                          <a:latin typeface="Times New Roman" panose="02020603050405020304" pitchFamily="18" charset="0"/>
                          <a:cs typeface="Times New Roman" panose="02020603050405020304" pitchFamily="18" charset="0"/>
                        </a:rPr>
                        <a:t>25.4</a:t>
                      </a:r>
                      <a:endParaRPr lang="en-ZA" sz="1500" dirty="0">
                        <a:latin typeface="Times New Roman" panose="02020603050405020304" pitchFamily="18" charset="0"/>
                        <a:cs typeface="Times New Roman" panose="02020603050405020304" pitchFamily="18" charset="0"/>
                      </a:endParaRPr>
                    </a:p>
                  </a:txBody>
                  <a:tcPr>
                    <a:lnL>
                      <a:noFill/>
                    </a:lnL>
                    <a:lnR>
                      <a:noFill/>
                    </a:lnR>
                    <a:lnT>
                      <a:noFill/>
                    </a:lnT>
                    <a:lnB>
                      <a:noFill/>
                    </a:lnB>
                    <a:lnTlToBr w="12700" cmpd="sng">
                      <a:noFill/>
                      <a:prstDash val="solid"/>
                    </a:lnTlToBr>
                    <a:lnBlToTr w="12700" cmpd="sng">
                      <a:noFill/>
                      <a:prstDash val="solid"/>
                    </a:lnBlToTr>
                    <a:cell3D prstMaterial="dkEdge">
                      <a:bevel prst="cross"/>
                      <a:lightRig rig="flood" dir="t"/>
                    </a:cell3D>
                  </a:tcPr>
                </a:tc>
                <a:extLst>
                  <a:ext uri="{0D108BD9-81ED-4DB2-BD59-A6C34878D82A}">
                    <a16:rowId xmlns:a16="http://schemas.microsoft.com/office/drawing/2014/main" val="665213638"/>
                  </a:ext>
                </a:extLst>
              </a:tr>
              <a:tr h="619287">
                <a:tc>
                  <a:txBody>
                    <a:bodyPr/>
                    <a:lstStyle/>
                    <a:p>
                      <a:r>
                        <a:rPr lang="en-GB" sz="1500" dirty="0">
                          <a:latin typeface="Times New Roman" panose="02020603050405020304" pitchFamily="18" charset="0"/>
                          <a:cs typeface="Times New Roman" panose="02020603050405020304" pitchFamily="18" charset="0"/>
                        </a:rPr>
                        <a:t>Argon</a:t>
                      </a:r>
                      <a:endParaRPr lang="en-ZA" sz="1500" dirty="0">
                        <a:latin typeface="Times New Roman" panose="02020603050405020304" pitchFamily="18" charset="0"/>
                        <a:cs typeface="Times New Roman" panose="02020603050405020304" pitchFamily="18" charset="0"/>
                      </a:endParaRPr>
                    </a:p>
                  </a:txBody>
                  <a:tcPr>
                    <a:lnL>
                      <a:noFill/>
                    </a:lnL>
                    <a:lnR>
                      <a:noFill/>
                    </a:lnR>
                    <a:lnT>
                      <a:noFill/>
                    </a:lnT>
                    <a:lnB>
                      <a:noFill/>
                    </a:lnB>
                    <a:lnTlToBr w="12700" cmpd="sng">
                      <a:noFill/>
                      <a:prstDash val="solid"/>
                    </a:lnTlToBr>
                    <a:lnBlToTr w="12700" cmpd="sng">
                      <a:noFill/>
                      <a:prstDash val="solid"/>
                    </a:lnBlToTr>
                    <a:cell3D prstMaterial="dkEdge">
                      <a:bevel prst="cross"/>
                      <a:lightRig rig="flood" dir="t"/>
                    </a:cell3D>
                  </a:tcPr>
                </a:tc>
                <a:tc>
                  <a:txBody>
                    <a:bodyPr/>
                    <a:lstStyle/>
                    <a:p>
                      <a:r>
                        <a:rPr lang="en-ZA" sz="1500" dirty="0">
                          <a:latin typeface="Times New Roman" panose="02020603050405020304" pitchFamily="18" charset="0"/>
                          <a:cs typeface="Times New Roman" panose="02020603050405020304" pitchFamily="18" charset="0"/>
                        </a:rPr>
                        <a:t>1×10</a:t>
                      </a:r>
                      <a:r>
                        <a:rPr lang="en-ZA" sz="1500" baseline="30000" dirty="0">
                          <a:latin typeface="Times New Roman" panose="02020603050405020304" pitchFamily="18" charset="0"/>
                          <a:cs typeface="Times New Roman" panose="02020603050405020304" pitchFamily="18" charset="0"/>
                        </a:rPr>
                        <a:t>14</a:t>
                      </a:r>
                      <a:r>
                        <a:rPr lang="en-ZA" sz="1500" dirty="0">
                          <a:latin typeface="Times New Roman" panose="02020603050405020304" pitchFamily="18" charset="0"/>
                          <a:cs typeface="Times New Roman" panose="02020603050405020304" pitchFamily="18" charset="0"/>
                        </a:rPr>
                        <a:t> - 5×10</a:t>
                      </a:r>
                      <a:r>
                        <a:rPr lang="en-ZA" sz="1500" baseline="30000" dirty="0">
                          <a:latin typeface="Times New Roman" panose="02020603050405020304" pitchFamily="18" charset="0"/>
                          <a:cs typeface="Times New Roman" panose="02020603050405020304" pitchFamily="18" charset="0"/>
                        </a:rPr>
                        <a:t>16</a:t>
                      </a:r>
                      <a:r>
                        <a:rPr lang="en-ZA" sz="1500" dirty="0">
                          <a:latin typeface="Times New Roman" panose="02020603050405020304" pitchFamily="18" charset="0"/>
                          <a:cs typeface="Times New Roman" panose="02020603050405020304" pitchFamily="18" charset="0"/>
                        </a:rPr>
                        <a:t> ions/cm</a:t>
                      </a:r>
                      <a:r>
                        <a:rPr lang="en-ZA" sz="1500" baseline="30000" dirty="0">
                          <a:latin typeface="Times New Roman" panose="02020603050405020304" pitchFamily="18" charset="0"/>
                          <a:cs typeface="Times New Roman" panose="02020603050405020304" pitchFamily="18" charset="0"/>
                        </a:rPr>
                        <a:t>2</a:t>
                      </a:r>
                      <a:r>
                        <a:rPr lang="en-ZA" sz="1500" dirty="0">
                          <a:latin typeface="Times New Roman" panose="02020603050405020304" pitchFamily="18" charset="0"/>
                          <a:cs typeface="Times New Roman" panose="02020603050405020304" pitchFamily="18" charset="0"/>
                        </a:rPr>
                        <a:t> &amp; 100 keV</a:t>
                      </a:r>
                    </a:p>
                  </a:txBody>
                  <a:tcPr>
                    <a:lnL>
                      <a:noFill/>
                    </a:lnL>
                    <a:lnR>
                      <a:noFill/>
                    </a:lnR>
                    <a:lnT>
                      <a:noFill/>
                    </a:lnT>
                    <a:lnB>
                      <a:noFill/>
                    </a:lnB>
                    <a:lnTlToBr w="12700" cmpd="sng">
                      <a:noFill/>
                      <a:prstDash val="solid"/>
                    </a:lnTlToBr>
                    <a:lnBlToTr w="12700" cmpd="sng">
                      <a:noFill/>
                      <a:prstDash val="solid"/>
                    </a:lnBlToTr>
                    <a:cell3D prstMaterial="dkEdge">
                      <a:bevel prst="cross"/>
                      <a:lightRig rig="flood" dir="t"/>
                    </a:cell3D>
                  </a:tcPr>
                </a:tc>
                <a:tc>
                  <a:txBody>
                    <a:bodyPr/>
                    <a:lstStyle/>
                    <a:p>
                      <a:r>
                        <a:rPr lang="en-GB" sz="1500" dirty="0">
                          <a:latin typeface="Times New Roman" panose="02020603050405020304" pitchFamily="18" charset="0"/>
                          <a:cs typeface="Times New Roman" panose="02020603050405020304" pitchFamily="18" charset="0"/>
                        </a:rPr>
                        <a:t>22.7</a:t>
                      </a:r>
                      <a:endParaRPr lang="en-ZA" sz="1500" dirty="0">
                        <a:latin typeface="Times New Roman" panose="02020603050405020304" pitchFamily="18" charset="0"/>
                        <a:cs typeface="Times New Roman" panose="02020603050405020304" pitchFamily="18" charset="0"/>
                      </a:endParaRPr>
                    </a:p>
                  </a:txBody>
                  <a:tcPr>
                    <a:lnL>
                      <a:noFill/>
                    </a:lnL>
                    <a:lnR>
                      <a:noFill/>
                    </a:lnR>
                    <a:lnT>
                      <a:noFill/>
                    </a:lnT>
                    <a:lnB>
                      <a:noFill/>
                    </a:lnB>
                    <a:lnTlToBr w="12700" cmpd="sng">
                      <a:noFill/>
                      <a:prstDash val="solid"/>
                    </a:lnTlToBr>
                    <a:lnBlToTr w="12700" cmpd="sng">
                      <a:noFill/>
                      <a:prstDash val="solid"/>
                    </a:lnBlToTr>
                    <a:cell3D prstMaterial="dkEdge">
                      <a:bevel prst="cross"/>
                      <a:lightRig rig="flood" dir="t"/>
                    </a:cell3D>
                  </a:tcPr>
                </a:tc>
                <a:tc>
                  <a:txBody>
                    <a:bodyPr/>
                    <a:lstStyle/>
                    <a:p>
                      <a:r>
                        <a:rPr lang="en-GB" sz="1500" dirty="0">
                          <a:latin typeface="Times New Roman" panose="02020603050405020304" pitchFamily="18" charset="0"/>
                          <a:cs typeface="Times New Roman" panose="02020603050405020304" pitchFamily="18" charset="0"/>
                        </a:rPr>
                        <a:t>30.2</a:t>
                      </a:r>
                      <a:endParaRPr lang="en-ZA" sz="1500" dirty="0">
                        <a:latin typeface="Times New Roman" panose="02020603050405020304" pitchFamily="18" charset="0"/>
                        <a:cs typeface="Times New Roman" panose="02020603050405020304" pitchFamily="18" charset="0"/>
                      </a:endParaRPr>
                    </a:p>
                  </a:txBody>
                  <a:tcPr>
                    <a:lnL>
                      <a:noFill/>
                    </a:lnL>
                    <a:lnR>
                      <a:noFill/>
                    </a:lnR>
                    <a:lnT>
                      <a:noFill/>
                    </a:lnT>
                    <a:lnB>
                      <a:noFill/>
                    </a:lnB>
                    <a:lnTlToBr w="12700" cmpd="sng">
                      <a:noFill/>
                      <a:prstDash val="solid"/>
                    </a:lnTlToBr>
                    <a:lnBlToTr w="12700" cmpd="sng">
                      <a:noFill/>
                      <a:prstDash val="solid"/>
                    </a:lnBlToTr>
                    <a:cell3D prstMaterial="dkEdge">
                      <a:bevel prst="cross"/>
                      <a:lightRig rig="flood" dir="t"/>
                    </a:cell3D>
                  </a:tcPr>
                </a:tc>
                <a:extLst>
                  <a:ext uri="{0D108BD9-81ED-4DB2-BD59-A6C34878D82A}">
                    <a16:rowId xmlns:a16="http://schemas.microsoft.com/office/drawing/2014/main" val="2047916808"/>
                  </a:ext>
                </a:extLst>
              </a:tr>
              <a:tr h="520311">
                <a:tc>
                  <a:txBody>
                    <a:bodyPr/>
                    <a:lstStyle/>
                    <a:p>
                      <a:r>
                        <a:rPr lang="en-GB" sz="1500" dirty="0">
                          <a:latin typeface="Times New Roman" panose="02020603050405020304" pitchFamily="18" charset="0"/>
                          <a:cs typeface="Times New Roman" panose="02020603050405020304" pitchFamily="18" charset="0"/>
                        </a:rPr>
                        <a:t>Silicon</a:t>
                      </a:r>
                      <a:endParaRPr lang="en-ZA" sz="1500" dirty="0">
                        <a:latin typeface="Times New Roman" panose="02020603050405020304" pitchFamily="18" charset="0"/>
                        <a:cs typeface="Times New Roman" panose="02020603050405020304" pitchFamily="18" charset="0"/>
                      </a:endParaRPr>
                    </a:p>
                  </a:txBody>
                  <a:tcPr>
                    <a:lnL>
                      <a:noFill/>
                    </a:lnL>
                    <a:lnR>
                      <a:noFill/>
                    </a:lnR>
                    <a:lnT>
                      <a:noFill/>
                    </a:lnT>
                    <a:lnB>
                      <a:noFill/>
                    </a:lnB>
                    <a:lnTlToBr w="12700" cmpd="sng">
                      <a:noFill/>
                      <a:prstDash val="solid"/>
                    </a:lnTlToBr>
                    <a:lnBlToTr w="12700" cmpd="sng">
                      <a:noFill/>
                      <a:prstDash val="solid"/>
                    </a:lnBlToTr>
                    <a:cell3D prstMaterial="dkEdge">
                      <a:bevel prst="cross"/>
                      <a:lightRig rig="flood" dir="t"/>
                    </a:cell3D>
                  </a:tcPr>
                </a:tc>
                <a:tc>
                  <a:txBody>
                    <a:bodyPr/>
                    <a:lstStyle/>
                    <a:p>
                      <a:r>
                        <a:rPr lang="en-ZA" sz="1500" dirty="0">
                          <a:latin typeface="Times New Roman" panose="02020603050405020304" pitchFamily="18" charset="0"/>
                          <a:cs typeface="Times New Roman" panose="02020603050405020304" pitchFamily="18" charset="0"/>
                        </a:rPr>
                        <a:t>30 – 150 keV &amp; 1×10</a:t>
                      </a:r>
                      <a:r>
                        <a:rPr lang="en-ZA" sz="1500" baseline="30000" dirty="0">
                          <a:latin typeface="Times New Roman" panose="02020603050405020304" pitchFamily="18" charset="0"/>
                          <a:cs typeface="Times New Roman" panose="02020603050405020304" pitchFamily="18" charset="0"/>
                        </a:rPr>
                        <a:t>16</a:t>
                      </a:r>
                      <a:r>
                        <a:rPr lang="en-ZA" sz="1500" dirty="0">
                          <a:latin typeface="Times New Roman" panose="02020603050405020304" pitchFamily="18" charset="0"/>
                          <a:cs typeface="Times New Roman" panose="02020603050405020304" pitchFamily="18" charset="0"/>
                        </a:rPr>
                        <a:t> ions/cm</a:t>
                      </a:r>
                      <a:r>
                        <a:rPr lang="en-ZA" sz="1500" baseline="30000" dirty="0">
                          <a:latin typeface="Times New Roman" panose="02020603050405020304" pitchFamily="18" charset="0"/>
                          <a:cs typeface="Times New Roman" panose="02020603050405020304" pitchFamily="18" charset="0"/>
                        </a:rPr>
                        <a:t>2</a:t>
                      </a:r>
                      <a:endParaRPr lang="en-ZA" sz="1500" dirty="0">
                        <a:latin typeface="Times New Roman" panose="02020603050405020304" pitchFamily="18" charset="0"/>
                        <a:cs typeface="Times New Roman" panose="02020603050405020304" pitchFamily="18" charset="0"/>
                      </a:endParaRPr>
                    </a:p>
                  </a:txBody>
                  <a:tcPr>
                    <a:lnL>
                      <a:noFill/>
                    </a:lnL>
                    <a:lnR>
                      <a:noFill/>
                    </a:lnR>
                    <a:lnT>
                      <a:noFill/>
                    </a:lnT>
                    <a:lnB>
                      <a:noFill/>
                    </a:lnB>
                    <a:lnTlToBr w="12700" cmpd="sng">
                      <a:noFill/>
                      <a:prstDash val="solid"/>
                    </a:lnTlToBr>
                    <a:lnBlToTr w="12700" cmpd="sng">
                      <a:noFill/>
                      <a:prstDash val="solid"/>
                    </a:lnBlToTr>
                    <a:cell3D prstMaterial="dkEdge">
                      <a:bevel prst="cross"/>
                      <a:lightRig rig="flood" dir="t"/>
                    </a:cell3D>
                  </a:tcPr>
                </a:tc>
                <a:tc>
                  <a:txBody>
                    <a:bodyPr/>
                    <a:lstStyle/>
                    <a:p>
                      <a:r>
                        <a:rPr lang="en-GB" sz="1500" dirty="0">
                          <a:latin typeface="Times New Roman" panose="02020603050405020304" pitchFamily="18" charset="0"/>
                          <a:cs typeface="Times New Roman" panose="02020603050405020304" pitchFamily="18" charset="0"/>
                        </a:rPr>
                        <a:t>15.4</a:t>
                      </a:r>
                      <a:endParaRPr lang="en-ZA" sz="1500" dirty="0">
                        <a:latin typeface="Times New Roman" panose="02020603050405020304" pitchFamily="18" charset="0"/>
                        <a:cs typeface="Times New Roman" panose="02020603050405020304" pitchFamily="18" charset="0"/>
                      </a:endParaRPr>
                    </a:p>
                  </a:txBody>
                  <a:tcPr>
                    <a:lnL>
                      <a:noFill/>
                    </a:lnL>
                    <a:lnR>
                      <a:noFill/>
                    </a:lnR>
                    <a:lnT>
                      <a:noFill/>
                    </a:lnT>
                    <a:lnB>
                      <a:noFill/>
                    </a:lnB>
                    <a:lnTlToBr w="12700" cmpd="sng">
                      <a:noFill/>
                      <a:prstDash val="solid"/>
                    </a:lnTlToBr>
                    <a:lnBlToTr w="12700" cmpd="sng">
                      <a:noFill/>
                      <a:prstDash val="solid"/>
                    </a:lnBlToTr>
                    <a:cell3D prstMaterial="dkEdge">
                      <a:bevel prst="cross"/>
                      <a:lightRig rig="flood" dir="t"/>
                    </a:cell3D>
                  </a:tcPr>
                </a:tc>
                <a:tc>
                  <a:txBody>
                    <a:bodyPr/>
                    <a:lstStyle/>
                    <a:p>
                      <a:r>
                        <a:rPr lang="en-GB" sz="1500" dirty="0">
                          <a:latin typeface="Times New Roman" panose="02020603050405020304" pitchFamily="18" charset="0"/>
                          <a:cs typeface="Times New Roman" panose="02020603050405020304" pitchFamily="18" charset="0"/>
                        </a:rPr>
                        <a:t>24.6</a:t>
                      </a:r>
                      <a:endParaRPr lang="en-ZA" sz="1500" dirty="0">
                        <a:latin typeface="Times New Roman" panose="02020603050405020304" pitchFamily="18" charset="0"/>
                        <a:cs typeface="Times New Roman" panose="02020603050405020304" pitchFamily="18" charset="0"/>
                      </a:endParaRPr>
                    </a:p>
                  </a:txBody>
                  <a:tcPr>
                    <a:lnL>
                      <a:noFill/>
                    </a:lnL>
                    <a:lnR>
                      <a:noFill/>
                    </a:lnR>
                    <a:lnT>
                      <a:noFill/>
                    </a:lnT>
                    <a:lnB>
                      <a:noFill/>
                    </a:lnB>
                    <a:lnTlToBr w="12700" cmpd="sng">
                      <a:noFill/>
                      <a:prstDash val="solid"/>
                    </a:lnTlToBr>
                    <a:lnBlToTr w="12700" cmpd="sng">
                      <a:noFill/>
                      <a:prstDash val="solid"/>
                    </a:lnBlToTr>
                    <a:cell3D prstMaterial="dkEdge">
                      <a:bevel prst="cross"/>
                      <a:lightRig rig="flood" dir="t"/>
                    </a:cell3D>
                  </a:tcPr>
                </a:tc>
                <a:extLst>
                  <a:ext uri="{0D108BD9-81ED-4DB2-BD59-A6C34878D82A}">
                    <a16:rowId xmlns:a16="http://schemas.microsoft.com/office/drawing/2014/main" val="3992510094"/>
                  </a:ext>
                </a:extLst>
              </a:tr>
              <a:tr h="619287">
                <a:tc>
                  <a:txBody>
                    <a:bodyPr/>
                    <a:lstStyle/>
                    <a:p>
                      <a:r>
                        <a:rPr lang="en-GB" sz="1500" dirty="0">
                          <a:latin typeface="Times New Roman" panose="02020603050405020304" pitchFamily="18" charset="0"/>
                          <a:cs typeface="Times New Roman" panose="02020603050405020304" pitchFamily="18" charset="0"/>
                        </a:rPr>
                        <a:t>Silicon</a:t>
                      </a:r>
                      <a:endParaRPr lang="en-ZA" sz="1500" dirty="0">
                        <a:latin typeface="Times New Roman" panose="02020603050405020304" pitchFamily="18" charset="0"/>
                        <a:cs typeface="Times New Roman" panose="02020603050405020304" pitchFamily="18" charset="0"/>
                      </a:endParaRPr>
                    </a:p>
                  </a:txBody>
                  <a:tcPr>
                    <a:lnL>
                      <a:noFill/>
                    </a:lnL>
                    <a:lnR>
                      <a:noFill/>
                    </a:lnR>
                    <a:lnT>
                      <a:noFill/>
                    </a:lnT>
                    <a:lnB>
                      <a:noFill/>
                    </a:lnB>
                    <a:lnTlToBr w="12700" cmpd="sng">
                      <a:noFill/>
                      <a:prstDash val="solid"/>
                    </a:lnTlToBr>
                    <a:lnBlToTr w="12700" cmpd="sng">
                      <a:noFill/>
                      <a:prstDash val="solid"/>
                    </a:lnBlToTr>
                    <a:cell3D prstMaterial="dkEdge">
                      <a:bevel prst="cross"/>
                      <a:lightRig rig="flood" dir="t"/>
                    </a:cell3D>
                  </a:tcPr>
                </a:tc>
                <a:tc>
                  <a:txBody>
                    <a:bodyPr/>
                    <a:lstStyle/>
                    <a:p>
                      <a:r>
                        <a:rPr lang="en-ZA" sz="1500" dirty="0">
                          <a:latin typeface="Times New Roman" panose="02020603050405020304" pitchFamily="18" charset="0"/>
                          <a:cs typeface="Times New Roman" panose="02020603050405020304" pitchFamily="18" charset="0"/>
                        </a:rPr>
                        <a:t>1×10</a:t>
                      </a:r>
                      <a:r>
                        <a:rPr lang="en-ZA" sz="1500" baseline="30000" dirty="0">
                          <a:latin typeface="Times New Roman" panose="02020603050405020304" pitchFamily="18" charset="0"/>
                          <a:cs typeface="Times New Roman" panose="02020603050405020304" pitchFamily="18" charset="0"/>
                        </a:rPr>
                        <a:t>14</a:t>
                      </a:r>
                      <a:r>
                        <a:rPr lang="en-ZA" sz="1500" dirty="0">
                          <a:latin typeface="Times New Roman" panose="02020603050405020304" pitchFamily="18" charset="0"/>
                          <a:cs typeface="Times New Roman" panose="02020603050405020304" pitchFamily="18" charset="0"/>
                        </a:rPr>
                        <a:t> - 5×10</a:t>
                      </a:r>
                      <a:r>
                        <a:rPr lang="en-ZA" sz="1500" baseline="30000" dirty="0">
                          <a:latin typeface="Times New Roman" panose="02020603050405020304" pitchFamily="18" charset="0"/>
                          <a:cs typeface="Times New Roman" panose="02020603050405020304" pitchFamily="18" charset="0"/>
                        </a:rPr>
                        <a:t>16</a:t>
                      </a:r>
                      <a:r>
                        <a:rPr lang="en-ZA" sz="1500" dirty="0">
                          <a:latin typeface="Times New Roman" panose="02020603050405020304" pitchFamily="18" charset="0"/>
                          <a:cs typeface="Times New Roman" panose="02020603050405020304" pitchFamily="18" charset="0"/>
                        </a:rPr>
                        <a:t> ions/cm</a:t>
                      </a:r>
                      <a:r>
                        <a:rPr lang="en-ZA" sz="1500" baseline="30000" dirty="0">
                          <a:latin typeface="Times New Roman" panose="02020603050405020304" pitchFamily="18" charset="0"/>
                          <a:cs typeface="Times New Roman" panose="02020603050405020304" pitchFamily="18" charset="0"/>
                        </a:rPr>
                        <a:t>2</a:t>
                      </a:r>
                      <a:r>
                        <a:rPr lang="en-ZA" sz="1500" dirty="0">
                          <a:latin typeface="Times New Roman" panose="02020603050405020304" pitchFamily="18" charset="0"/>
                          <a:cs typeface="Times New Roman" panose="02020603050405020304" pitchFamily="18" charset="0"/>
                        </a:rPr>
                        <a:t> &amp; 100 keV</a:t>
                      </a:r>
                    </a:p>
                  </a:txBody>
                  <a:tcPr>
                    <a:lnL>
                      <a:noFill/>
                    </a:lnL>
                    <a:lnR>
                      <a:noFill/>
                    </a:lnR>
                    <a:lnT>
                      <a:noFill/>
                    </a:lnT>
                    <a:lnB>
                      <a:noFill/>
                    </a:lnB>
                    <a:lnTlToBr w="12700" cmpd="sng">
                      <a:noFill/>
                      <a:prstDash val="solid"/>
                    </a:lnTlToBr>
                    <a:lnBlToTr w="12700" cmpd="sng">
                      <a:noFill/>
                      <a:prstDash val="solid"/>
                    </a:lnBlToTr>
                    <a:cell3D prstMaterial="dkEdge">
                      <a:bevel prst="cross"/>
                      <a:lightRig rig="flood" dir="t"/>
                    </a:cell3D>
                  </a:tcPr>
                </a:tc>
                <a:tc>
                  <a:txBody>
                    <a:bodyPr/>
                    <a:lstStyle/>
                    <a:p>
                      <a:r>
                        <a:rPr lang="en-GB" sz="1500" dirty="0">
                          <a:latin typeface="Times New Roman" panose="02020603050405020304" pitchFamily="18" charset="0"/>
                          <a:cs typeface="Times New Roman" panose="02020603050405020304" pitchFamily="18" charset="0"/>
                        </a:rPr>
                        <a:t>14.5</a:t>
                      </a:r>
                      <a:endParaRPr lang="en-ZA" sz="1500" dirty="0">
                        <a:latin typeface="Times New Roman" panose="02020603050405020304" pitchFamily="18" charset="0"/>
                        <a:cs typeface="Times New Roman" panose="02020603050405020304" pitchFamily="18" charset="0"/>
                      </a:endParaRPr>
                    </a:p>
                  </a:txBody>
                  <a:tcPr>
                    <a:lnL>
                      <a:noFill/>
                    </a:lnL>
                    <a:lnR>
                      <a:noFill/>
                    </a:lnR>
                    <a:lnT>
                      <a:noFill/>
                    </a:lnT>
                    <a:lnB>
                      <a:noFill/>
                    </a:lnB>
                    <a:lnTlToBr w="12700" cmpd="sng">
                      <a:noFill/>
                      <a:prstDash val="solid"/>
                    </a:lnTlToBr>
                    <a:lnBlToTr w="12700" cmpd="sng">
                      <a:noFill/>
                      <a:prstDash val="solid"/>
                    </a:lnBlToTr>
                    <a:cell3D prstMaterial="dkEdge">
                      <a:bevel prst="cross"/>
                      <a:lightRig rig="flood" dir="t"/>
                    </a:cell3D>
                  </a:tcPr>
                </a:tc>
                <a:tc>
                  <a:txBody>
                    <a:bodyPr/>
                    <a:lstStyle/>
                    <a:p>
                      <a:r>
                        <a:rPr lang="en-GB" sz="1500" dirty="0">
                          <a:latin typeface="Times New Roman" panose="02020603050405020304" pitchFamily="18" charset="0"/>
                          <a:cs typeface="Times New Roman" panose="02020603050405020304" pitchFamily="18" charset="0"/>
                        </a:rPr>
                        <a:t>21.1</a:t>
                      </a:r>
                      <a:endParaRPr lang="en-ZA" sz="1500" dirty="0">
                        <a:latin typeface="Times New Roman" panose="02020603050405020304" pitchFamily="18" charset="0"/>
                        <a:cs typeface="Times New Roman" panose="02020603050405020304" pitchFamily="18" charset="0"/>
                      </a:endParaRPr>
                    </a:p>
                  </a:txBody>
                  <a:tcPr>
                    <a:lnL>
                      <a:noFill/>
                    </a:lnL>
                    <a:lnR>
                      <a:noFill/>
                    </a:lnR>
                    <a:lnT>
                      <a:noFill/>
                    </a:lnT>
                    <a:lnB>
                      <a:noFill/>
                    </a:lnB>
                    <a:lnTlToBr w="12700" cmpd="sng">
                      <a:noFill/>
                      <a:prstDash val="solid"/>
                    </a:lnTlToBr>
                    <a:lnBlToTr w="12700" cmpd="sng">
                      <a:noFill/>
                      <a:prstDash val="solid"/>
                    </a:lnBlToTr>
                    <a:cell3D prstMaterial="dkEdge">
                      <a:bevel prst="cross"/>
                      <a:lightRig rig="flood" dir="t"/>
                    </a:cell3D>
                  </a:tcPr>
                </a:tc>
                <a:extLst>
                  <a:ext uri="{0D108BD9-81ED-4DB2-BD59-A6C34878D82A}">
                    <a16:rowId xmlns:a16="http://schemas.microsoft.com/office/drawing/2014/main" val="3378544530"/>
                  </a:ext>
                </a:extLst>
              </a:tr>
            </a:tbl>
          </a:graphicData>
        </a:graphic>
      </p:graphicFrame>
      <p:sp>
        <p:nvSpPr>
          <p:cNvPr id="3" name="TextBox 2">
            <a:extLst>
              <a:ext uri="{FF2B5EF4-FFF2-40B4-BE49-F238E27FC236}">
                <a16:creationId xmlns:a16="http://schemas.microsoft.com/office/drawing/2014/main" id="{6A85561F-ED03-44FD-A79D-40C57FFC237E}"/>
              </a:ext>
            </a:extLst>
          </p:cNvPr>
          <p:cNvSpPr txBox="1"/>
          <p:nvPr/>
        </p:nvSpPr>
        <p:spPr>
          <a:xfrm>
            <a:off x="5805854" y="5517823"/>
            <a:ext cx="4431450" cy="400110"/>
          </a:xfrm>
          <a:prstGeom prst="rect">
            <a:avLst/>
          </a:prstGeom>
          <a:noFill/>
        </p:spPr>
        <p:txBody>
          <a:bodyPr wrap="square" rtlCol="0">
            <a:spAutoFit/>
          </a:bodyPr>
          <a:lstStyle/>
          <a:p>
            <a:r>
              <a:rPr lang="en-GB" sz="2000" dirty="0">
                <a:latin typeface="Times New Roman" panose="02020603050405020304" pitchFamily="18" charset="0"/>
                <a:cs typeface="Times New Roman" panose="02020603050405020304" pitchFamily="18" charset="0"/>
              </a:rPr>
              <a:t>Literature C</a:t>
            </a:r>
            <a:r>
              <a:rPr lang="en-GB" sz="2000" baseline="-25000" dirty="0">
                <a:latin typeface="Times New Roman" panose="02020603050405020304" pitchFamily="18" charset="0"/>
                <a:cs typeface="Times New Roman" panose="02020603050405020304" pitchFamily="18" charset="0"/>
              </a:rPr>
              <a:t>11</a:t>
            </a:r>
            <a:r>
              <a:rPr lang="en-GB" sz="2000" dirty="0">
                <a:latin typeface="Times New Roman" panose="02020603050405020304" pitchFamily="18" charset="0"/>
                <a:cs typeface="Times New Roman" panose="02020603050405020304" pitchFamily="18" charset="0"/>
              </a:rPr>
              <a:t> ↓ 17% and C</a:t>
            </a:r>
            <a:r>
              <a:rPr lang="en-GB" sz="2000" baseline="-25000" dirty="0">
                <a:latin typeface="Times New Roman" panose="02020603050405020304" pitchFamily="18" charset="0"/>
                <a:cs typeface="Times New Roman" panose="02020603050405020304" pitchFamily="18" charset="0"/>
              </a:rPr>
              <a:t>44</a:t>
            </a:r>
            <a:r>
              <a:rPr lang="en-GB" sz="2000" dirty="0">
                <a:latin typeface="Times New Roman" panose="02020603050405020304" pitchFamily="18" charset="0"/>
                <a:cs typeface="Times New Roman" panose="02020603050405020304" pitchFamily="18" charset="0"/>
              </a:rPr>
              <a:t> ↓ 41%</a:t>
            </a:r>
            <a:endParaRPr lang="en-ZA" sz="20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718040DF-EA11-49E8-BE4E-D2A5B331DED5}"/>
              </a:ext>
            </a:extLst>
          </p:cNvPr>
          <p:cNvSpPr txBox="1"/>
          <p:nvPr/>
        </p:nvSpPr>
        <p:spPr>
          <a:xfrm>
            <a:off x="3268317" y="6509117"/>
            <a:ext cx="5655365" cy="261610"/>
          </a:xfrm>
          <a:prstGeom prst="rect">
            <a:avLst/>
          </a:prstGeom>
          <a:noFill/>
        </p:spPr>
        <p:txBody>
          <a:bodyPr wrap="square" rtlCol="0">
            <a:spAutoFit/>
          </a:bodyPr>
          <a:lstStyle/>
          <a:p>
            <a:r>
              <a:rPr lang="en-GB" sz="1100" dirty="0">
                <a:latin typeface="Times New Roman" panose="02020603050405020304" pitchFamily="18" charset="0"/>
                <a:cs typeface="Times New Roman" panose="02020603050405020304" pitchFamily="18" charset="0"/>
              </a:rPr>
              <a:t>Literature: P </a:t>
            </a:r>
            <a:r>
              <a:rPr lang="en-GB" sz="1100" dirty="0" err="1">
                <a:latin typeface="Times New Roman" panose="02020603050405020304" pitchFamily="18" charset="0"/>
                <a:cs typeface="Times New Roman" panose="02020603050405020304" pitchFamily="18" charset="0"/>
              </a:rPr>
              <a:t>Mutti</a:t>
            </a:r>
            <a:r>
              <a:rPr lang="en-GB" sz="1100" dirty="0">
                <a:latin typeface="Times New Roman" panose="02020603050405020304" pitchFamily="18" charset="0"/>
                <a:cs typeface="Times New Roman" panose="02020603050405020304" pitchFamily="18" charset="0"/>
              </a:rPr>
              <a:t>, Z </a:t>
            </a:r>
            <a:r>
              <a:rPr lang="en-GB" sz="1100" dirty="0" err="1">
                <a:latin typeface="Times New Roman" panose="02020603050405020304" pitchFamily="18" charset="0"/>
                <a:cs typeface="Times New Roman" panose="02020603050405020304" pitchFamily="18" charset="0"/>
              </a:rPr>
              <a:t>Sklar</a:t>
            </a:r>
            <a:r>
              <a:rPr lang="en-GB" sz="1100" dirty="0">
                <a:latin typeface="Times New Roman" panose="02020603050405020304" pitchFamily="18" charset="0"/>
                <a:cs typeface="Times New Roman" panose="02020603050405020304" pitchFamily="18" charset="0"/>
              </a:rPr>
              <a:t>, and G.A.D Briggs, Journal of Applied Physics 77, 1995</a:t>
            </a:r>
            <a:endParaRPr lang="en-ZA" sz="1100" dirty="0">
              <a:latin typeface="Times New Roman" panose="02020603050405020304" pitchFamily="18" charset="0"/>
              <a:cs typeface="Times New Roman" panose="02020603050405020304" pitchFamily="18" charset="0"/>
            </a:endParaRPr>
          </a:p>
        </p:txBody>
      </p:sp>
      <p:pic>
        <p:nvPicPr>
          <p:cNvPr id="9" name="Audio 7">
            <a:hlinkClick r:id="" action="ppaction://media"/>
            <a:extLst>
              <a:ext uri="{FF2B5EF4-FFF2-40B4-BE49-F238E27FC236}">
                <a16:creationId xmlns:a16="http://schemas.microsoft.com/office/drawing/2014/main" id="{2AC55EDE-8C61-4B2B-A8C9-5EDE99BE6AD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27180918"/>
      </p:ext>
    </p:extLst>
  </p:cSld>
  <p:clrMapOvr>
    <a:masterClrMapping/>
  </p:clrMapOvr>
  <mc:AlternateContent xmlns:mc="http://schemas.openxmlformats.org/markup-compatibility/2006">
    <mc:Choice xmlns:p14="http://schemas.microsoft.com/office/powerpoint/2010/main" Requires="p14">
      <p:transition spd="slow" p14:dur="2000" advTm="69951"/>
    </mc:Choice>
    <mc:Fallback>
      <p:transition spd="slow" advTm="69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57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p:ext uri="{3A86A75C-4F4B-4683-9AE1-C65F6400EC91}">
      <p14:laserTraceLst xmlns:p14="http://schemas.microsoft.com/office/powerpoint/2010/main">
        <p14:tracePtLst>
          <p14:tracePt t="10349" x="8191500" y="4711700"/>
          <p14:tracePt t="10351" x="7918450" y="4730750"/>
          <p14:tracePt t="10473" x="7845425" y="4730750"/>
          <p14:tracePt t="10496" x="7853363" y="4730750"/>
          <p14:tracePt t="10499" x="7889875" y="4738688"/>
          <p14:tracePt t="10519" x="7935913" y="4748213"/>
          <p14:tracePt t="10529" x="7999413" y="4775200"/>
          <p14:tracePt t="10540" x="8045450" y="4794250"/>
          <p14:tracePt t="10550" x="8064500" y="4803775"/>
          <p14:tracePt t="10564" x="8091488" y="4848225"/>
          <p14:tracePt t="10585" x="8137525" y="4913313"/>
          <p14:tracePt t="10595" x="8154988" y="4976813"/>
          <p14:tracePt t="10611" x="8154988" y="5049838"/>
          <p14:tracePt t="10618" x="8154988" y="5086350"/>
          <p14:tracePt t="10629" x="8137525" y="5132388"/>
          <p14:tracePt t="10643" x="7981950" y="5241925"/>
          <p14:tracePt t="10654" x="7680325" y="5360988"/>
          <p14:tracePt t="10662" x="7105650" y="5434013"/>
          <p14:tracePt t="10677" x="6392863" y="5461000"/>
          <p14:tracePt t="10687" x="5580063" y="5461000"/>
          <p14:tracePt t="10696" x="4638675" y="5378450"/>
          <p14:tracePt t="10710" x="3689350" y="5205413"/>
          <p14:tracePt t="10720" x="2895600" y="5095875"/>
          <p14:tracePt t="10730" x="2273300" y="4967288"/>
          <p14:tracePt t="10744" x="1863725" y="4857750"/>
          <p14:tracePt t="10754" x="1671638" y="4794250"/>
          <p14:tracePt t="10764" x="1570038" y="4748213"/>
          <p14:tracePt t="10776" x="1506538" y="4694238"/>
          <p14:tracePt t="10787" x="1470025" y="4611688"/>
          <p14:tracePt t="10797" x="1443038" y="4502150"/>
          <p14:tracePt t="10811" x="1397000" y="4337050"/>
          <p14:tracePt t="10821" x="1333500" y="4146550"/>
          <p14:tracePt t="10832" x="1241425" y="3944938"/>
          <p14:tracePt t="10844" x="1114425" y="3725863"/>
          <p14:tracePt t="10856" x="1022350" y="3570288"/>
          <p14:tracePt t="10865" x="949325" y="3451225"/>
          <p14:tracePt t="10878" x="876300" y="3351213"/>
          <p14:tracePt t="10890" x="812800" y="3287713"/>
          <p14:tracePt t="10905" x="776288" y="3224213"/>
          <p14:tracePt t="10911" x="739775" y="3178175"/>
          <p14:tracePt t="10923" x="720725" y="3132138"/>
          <p14:tracePt t="10933" x="693738" y="3068638"/>
          <p14:tracePt t="10944" x="676275" y="2976563"/>
          <p14:tracePt t="10961" x="666750" y="2876550"/>
          <p14:tracePt t="10967" x="666750" y="2784475"/>
          <p14:tracePt t="10978" x="684213" y="2693988"/>
          <p14:tracePt t="10995" x="739775" y="2620963"/>
          <p14:tracePt t="11000" x="822325" y="2565400"/>
          <p14:tracePt t="11012" x="931863" y="2528888"/>
          <p14:tracePt t="11027" x="1050925" y="2501900"/>
          <p14:tracePt t="11038" x="1196975" y="2484438"/>
          <p14:tracePt t="11046" x="1343025" y="2484438"/>
          <p14:tracePt t="11059" x="1452563" y="2484438"/>
          <p14:tracePt t="11070" x="1525588" y="2484438"/>
          <p14:tracePt t="11079" x="1543050" y="2484438"/>
          <p14:tracePt t="11103" x="1552575" y="2484438"/>
          <p14:tracePt t="11114" x="1562100" y="2484438"/>
          <p14:tracePt t="11137" x="1606550" y="2520950"/>
          <p14:tracePt t="11142" x="1662113" y="2584450"/>
          <p14:tracePt t="11160" x="1717675" y="2630488"/>
          <p14:tracePt t="11171" x="1744663" y="2647950"/>
          <p14:tracePt t="11180" x="1771650" y="2674938"/>
          <p14:tracePt t="11192" x="1808163" y="2693988"/>
          <p14:tracePt t="11209" x="1854200" y="2711450"/>
          <p14:tracePt t="11215" x="1863725" y="2730500"/>
          <p14:tracePt t="11225" x="1900238" y="2740025"/>
          <p14:tracePt t="11237" x="1917700" y="2740025"/>
          <p14:tracePt t="11248" x="1927225" y="2747963"/>
          <p14:tracePt t="11259" x="1944688" y="2767013"/>
          <p14:tracePt t="11270" x="1954213" y="2767013"/>
          <p14:tracePt t="11282" x="1963738" y="2776538"/>
          <p14:tracePt t="11293" x="1981200" y="2784475"/>
          <p14:tracePt t="11308" x="1981200" y="2794000"/>
          <p14:tracePt t="11316" x="2000250" y="2820988"/>
          <p14:tracePt t="11326" x="2009775" y="2830513"/>
          <p14:tracePt t="11343" x="2036763" y="2849563"/>
          <p14:tracePt t="11349" x="2046288" y="2867025"/>
          <p14:tracePt t="11361" x="2054225" y="2894013"/>
          <p14:tracePt t="11383" x="2063750" y="2913063"/>
          <p14:tracePt t="11394" x="2063750" y="2940050"/>
          <p14:tracePt t="11418" x="2100263" y="2986088"/>
          <p14:tracePt t="11428" x="2100263" y="2995613"/>
          <p14:tracePt t="11442" x="2119313" y="3013075"/>
          <p14:tracePt t="11450" x="2119313" y="3022600"/>
          <p14:tracePt t="11462" x="2119313" y="3032125"/>
          <p14:tracePt t="11485" x="2146300" y="3059113"/>
          <p14:tracePt t="11496" x="2146300" y="3068638"/>
          <p14:tracePt t="11510" x="2146300" y="3078163"/>
          <p14:tracePt t="11520" x="2155825" y="3095625"/>
          <p14:tracePt t="11543" x="2173288" y="3105150"/>
          <p14:tracePt t="11597" x="2200275" y="3105150"/>
          <p14:tracePt t="11608" x="2228850" y="3105150"/>
          <p14:tracePt t="11619" x="2265363" y="3105150"/>
          <p14:tracePt t="11630" x="2292350" y="3105150"/>
          <p14:tracePt t="11643" x="2328863" y="3105150"/>
          <p14:tracePt t="11653" x="2382838" y="3105150"/>
          <p14:tracePt t="11664" x="2438400" y="3105150"/>
          <p14:tracePt t="11677" x="2484438" y="3105150"/>
          <p14:tracePt t="11690" x="2538413" y="3105150"/>
          <p14:tracePt t="11698" x="2574925" y="3105150"/>
          <p14:tracePt t="11711" x="2647950" y="3105150"/>
          <p14:tracePt t="11726" x="2749550" y="3132138"/>
          <p14:tracePt t="11732" x="2840038" y="3151188"/>
          <p14:tracePt t="11743" x="2949575" y="3159125"/>
          <p14:tracePt t="11758" x="3022600" y="3178175"/>
          <p14:tracePt t="11765" x="3041650" y="3178175"/>
          <p14:tracePt t="11777" x="3049588" y="3178175"/>
          <p14:tracePt t="11788" x="3068638" y="3178175"/>
          <p14:tracePt t="11799" x="3078163" y="3178175"/>
          <p14:tracePt t="11825" x="3095625" y="3178175"/>
          <p14:tracePt t="11901" x="3114675" y="3195638"/>
          <p14:tracePt t="11926" x="3114675" y="3205163"/>
          <p14:tracePt t="11947" x="3132138" y="3214688"/>
          <p14:tracePt t="11959" x="3132138" y="3232150"/>
          <p14:tracePt t="11969" x="3132138" y="3251200"/>
          <p14:tracePt t="11979" x="3132138" y="3260725"/>
          <p14:tracePt t="11993" x="3095625" y="3305175"/>
          <p14:tracePt t="12003" x="3068638" y="3333750"/>
          <p14:tracePt t="12013" x="2986088" y="3387725"/>
          <p14:tracePt t="12026" x="2922588" y="3451225"/>
          <p14:tracePt t="12037" x="2859088" y="3479800"/>
          <p14:tracePt t="12047" x="2822575" y="3497263"/>
          <p14:tracePt t="12059" x="2767013" y="3524250"/>
          <p14:tracePt t="12070" x="2720975" y="3543300"/>
          <p14:tracePt t="12080" x="2676525" y="3570288"/>
          <p14:tracePt t="12091" x="2667000" y="3579813"/>
          <p14:tracePt t="12140" x="2657475" y="3589338"/>
          <p14:tracePt t="12148" x="2640013" y="3616325"/>
          <p14:tracePt t="12159" x="2630488" y="3633788"/>
          <p14:tracePt t="12173" x="2630488" y="3643313"/>
          <p14:tracePt t="12181" x="2630488" y="3652838"/>
          <p14:tracePt t="12192" x="2603500" y="3670300"/>
          <p14:tracePt t="12216" x="2603500" y="3706813"/>
          <p14:tracePt t="12261" x="2603500" y="3735388"/>
          <p14:tracePt t="12271" x="2603500" y="3789363"/>
          <p14:tracePt t="12295" x="2611438" y="3808413"/>
          <p14:tracePt t="12307" x="2630488" y="3844925"/>
          <p14:tracePt t="12319" x="2657475" y="3898900"/>
          <p14:tracePt t="12328" x="2676525" y="3908425"/>
          <p14:tracePt t="12342" x="2703513" y="3944938"/>
          <p14:tracePt t="12353" x="2767013" y="3954463"/>
          <p14:tracePt t="12361" x="2803525" y="3971925"/>
          <p14:tracePt t="12374" x="2867025" y="3971925"/>
          <p14:tracePt t="12385" x="2903538" y="3971925"/>
          <p14:tracePt t="12395" x="2932113" y="3971925"/>
          <p14:tracePt t="12409" x="2976563" y="3971925"/>
          <p14:tracePt t="12419" x="3013075" y="3971925"/>
          <p14:tracePt t="12430" x="3059113" y="3971925"/>
          <p14:tracePt t="12442" x="3095625" y="3971925"/>
          <p14:tracePt t="12458" x="3141663" y="3971925"/>
          <p14:tracePt t="12462" x="3151188" y="3971925"/>
          <p14:tracePt t="12475" x="3159125" y="3971925"/>
          <p14:tracePt t="12487" x="3178175" y="3971925"/>
          <p14:tracePt t="12542" x="3241675" y="3990975"/>
          <p14:tracePt t="12576" x="3260725" y="4008438"/>
          <p14:tracePt t="12609" x="3270250" y="4008438"/>
          <p14:tracePt t="12621" x="3270250" y="4017963"/>
          <p14:tracePt t="12666" x="3297238" y="4027488"/>
          <p14:tracePt t="12823" x="3287713" y="4054475"/>
          <p14:tracePt t="12834" x="3278188" y="4064000"/>
          <p14:tracePt t="12845" x="3270250" y="4073525"/>
          <p14:tracePt t="12858" x="3232150" y="4090988"/>
          <p14:tracePt t="12868" x="3214688" y="4100513"/>
          <p14:tracePt t="12879" x="3195638" y="4110038"/>
          <p14:tracePt t="12904" x="3151188" y="4154488"/>
          <p14:tracePt t="12913" x="3078163" y="4154488"/>
          <p14:tracePt t="12927" x="3005138" y="4164013"/>
          <p14:tracePt t="12938" x="2968625" y="4191000"/>
          <p14:tracePt t="12948" x="2922588" y="4219575"/>
          <p14:tracePt t="12958" x="2876550" y="4256088"/>
          <p14:tracePt t="12970" x="2849563" y="4264025"/>
          <p14:tracePt t="12981" x="2786063" y="4300538"/>
          <p14:tracePt t="12993" x="2757488" y="4310063"/>
          <p14:tracePt t="13005" x="2713038" y="4356100"/>
          <p14:tracePt t="13015" x="2684463" y="4365625"/>
          <p14:tracePt t="13025" x="2611438" y="4392613"/>
          <p14:tracePt t="13043" x="2493963" y="4438650"/>
          <p14:tracePt t="13049" x="2419350" y="4465638"/>
          <p14:tracePt t="13059" x="2338388" y="4483100"/>
          <p14:tracePt t="13073" x="2255838" y="4529138"/>
          <p14:tracePt t="13083" x="2192338" y="4565650"/>
          <p14:tracePt t="13093" x="2127250" y="4602163"/>
          <p14:tracePt t="13107" x="2046288" y="4648200"/>
          <p14:tracePt t="13117" x="1981200" y="4684713"/>
          <p14:tracePt t="13127" x="1900238" y="4721225"/>
          <p14:tracePt t="13140" x="1798638" y="4784725"/>
          <p14:tracePt t="13152" x="1708150" y="4840288"/>
          <p14:tracePt t="13160" x="1606550" y="4876800"/>
          <p14:tracePt t="13175" x="1489075" y="4922838"/>
          <p14:tracePt t="13185" x="1397000" y="4967288"/>
          <p14:tracePt t="13194" x="1314450" y="4995863"/>
          <p14:tracePt t="13207" x="1296988" y="5003800"/>
          <p14:tracePt t="13218" x="1260475" y="5022850"/>
          <p14:tracePt t="13228" x="1260475" y="5032375"/>
          <p14:tracePt t="13241" x="1250950" y="5040313"/>
          <p14:tracePt t="13364" x="1241425" y="5040313"/>
          <p14:tracePt t="13409" x="1241425" y="5049838"/>
          <p14:tracePt t="13443" x="1260475" y="5059363"/>
          <p14:tracePt t="13454" x="1287463" y="5059363"/>
          <p14:tracePt t="13465" x="1360488" y="5076825"/>
          <p14:tracePt t="13475" x="1489075" y="5105400"/>
          <p14:tracePt t="13490" x="1635125" y="5113338"/>
          <p14:tracePt t="13499" x="1798638" y="5132388"/>
          <p14:tracePt t="13509" x="1981200" y="5149850"/>
          <p14:tracePt t="13524" x="2146300" y="5159375"/>
          <p14:tracePt t="13535" x="2309813" y="5159375"/>
          <p14:tracePt t="13543" x="2457450" y="5159375"/>
          <p14:tracePt t="13557" x="2566988" y="5159375"/>
          <p14:tracePt t="13568" x="2640013" y="5159375"/>
          <p14:tracePt t="13577" x="2684463" y="5159375"/>
          <p14:tracePt t="13590" x="2684463" y="5168900"/>
          <p14:tracePt t="13601" x="2693988" y="5168900"/>
          <p14:tracePt t="13610" x="2749550" y="5178425"/>
          <p14:tracePt t="13622" x="2786063" y="5178425"/>
          <p14:tracePt t="13634" x="2813050" y="5178425"/>
          <p14:tracePt t="13645" x="2859088" y="5178425"/>
          <p14:tracePt t="13658" x="2922588" y="5178425"/>
          <p14:tracePt t="13668" x="3032125" y="5178425"/>
          <p14:tracePt t="13678" x="3132138" y="5178425"/>
          <p14:tracePt t="13691" x="3224213" y="5178425"/>
          <p14:tracePt t="13701" x="3297238" y="5178425"/>
          <p14:tracePt t="13711" x="3351213" y="5178425"/>
          <p14:tracePt t="13723" x="3424238" y="5178425"/>
          <p14:tracePt t="13737" x="3470275" y="5178425"/>
          <p14:tracePt t="13745" x="3552825" y="5178425"/>
          <p14:tracePt t="13758" x="3625850" y="5178425"/>
          <p14:tracePt t="13774" x="3716338" y="5178425"/>
          <p14:tracePt t="13779" x="3808413" y="5178425"/>
          <p14:tracePt t="13790" x="3898900" y="5178425"/>
          <p14:tracePt t="13808" x="3971925" y="5178425"/>
          <p14:tracePt t="13813" x="4037013" y="5178425"/>
          <p14:tracePt t="13824" x="4110038" y="5178425"/>
          <p14:tracePt t="13837" x="4183063" y="5195888"/>
          <p14:tracePt t="13846" x="4246563" y="5205413"/>
          <p14:tracePt t="13871" x="4256088" y="5214938"/>
          <p14:tracePt t="14027" x="4265613" y="5232400"/>
          <p14:tracePt t="14038" x="4273550" y="5251450"/>
          <p14:tracePt t="14051" x="4283075" y="5259388"/>
          <p14:tracePt t="14061" x="4319588" y="5278438"/>
          <p14:tracePt t="14075" x="4365625" y="5278438"/>
          <p14:tracePt t="14085" x="4392613" y="5278438"/>
          <p14:tracePt t="14095" x="4492625" y="5278438"/>
          <p14:tracePt t="14108" x="4657725" y="5278438"/>
          <p14:tracePt t="14118" x="4857750" y="5268913"/>
          <p14:tracePt t="14128" x="5005388" y="5268913"/>
          <p14:tracePt t="14143" x="5151438" y="5251450"/>
          <p14:tracePt t="14154" x="5278438" y="5222875"/>
          <p14:tracePt t="14161" x="5397500" y="5168900"/>
          <p14:tracePt t="14173" x="5414963" y="5159375"/>
          <p14:tracePt t="14189" x="5434013" y="5122863"/>
          <p14:tracePt t="14195" x="5470525" y="5076825"/>
          <p14:tracePt t="14208" x="5553075" y="5013325"/>
          <p14:tracePt t="14221" x="5653088" y="4940300"/>
          <p14:tracePt t="14229" x="5789613" y="4867275"/>
          <p14:tracePt t="14240" x="5908675" y="4794250"/>
          <p14:tracePt t="14255" x="6027738" y="4721225"/>
          <p14:tracePt t="14263" x="6127750" y="4648200"/>
          <p14:tracePt t="14274" x="6210300" y="4592638"/>
          <p14:tracePt t="14287" x="6273800" y="4538663"/>
          <p14:tracePt t="14297" x="6329363" y="4475163"/>
          <p14:tracePt t="14308" x="6365875" y="4410075"/>
          <p14:tracePt t="14323" x="6392863" y="4329113"/>
          <p14:tracePt t="14333" x="6429375" y="4264025"/>
          <p14:tracePt t="14342" x="6483350" y="4200525"/>
          <p14:tracePt t="14356" x="6529388" y="4146550"/>
          <p14:tracePt t="14364" x="6548438" y="4127500"/>
          <p14:tracePt t="14375" x="6557963" y="4110038"/>
          <p14:tracePt t="14489" x="6557963" y="4146550"/>
          <p14:tracePt t="14499" x="6529388" y="4173538"/>
          <p14:tracePt t="14513" x="6446838" y="4219575"/>
          <p14:tracePt t="14523" x="6365875" y="4246563"/>
          <p14:tracePt t="14535" x="6319838" y="4256088"/>
          <p14:tracePt t="14544" x="6283325" y="4264025"/>
          <p14:tracePt t="14556" x="6264275" y="4283075"/>
          <p14:tracePt t="14569" x="6219825" y="4300538"/>
          <p14:tracePt t="14581" x="6137275" y="4329113"/>
          <p14:tracePt t="14590" x="6064250" y="4356100"/>
          <p14:tracePt t="14605" x="6000750" y="4373563"/>
          <p14:tracePt t="14612" x="5945188" y="4373563"/>
          <p14:tracePt t="14623" x="5881688" y="4392613"/>
          <p14:tracePt t="14636" x="5835650" y="4402138"/>
          <p14:tracePt t="14645" x="5781675" y="4419600"/>
          <p14:tracePt t="14657" x="5689600" y="4429125"/>
          <p14:tracePt t="14671" x="5626100" y="4438650"/>
          <p14:tracePt t="14679" x="5534025" y="4438650"/>
          <p14:tracePt t="14690" x="5461000" y="4438650"/>
          <p14:tracePt t="14705" x="5443538" y="4465638"/>
          <p14:tracePt t="14712" x="5397500" y="4465638"/>
          <p14:tracePt t="14726" x="5378450" y="4465638"/>
          <p14:tracePt t="14770" x="5351463" y="4465638"/>
          <p14:tracePt t="14781" x="5334000" y="4465638"/>
          <p14:tracePt t="14791" x="5278438" y="4483100"/>
          <p14:tracePt t="14805" x="5232400" y="4483100"/>
          <p14:tracePt t="14826" x="5168900" y="4483100"/>
          <p14:tracePt t="14829" x="5114925" y="4483100"/>
          <p14:tracePt t="14907" x="5105400" y="4483100"/>
          <p14:tracePt t="14915" x="5078413" y="4483100"/>
          <p14:tracePt t="14929" x="5059363" y="4483100"/>
          <p14:tracePt t="14939" x="5032375" y="4483100"/>
          <p14:tracePt t="14955" x="5013325" y="4483100"/>
          <p14:tracePt t="14995" x="5005388" y="4483100"/>
          <p14:tracePt t="15020" x="4959350" y="4410075"/>
          <p14:tracePt t="15039" x="4922838" y="4346575"/>
          <p14:tracePt t="15050" x="4913313" y="4273550"/>
          <p14:tracePt t="15062" x="4886325" y="4227513"/>
          <p14:tracePt t="15074" x="4886325" y="4200525"/>
          <p14:tracePt t="15089" x="4867275" y="4154488"/>
          <p14:tracePt t="15096" x="4867275" y="4100513"/>
          <p14:tracePt t="15107" x="4867275" y="4073525"/>
          <p14:tracePt t="15121" x="4867275" y="4000500"/>
          <p14:tracePt t="15130" x="4867275" y="3963988"/>
          <p14:tracePt t="15141" x="4867275" y="3889375"/>
          <p14:tracePt t="15154" x="4867275" y="3816350"/>
          <p14:tracePt t="15164" x="4867275" y="3789363"/>
          <p14:tracePt t="15174" x="4867275" y="3735388"/>
          <p14:tracePt t="15198" x="4867275" y="3516313"/>
          <p14:tracePt t="15201" x="4867275" y="3424238"/>
          <p14:tracePt t="15222" x="4867275" y="3341688"/>
          <p14:tracePt t="15232" x="4867275" y="3268663"/>
          <p14:tracePt t="15242" x="4849813" y="3214688"/>
          <p14:tracePt t="15255" x="4840288" y="3151188"/>
          <p14:tracePt t="15266" x="4830763" y="3132138"/>
          <p14:tracePt t="15275" x="4830763" y="3114675"/>
          <p14:tracePt t="15289" x="4813300" y="3068638"/>
          <p14:tracePt t="15299" x="4794250" y="3032125"/>
          <p14:tracePt t="15309" x="4784725" y="2949575"/>
          <p14:tracePt t="15322" x="4776788" y="2913063"/>
          <p14:tracePt t="15333" x="4748213" y="2830513"/>
          <p14:tracePt t="15344" x="4730750" y="2813050"/>
          <p14:tracePt t="15355" x="4730750" y="2776538"/>
          <p14:tracePt t="15367" x="4711700" y="2747963"/>
          <p14:tracePt t="15377" x="4703763" y="2747963"/>
          <p14:tracePt t="15388" x="4694238" y="2747963"/>
          <p14:tracePt t="15405" x="4694238" y="2740025"/>
          <p14:tracePt t="15410" x="4694238" y="2730500"/>
          <p14:tracePt t="15423" x="4684713" y="2711450"/>
          <p14:tracePt t="15470" x="4684713" y="2684463"/>
          <p14:tracePt t="15501" x="4684713" y="2674938"/>
          <p14:tracePt t="15515" x="4684713" y="2667000"/>
          <p14:tracePt t="19627" x="4684713" y="2657475"/>
          <p14:tracePt t="19664" x="4684713" y="2667000"/>
          <p14:tracePt t="19679" x="4684713" y="2684463"/>
          <p14:tracePt t="19742" x="4694238" y="2693988"/>
          <p14:tracePt t="19798" x="4703763" y="2711450"/>
          <p14:tracePt t="19832" x="4711700" y="2711450"/>
          <p14:tracePt t="21959" x="4711700" y="2720975"/>
          <p14:tracePt t="26741" x="4711700" y="2740025"/>
          <p14:tracePt t="28338" x="4748213" y="2813050"/>
          <p14:tracePt t="28383" x="4748213" y="2820988"/>
          <p14:tracePt t="28394" x="4757738" y="2820988"/>
          <p14:tracePt t="28407" x="4767263" y="2857500"/>
          <p14:tracePt t="28419" x="4776788" y="2867025"/>
          <p14:tracePt t="28811" x="4794250" y="2930525"/>
          <p14:tracePt t="28821" x="4794250" y="2976563"/>
          <p14:tracePt t="28838" x="4813300" y="3005138"/>
          <p14:tracePt t="28844" x="4821238" y="3059113"/>
          <p14:tracePt t="28857" x="4849813" y="3141663"/>
          <p14:tracePt t="28867" x="4876800" y="3214688"/>
          <p14:tracePt t="28876" x="4903788" y="3314700"/>
          <p14:tracePt t="28891" x="4922838" y="3424238"/>
          <p14:tracePt t="28900" x="4949825" y="3543300"/>
          <p14:tracePt t="28910" x="4959350" y="3633788"/>
          <p14:tracePt t="28924" x="4976813" y="3762375"/>
          <p14:tracePt t="28934" x="4986338" y="3889375"/>
          <p14:tracePt t="28944" x="5022850" y="4044950"/>
          <p14:tracePt t="28956" x="5049838" y="4154488"/>
          <p14:tracePt t="28967" x="5059363" y="4246563"/>
          <p14:tracePt t="28978" x="5078413" y="4310063"/>
          <p14:tracePt t="28990" x="5086350" y="4365625"/>
          <p14:tracePt t="29001" x="5095875" y="4446588"/>
          <p14:tracePt t="29024" x="5114925" y="4502150"/>
          <p14:tracePt t="29026" x="5114925" y="4548188"/>
          <p14:tracePt t="29046" x="5141913" y="4592638"/>
          <p14:tracePt t="29057" x="5141913" y="4629150"/>
          <p14:tracePt t="29069" x="5159375" y="4694238"/>
          <p14:tracePt t="29080" x="5159375" y="4730750"/>
          <p14:tracePt t="29091" x="5178425" y="4784725"/>
          <p14:tracePt t="29105" x="5187950" y="4848225"/>
          <p14:tracePt t="29115" x="5187950" y="4884738"/>
          <p14:tracePt t="29125" x="5187950" y="4940300"/>
          <p14:tracePt t="29140" x="5187950" y="5049838"/>
          <p14:tracePt t="29148" x="5187950" y="5141913"/>
          <p14:tracePt t="29159" x="5187950" y="5268913"/>
          <p14:tracePt t="29175" x="5178425" y="5397500"/>
          <p14:tracePt t="29182" x="5168900" y="5514975"/>
          <p14:tracePt t="29192" x="5168900" y="5607050"/>
          <p14:tracePt t="29208" x="5159375" y="5661025"/>
          <p14:tracePt t="29217" x="5159375" y="5734050"/>
          <p14:tracePt t="29227" x="5141913" y="5799138"/>
          <p14:tracePt t="29239" x="5141913" y="5816600"/>
          <p14:tracePt t="29251" x="5141913" y="5872163"/>
          <p14:tracePt t="29260" x="5141913" y="5899150"/>
          <p14:tracePt t="29275" x="5141913" y="5972175"/>
          <p14:tracePt t="29284" x="5132388" y="6045200"/>
          <p14:tracePt t="29294" x="5122863" y="6108700"/>
          <p14:tracePt t="29317" x="5122863" y="6127750"/>
          <p14:tracePt t="29345" x="5122863" y="6137275"/>
          <p14:tracePt t="29350" x="5114925" y="6164263"/>
          <p14:tracePt t="29474" x="5132388" y="6173788"/>
          <p14:tracePt t="29485" x="5195888" y="6173788"/>
          <p14:tracePt t="29497" x="5334000" y="6191250"/>
          <p14:tracePt t="29507" x="5516563" y="6218238"/>
          <p14:tracePt t="29522" x="5716588" y="6237288"/>
          <p14:tracePt t="29530" x="5945188" y="6254750"/>
          <p14:tracePt t="29541" x="6118225" y="6264275"/>
          <p14:tracePt t="29555" x="6264275" y="6264275"/>
          <p14:tracePt t="29566" x="6373813" y="6264275"/>
          <p14:tracePt t="29574" x="6392863" y="6264275"/>
          <p14:tracePt t="29589" x="6410325" y="6264275"/>
          <p14:tracePt t="29598" x="6419850" y="6264275"/>
          <p14:tracePt t="29608" x="6456363" y="6264275"/>
          <p14:tracePt t="29622" x="6502400" y="6264275"/>
          <p14:tracePt t="29631" x="6557963" y="6264275"/>
          <p14:tracePt t="29648" x="6594475" y="6264275"/>
          <p14:tracePt t="29656" x="6648450" y="6264275"/>
          <p14:tracePt t="29666" x="6667500" y="6264275"/>
          <p14:tracePt t="29698" x="6675438" y="6264275"/>
          <p14:tracePt t="29709" x="6684963" y="6264275"/>
          <p14:tracePt t="29723" x="6731000" y="6264275"/>
          <p14:tracePt t="29733" x="6804025" y="6264275"/>
          <p14:tracePt t="29743" x="6877050" y="6264275"/>
          <p14:tracePt t="29755" x="6931025" y="6264275"/>
          <p14:tracePt t="29768" x="6977063" y="6264275"/>
          <p14:tracePt t="29776" x="7032625" y="6264275"/>
          <p14:tracePt t="29791" x="7040563" y="6264275"/>
          <p14:tracePt t="29811" x="7050088" y="6264275"/>
          <p14:tracePt t="29924" x="7059613" y="6264275"/>
          <p14:tracePt t="29935" x="7077075" y="6264275"/>
          <p14:tracePt t="29946" x="7123113" y="6264275"/>
          <p14:tracePt t="29958" x="7132638" y="6264275"/>
          <p14:tracePt t="30070" x="7159625" y="6264275"/>
          <p14:tracePt t="30082" x="7169150" y="6264275"/>
          <p14:tracePt t="30095" x="7186613" y="6264275"/>
          <p14:tracePt t="30106" x="7223125" y="6264275"/>
          <p14:tracePt t="30116" x="7251700" y="6264275"/>
          <p14:tracePt t="30126" x="7305675" y="6264275"/>
          <p14:tracePt t="30139" x="7342188" y="6264275"/>
          <p14:tracePt t="30150" x="7370763" y="6246813"/>
          <p14:tracePt t="30160" x="7388225" y="6246813"/>
          <p14:tracePt t="30172" x="7397750" y="6237288"/>
          <p14:tracePt t="30217" x="7415213" y="6237288"/>
          <p14:tracePt t="30228" x="7443788" y="6237288"/>
          <p14:tracePt t="30239" x="7470775" y="6237288"/>
          <p14:tracePt t="30249" x="7480300" y="6237288"/>
          <p14:tracePt t="30260" x="7488238" y="6237288"/>
          <p14:tracePt t="30272" x="7524750" y="6237288"/>
          <p14:tracePt t="30283" x="7534275" y="6227763"/>
          <p14:tracePt t="30295" x="7543800" y="6227763"/>
          <p14:tracePt t="30308" x="7553325" y="6227763"/>
          <p14:tracePt t="30321" x="7580313" y="6210300"/>
          <p14:tracePt t="30330" x="7616825" y="6200775"/>
          <p14:tracePt t="30339" x="7634288" y="6181725"/>
          <p14:tracePt t="30354" x="7670800" y="6154738"/>
          <p14:tracePt t="30366" x="7689850" y="6137275"/>
          <p14:tracePt t="30374" x="7707313" y="6127750"/>
          <p14:tracePt t="30387" x="7716838" y="6127750"/>
          <p14:tracePt t="30396" x="7735888" y="6127750"/>
          <p14:tracePt t="30407" x="7735888" y="6118225"/>
          <p14:tracePt t="30422" x="7780338" y="6100763"/>
          <p14:tracePt t="30455" x="7789863" y="6081713"/>
          <p14:tracePt t="30463" x="7816850" y="6064250"/>
          <p14:tracePt t="30474" x="7835900" y="6054725"/>
          <p14:tracePt t="30488" x="7845425" y="6054725"/>
          <p14:tracePt t="30521" x="7862888" y="6054725"/>
          <p14:tracePt t="30533" x="7862888" y="6045200"/>
          <p14:tracePt t="30622" x="7862888" y="6035675"/>
          <p14:tracePt t="30632" x="7872413" y="6027738"/>
          <p14:tracePt t="30666" x="7881938" y="5999163"/>
          <p14:tracePt t="30712" x="7889875" y="5991225"/>
          <p14:tracePt t="30723" x="7908925" y="5991225"/>
          <p14:tracePt t="30737" x="7918450" y="5981700"/>
          <p14:tracePt t="30936" x="7926388" y="5981700"/>
          <p14:tracePt t="30947" x="7935913" y="5981700"/>
          <p14:tracePt t="30969" x="7945438" y="5981700"/>
          <p14:tracePt t="30981" x="7954963" y="5981700"/>
          <p14:tracePt t="30992" x="7962900" y="5991225"/>
          <p14:tracePt t="31880" x="8018463" y="5991225"/>
          <p14:tracePt t="31892" x="8101013" y="5991225"/>
          <p14:tracePt t="31917" x="8137525" y="5981700"/>
          <p14:tracePt t="31938" x="8147050" y="5981700"/>
          <p14:tracePt t="31983" x="8164513" y="5981700"/>
          <p14:tracePt t="31994" x="8174038" y="5981700"/>
          <p14:tracePt t="32005" x="8191500" y="5981700"/>
          <p14:tracePt t="32017" x="8220075" y="5972175"/>
          <p14:tracePt t="32027" x="8237538" y="5972175"/>
          <p14:tracePt t="32038" x="8274050" y="5972175"/>
          <p14:tracePt t="32051" x="8301038" y="5962650"/>
          <p14:tracePt t="32061" x="8320088" y="5954713"/>
          <p14:tracePt t="32073" x="8329613" y="5954713"/>
          <p14:tracePt t="32086" x="8356600" y="5945188"/>
          <p14:tracePt t="32455" x="8383588" y="5945188"/>
          <p14:tracePt t="32468" x="8447088" y="5945188"/>
          <p14:tracePt t="32478" x="8529638" y="5954713"/>
          <p14:tracePt t="32489" x="8585200" y="5954713"/>
          <p14:tracePt t="32502" x="8648700" y="5972175"/>
          <p14:tracePt t="32511" x="8685213" y="5972175"/>
          <p14:tracePt t="33368" x="8731250" y="5972175"/>
          <p14:tracePt t="33379" x="8758238" y="5972175"/>
          <p14:tracePt t="33513" x="8821738" y="5972175"/>
          <p14:tracePt t="33525" x="8867775" y="5972175"/>
          <p14:tracePt t="33537" x="8904288" y="5972175"/>
          <p14:tracePt t="33547" x="8921750" y="5972175"/>
          <p14:tracePt t="33553" x="8967788" y="5972175"/>
          <p14:tracePt t="33569" x="8986838" y="5972175"/>
          <p14:tracePt t="33582" x="9004300" y="5972175"/>
          <p14:tracePt t="33603" x="9013825" y="5972175"/>
          <p14:tracePt t="33615" x="9040813" y="5962650"/>
          <p14:tracePt t="33625" x="9050338" y="5962650"/>
          <p14:tracePt t="33636" x="9069388" y="5954713"/>
          <p14:tracePt t="33648" x="9096375" y="5954713"/>
          <p14:tracePt t="33658" x="9150350" y="5945188"/>
          <p14:tracePt t="33670" x="9186863" y="5918200"/>
          <p14:tracePt t="33683" x="9215438" y="5918200"/>
          <p14:tracePt t="33693" x="9242425" y="5908675"/>
          <p14:tracePt t="33703" x="9259888" y="5899150"/>
          <p14:tracePt t="33719" x="9296400" y="5889625"/>
          <p14:tracePt t="33731" x="9324975" y="5889625"/>
          <p14:tracePt t="33739" x="9332913" y="5889625"/>
          <p14:tracePt t="33750" x="9361488" y="5889625"/>
          <p14:tracePt t="33770" x="9369425" y="5889625"/>
          <p14:tracePt t="33805" x="9378950" y="5889625"/>
          <p14:tracePt t="33818" x="9415463" y="5889625"/>
          <p14:tracePt t="33828" x="9461500" y="5889625"/>
          <p14:tracePt t="33852" x="9471025" y="5889625"/>
          <p14:tracePt t="33861" x="9478963" y="5889625"/>
          <p14:tracePt t="33873" x="9498013" y="5889625"/>
          <p14:tracePt t="34177" x="9515475" y="5889625"/>
          <p14:tracePt t="34211" x="9534525" y="5918200"/>
          <p14:tracePt t="34289" x="9534525" y="5926138"/>
          <p14:tracePt t="34953" x="9534525" y="5935663"/>
          <p14:tracePt t="34975" x="9551988" y="5954713"/>
          <p14:tracePt t="35045" x="9561513" y="5954713"/>
          <p14:tracePt t="35054" x="9588500" y="5954713"/>
          <p14:tracePt t="35067" x="9617075" y="5991225"/>
          <p14:tracePt t="35391" x="9625013" y="5991225"/>
          <p14:tracePt t="35447" x="9634538" y="5991225"/>
          <p14:tracePt t="41853" x="9661525" y="6008688"/>
          <p14:tracePt t="42901" x="9671050" y="6008688"/>
          <p14:tracePt t="43303" x="9671050" y="5999163"/>
          <p14:tracePt t="43334" x="9671050" y="5991225"/>
          <p14:tracePt t="43345" x="9671050" y="5981700"/>
          <p14:tracePt t="43391" x="9671050" y="5962650"/>
          <p14:tracePt t="43436" x="9671050" y="5954713"/>
          <p14:tracePt t="43459" x="9671050" y="5945188"/>
          <p14:tracePt t="43514" x="9671050" y="5918200"/>
          <p14:tracePt t="43560" x="9661525" y="5899150"/>
          <p14:tracePt t="44200" x="9653588" y="5889625"/>
          <p14:tracePt t="44357" x="9653588" y="5881688"/>
          <p14:tracePt t="44426" x="9653588" y="5872163"/>
          <p14:tracePt t="44460" x="9653588" y="5862638"/>
          <p14:tracePt t="44471" x="9653588" y="5843588"/>
          <p14:tracePt t="44484" x="9661525" y="5835650"/>
          <p14:tracePt t="44492" x="9671050" y="5826125"/>
          <p14:tracePt t="44507" x="9690100" y="5807075"/>
          <p14:tracePt t="51999" x="9690100" y="5799138"/>
          <p14:tracePt t="58095" x="9899650" y="5762625"/>
          <p14:tracePt t="58117" x="9918700" y="5743575"/>
          <p14:tracePt t="58118" x="9945688" y="5726113"/>
          <p14:tracePt t="58285" x="9926638" y="5734050"/>
          <p14:tracePt t="58297" x="9926638" y="5743575"/>
          <p14:tracePt t="58321" x="9909175" y="5770563"/>
          <p14:tracePt t="58691" x="9909175" y="5780088"/>
          <p14:tracePt t="58701" x="9890125" y="5770563"/>
          <p14:tracePt t="58747" x="9882188" y="5770563"/>
          <p14:tracePt t="60840" x="9872663" y="5770563"/>
          <p14:tracePt t="60844" x="9872663" y="5762625"/>
          <p14:tracePt t="61165" x="9890125" y="5762625"/>
          <p14:tracePt t="61177" x="9899650" y="5780088"/>
          <p14:tracePt t="61379" x="9882188" y="5780088"/>
          <p14:tracePt t="61391" x="9780588" y="5780088"/>
          <p14:tracePt t="61403" x="9617075" y="5780088"/>
          <p14:tracePt t="61415" x="9398000" y="5780088"/>
          <p14:tracePt t="61425" x="9142413" y="5734050"/>
          <p14:tracePt t="61438" x="8885238" y="5680075"/>
          <p14:tracePt t="61448" x="8666163" y="5624513"/>
          <p14:tracePt t="61457" x="8520113" y="5597525"/>
          <p14:tracePt t="61472" x="8383588" y="5534025"/>
          <p14:tracePt t="61480" x="8283575" y="5497513"/>
          <p14:tracePt t="61491" x="8220075" y="5461000"/>
          <p14:tracePt t="61505" x="8154988" y="5405438"/>
          <p14:tracePt t="61515" x="8108950" y="5368925"/>
          <p14:tracePt t="61525" x="8045450" y="5314950"/>
          <p14:tracePt t="61537" x="7972425" y="5232400"/>
          <p14:tracePt t="61548" x="7881938" y="5113338"/>
          <p14:tracePt t="61558" x="7816850" y="5032375"/>
          <p14:tracePt t="61571" x="7743825" y="4913313"/>
          <p14:tracePt t="61582" x="7634288" y="4775200"/>
          <p14:tracePt t="61593" x="7543800" y="4638675"/>
          <p14:tracePt t="61604" x="7451725" y="4519613"/>
          <p14:tracePt t="61615" x="7351713" y="4402138"/>
          <p14:tracePt t="61626" x="7232650" y="4310063"/>
          <p14:tracePt t="61637" x="7096125" y="4237038"/>
          <p14:tracePt t="61653" x="6940550" y="4146550"/>
          <p14:tracePt t="61660" x="6794500" y="4073525"/>
          <p14:tracePt t="61671" x="6638925" y="4027488"/>
          <p14:tracePt t="61686" x="6548438" y="3981450"/>
          <p14:tracePt t="61694" x="6465888" y="3944938"/>
          <p14:tracePt t="61705" x="6383338" y="3927475"/>
          <p14:tracePt t="61721" x="6310313" y="3898900"/>
          <p14:tracePt t="61728" x="6227763" y="3871913"/>
          <p14:tracePt t="61739" x="6110288" y="3835400"/>
          <p14:tracePt t="61751" x="6018213" y="3808413"/>
          <p14:tracePt t="61762" x="5899150" y="3743325"/>
          <p14:tracePt t="61773" x="5799138" y="3689350"/>
          <p14:tracePt t="61787" x="5781675" y="3670300"/>
          <p14:tracePt t="61795" x="5772150" y="3643313"/>
          <p14:tracePt t="61808" x="5772150" y="3625850"/>
          <p14:tracePt t="61821" x="5753100" y="3606800"/>
          <p14:tracePt t="61830" x="5753100" y="3597275"/>
          <p14:tracePt t="61840" x="5753100" y="3589338"/>
          <p14:tracePt t="61854" x="5753100" y="3579813"/>
          <p14:tracePt t="61874" x="5753100" y="3552825"/>
          <p14:tracePt t="62022" x="5753100" y="3543300"/>
          <p14:tracePt t="62031" x="5735638" y="3533775"/>
          <p14:tracePt t="62043" x="5726113" y="3533775"/>
          <p14:tracePt t="62055" x="5726113" y="3506788"/>
          <p14:tracePt t="62070" x="5716588" y="3470275"/>
          <p14:tracePt t="62280" x="5716588" y="3460750"/>
          <p14:tracePt t="62290" x="5753100" y="3460750"/>
          <p14:tracePt t="62304" x="5818188" y="3460750"/>
          <p14:tracePt t="62315" x="5872163" y="3460750"/>
          <p14:tracePt t="62325" x="5964238" y="3460750"/>
          <p14:tracePt t="62336" x="6073775" y="3460750"/>
          <p14:tracePt t="62350" x="6164263" y="3460750"/>
          <p14:tracePt t="62360" x="6237288" y="3460750"/>
          <p14:tracePt t="62369" x="6310313" y="3460750"/>
          <p14:tracePt t="62381" x="6329363" y="3460750"/>
          <p14:tracePt t="62392" x="6356350" y="3460750"/>
          <p14:tracePt t="62404" x="6392863" y="3460750"/>
          <p14:tracePt t="62418" x="6429375" y="3460750"/>
          <p14:tracePt t="62425" x="6456363" y="3460750"/>
          <p14:tracePt t="62437" x="6511925" y="3460750"/>
          <p14:tracePt t="62451" x="6611938" y="3470275"/>
          <p14:tracePt t="62459" x="6704013" y="3479800"/>
          <p14:tracePt t="62470" x="6794500" y="3479800"/>
          <p14:tracePt t="62485" x="6886575" y="3479800"/>
          <p14:tracePt t="62494" x="6996113" y="3479800"/>
          <p14:tracePt t="62504" x="7069138" y="3479800"/>
          <p14:tracePt t="62518" x="7142163" y="3479800"/>
          <p14:tracePt t="62526" x="7186613" y="3479800"/>
          <p14:tracePt t="62537" x="7223125" y="3479800"/>
          <p14:tracePt t="62554" x="7269163" y="3479800"/>
          <p14:tracePt t="62562" x="7305675" y="3479800"/>
          <p14:tracePt t="62571" x="7351713" y="3497263"/>
          <p14:tracePt t="62585" x="7388225" y="3497263"/>
          <p14:tracePt t="62594" x="7443788" y="3497263"/>
          <p14:tracePt t="62605" x="7507288" y="3497263"/>
          <p14:tracePt t="62621" x="7561263" y="3497263"/>
          <p14:tracePt t="62628" x="7634288" y="3497263"/>
          <p14:tracePt t="62639" x="7743825" y="3497263"/>
          <p14:tracePt t="62653" x="7853363" y="3497263"/>
          <p14:tracePt t="62664" x="7981950" y="3497263"/>
          <p14:tracePt t="62672" x="8091488" y="3497263"/>
          <p14:tracePt t="62686" x="8220075" y="3497263"/>
          <p14:tracePt t="62701" x="8329613" y="3497263"/>
          <p14:tracePt t="62707" x="8402638" y="3497263"/>
          <p14:tracePt t="62719" x="8456613" y="3497263"/>
          <p14:tracePt t="62730" x="8502650" y="3497263"/>
          <p14:tracePt t="62741" x="8556625" y="3497263"/>
          <p14:tracePt t="62753" x="8612188" y="3497263"/>
          <p14:tracePt t="62763" x="8721725" y="3497263"/>
          <p14:tracePt t="62774" x="8848725" y="3497263"/>
          <p14:tracePt t="62786" x="9013825" y="3497263"/>
          <p14:tracePt t="62802" x="9196388" y="3497263"/>
          <p14:tracePt t="62807" x="9361488" y="3497263"/>
          <p14:tracePt t="62820" x="9488488" y="3497263"/>
          <p14:tracePt t="62831" x="9598025" y="3497263"/>
          <p14:tracePt t="62855" x="9717088" y="3497263"/>
          <p14:tracePt t="62909" x="9744075" y="3497263"/>
          <p14:tracePt t="62999" x="9763125" y="3479800"/>
          <p14:tracePt t="63010" x="9772650" y="3479800"/>
          <p14:tracePt t="63224" x="9780588" y="3479800"/>
          <p14:tracePt t="63258" x="9780588" y="3470275"/>
          <p14:tracePt t="63269" x="9780588" y="3460750"/>
          <p14:tracePt t="63280" x="9780588" y="3451225"/>
          <p14:tracePt t="63292" x="9772650" y="3433763"/>
          <p14:tracePt t="63360" x="9772650" y="3378200"/>
          <p14:tracePt t="63370" x="9799638" y="3378200"/>
          <p14:tracePt t="63383" x="9872663" y="3351213"/>
          <p14:tracePt t="63393" x="9936163" y="3351213"/>
          <p14:tracePt t="63406" x="9963150" y="3351213"/>
          <p14:tracePt t="63418" x="10018713" y="3341688"/>
          <p14:tracePt t="63428" x="10072688" y="3341688"/>
          <p14:tracePt t="63437" x="10128250" y="3341688"/>
          <p14:tracePt t="63461" x="10137775" y="3341688"/>
          <p14:tracePt t="63652" x="10164763" y="3341688"/>
          <p14:tracePt t="63663" x="10237788" y="3341688"/>
          <p14:tracePt t="63675" x="10264775" y="3341688"/>
          <p14:tracePt t="63686" x="10337800" y="3341688"/>
          <p14:tracePt t="63698" x="10429875" y="3341688"/>
          <p14:tracePt t="63708" x="10502900" y="3341688"/>
          <p14:tracePt t="63726" x="10593388" y="3341688"/>
          <p14:tracePt t="63734" x="10612438" y="3341688"/>
          <p14:tracePt t="63753" x="10629900" y="3341688"/>
          <p14:tracePt t="63754" x="10639425" y="3341688"/>
          <p14:tracePt t="63786" x="10648950" y="3341688"/>
          <p14:tracePt t="63802" x="10658475" y="3341688"/>
          <p14:tracePt t="63967" x="10712450" y="3351213"/>
          <p14:tracePt t="63977" x="10739438" y="3370263"/>
          <p14:tracePt t="64001" x="10841038" y="3387725"/>
          <p14:tracePt t="64002" x="10868025" y="3387725"/>
          <p14:tracePt t="64023" x="10922000" y="3387725"/>
          <p14:tracePt t="64034" x="10995025" y="3387725"/>
          <p14:tracePt t="64049" x="11050588" y="3387725"/>
          <p14:tracePt t="64057" x="11068050" y="3387725"/>
          <p14:tracePt t="64081" x="11077575" y="3397250"/>
          <p14:tracePt t="64136" x="11087100" y="3397250"/>
          <p14:tracePt t="64147" x="11104563" y="3414713"/>
          <p14:tracePt t="64170" x="11114088" y="3414713"/>
          <p14:tracePt t="64180" x="11133138" y="3414713"/>
          <p14:tracePt t="64372" x="11141075" y="3424238"/>
          <p14:tracePt t="64383" x="11141075" y="3460750"/>
          <p14:tracePt t="64395" x="11114088" y="3479800"/>
          <p14:tracePt t="64406" x="11096625" y="3487738"/>
          <p14:tracePt t="64420" x="11050588" y="3524250"/>
          <p14:tracePt t="64429" x="10995025" y="3524250"/>
          <p14:tracePt t="64440" x="10977563" y="3552825"/>
          <p14:tracePt t="64451" x="10941050" y="3560763"/>
          <p14:tracePt t="64463" x="10877550" y="3589338"/>
          <p14:tracePt t="64472" x="10795000" y="3597275"/>
          <p14:tracePt t="64484" x="10768013" y="3597275"/>
          <p14:tracePt t="64495" x="10712450" y="3606800"/>
          <p14:tracePt t="64506" x="10621963" y="3606800"/>
          <p14:tracePt t="64518" x="10539413" y="3633788"/>
          <p14:tracePt t="64529" x="10466388" y="3652838"/>
          <p14:tracePt t="64540" x="10401300" y="3662363"/>
          <p14:tracePt t="64552" x="10393363" y="3670300"/>
          <p14:tracePt t="64566" x="10364788" y="3698875"/>
          <p14:tracePt t="64575" x="10356850" y="3698875"/>
          <p14:tracePt t="64585" x="10328275" y="3725863"/>
          <p14:tracePt t="64597" x="10301288" y="3743325"/>
          <p14:tracePt t="64608" x="10255250" y="3771900"/>
          <p14:tracePt t="64632" x="10237788" y="3789363"/>
          <p14:tracePt t="64642" x="10228263" y="3798888"/>
          <p14:tracePt t="64653" x="10210800" y="3825875"/>
          <p14:tracePt t="64667" x="10191750" y="3852863"/>
          <p14:tracePt t="64675" x="10174288" y="3871913"/>
          <p14:tracePt t="64687" x="10145713" y="3881438"/>
          <p14:tracePt t="64701" x="10128250" y="3908425"/>
          <p14:tracePt t="64711" x="10064750" y="3935413"/>
          <p14:tracePt t="64736" x="10036175" y="3963988"/>
          <p14:tracePt t="64744" x="10028238" y="3963988"/>
          <p14:tracePt t="64754" x="10028238" y="3971925"/>
          <p14:tracePt t="64777" x="10018713" y="3971925"/>
          <p14:tracePt t="64787" x="9982200" y="3971925"/>
          <p14:tracePt t="64804" x="9936163" y="4000500"/>
          <p14:tracePt t="64811" x="9890125" y="4008438"/>
          <p14:tracePt t="64821" x="9872663" y="4008438"/>
          <p14:tracePt t="64844" x="9853613" y="4008438"/>
          <p14:tracePt t="64855" x="9845675" y="4008438"/>
          <p14:tracePt t="64868" x="9790113" y="4027488"/>
          <p14:tracePt t="64877" x="9763125" y="4027488"/>
          <p14:tracePt t="64889" x="9734550" y="4027488"/>
          <p14:tracePt t="64901" x="9707563" y="4027488"/>
          <p14:tracePt t="64916" x="9690100" y="4027488"/>
          <p14:tracePt t="65103" x="9690100" y="4037013"/>
          <p14:tracePt t="65216" x="9690100" y="4054475"/>
          <p14:tracePt t="65227" x="9690100" y="4073525"/>
          <p14:tracePt t="65284" x="9707563" y="4090988"/>
          <p14:tracePt t="65317" x="9707563" y="4110038"/>
          <p14:tracePt t="65328" x="9707563" y="4127500"/>
          <p14:tracePt t="65339" x="9707563" y="4137025"/>
          <p14:tracePt t="65351" x="9707563" y="4173538"/>
          <p14:tracePt t="65362" x="9707563" y="4227513"/>
          <p14:tracePt t="65375" x="9707563" y="4256088"/>
          <p14:tracePt t="65386" x="9707563" y="4292600"/>
          <p14:tracePt t="65399" x="9707563" y="4346575"/>
          <p14:tracePt t="65407" x="9707563" y="4356100"/>
          <p14:tracePt t="65418" x="9707563" y="4383088"/>
          <p14:tracePt t="65431" x="9707563" y="4392613"/>
          <p14:tracePt t="65475" x="9707563" y="4419600"/>
          <p14:tracePt t="65488" x="9707563" y="4438650"/>
          <p14:tracePt t="65499" x="9707563" y="4456113"/>
          <p14:tracePt t="65519" x="9707563" y="4492625"/>
          <p14:tracePt t="65531" x="9698038" y="4502150"/>
          <p14:tracePt t="65544" x="9680575" y="4511675"/>
          <p14:tracePt t="65566" x="9671050" y="4548188"/>
          <p14:tracePt t="65767" x="9707563" y="4548188"/>
          <p14:tracePt t="65779" x="9734550" y="4548188"/>
          <p14:tracePt t="65789" x="9780588" y="4548188"/>
          <p14:tracePt t="65800" x="9845675" y="4538663"/>
          <p14:tracePt t="65818" x="9945688" y="4538663"/>
          <p14:tracePt t="65822" x="10018713" y="4511675"/>
          <p14:tracePt t="65834" x="10036175" y="4511675"/>
          <p14:tracePt t="65849" x="10082213" y="4502150"/>
          <p14:tracePt t="65913" x="10101263" y="4502150"/>
          <p14:tracePt t="65924" x="10118725" y="4502150"/>
          <p14:tracePt t="65936" x="10128250" y="4502150"/>
          <p14:tracePt t="65949" x="10145713" y="4502150"/>
          <p14:tracePt t="65959" x="10155238" y="4502150"/>
          <p14:tracePt t="65969" x="10164763" y="4502150"/>
          <p14:tracePt t="65993" x="10182225" y="4502150"/>
          <p14:tracePt t="66002" x="10210800" y="4502150"/>
          <p14:tracePt t="66016" x="10228263" y="4502150"/>
          <p14:tracePt t="66026" x="10255250" y="4502150"/>
          <p14:tracePt t="66037" x="10283825" y="4502150"/>
          <p14:tracePt t="66050" x="10328275" y="4502150"/>
          <p14:tracePt t="66060" x="10383838" y="4502150"/>
          <p14:tracePt t="66071" x="10437813" y="4502150"/>
          <p14:tracePt t="66084" x="10483850" y="4502150"/>
          <p14:tracePt t="66095" x="10547350" y="4492625"/>
          <p14:tracePt t="66105" x="10621963" y="4492625"/>
          <p14:tracePt t="66116" x="10685463" y="4492625"/>
          <p14:tracePt t="66128" x="10694988" y="4492625"/>
          <p14:tracePt t="66155" x="10702925" y="4492625"/>
          <p14:tracePt t="66284" x="10712450" y="4492625"/>
          <p14:tracePt t="66363" x="10721975" y="4492625"/>
          <p14:tracePt t="66376" x="10748963" y="4492625"/>
          <p14:tracePt t="66385" x="10821988" y="4492625"/>
          <p14:tracePt t="66399" x="10848975" y="4492625"/>
          <p14:tracePt t="66409" x="10914063" y="4492625"/>
          <p14:tracePt t="66421" x="10987088" y="4492625"/>
          <p14:tracePt t="66433" x="11050588" y="4492625"/>
          <p14:tracePt t="66453" x="11060113" y="4492625"/>
          <p14:tracePt t="66465" x="11077575" y="4492625"/>
          <p14:tracePt t="66510" x="11096625" y="4492625"/>
          <p14:tracePt t="66533" x="11104563" y="4492625"/>
          <p14:tracePt t="66543" x="11114088" y="4492625"/>
          <p14:tracePt t="66566" x="11123613" y="4492625"/>
          <p14:tracePt t="66656" x="11133138" y="4519613"/>
          <p14:tracePt t="66667" x="11141075" y="4529138"/>
          <p14:tracePt t="66679" x="11141075" y="4538663"/>
          <p14:tracePt t="66703" x="11141075" y="4556125"/>
          <p14:tracePt t="66712" x="11141075" y="4565650"/>
          <p14:tracePt t="66722" x="11133138" y="4592638"/>
          <p14:tracePt t="66734" x="11114088" y="4611688"/>
          <p14:tracePt t="66757" x="11096625" y="4629150"/>
          <p14:tracePt t="66769" x="11060113" y="4638675"/>
          <p14:tracePt t="66783" x="11023600" y="4675188"/>
          <p14:tracePt t="66793" x="11014075" y="4684713"/>
          <p14:tracePt t="66802" x="10987088" y="4694238"/>
          <p14:tracePt t="66817" x="10958513" y="4702175"/>
          <p14:tracePt t="66826" x="10950575" y="4721225"/>
          <p14:tracePt t="66835" x="10941050" y="4730750"/>
          <p14:tracePt t="66849" x="10941050" y="4775200"/>
          <p14:tracePt t="66859" x="10931525" y="4784725"/>
          <p14:tracePt t="66868" x="10931525" y="4803775"/>
          <p14:tracePt t="66882" x="10931525" y="4857750"/>
          <p14:tracePt t="66892" x="10931525" y="4894263"/>
          <p14:tracePt t="66902" x="10931525" y="4949825"/>
          <p14:tracePt t="66917" x="10868025" y="5022850"/>
          <p14:tracePt t="66926" x="10831513" y="5068888"/>
          <p14:tracePt t="66937" x="10812463" y="5113338"/>
          <p14:tracePt t="66949" x="10804525" y="5132388"/>
          <p14:tracePt t="66970" x="10768013" y="5178425"/>
          <p14:tracePt t="66971" x="10702925" y="5214938"/>
          <p14:tracePt t="66972" x="10639425" y="5241925"/>
          <p14:tracePt t="66993" x="10612438" y="5251450"/>
          <p14:tracePt t="67004" x="10575925" y="5259388"/>
          <p14:tracePt t="67015" x="10547350" y="5268913"/>
          <p14:tracePt t="67030" x="10520363" y="5278438"/>
          <p14:tracePt t="67038" x="10502900" y="5278438"/>
          <p14:tracePt t="67049" x="10474325" y="5278438"/>
          <p14:tracePt t="67117" x="10466388" y="5278438"/>
          <p14:tracePt t="67128" x="10447338" y="5278438"/>
          <p14:tracePt t="67150" x="10429875" y="5251450"/>
          <p14:tracePt t="67207" x="10420350" y="5241925"/>
          <p14:tracePt t="67240" x="10420350" y="5232400"/>
          <p14:tracePt t="67252" x="10420350" y="5222875"/>
          <p14:tracePt t="67320" x="10420350" y="5214938"/>
          <p14:tracePt t="67466" x="10429875" y="5214938"/>
          <p14:tracePt t="67511" x="10429875" y="5222875"/>
          <p14:tracePt t="67534" x="10429875" y="5251450"/>
          <p14:tracePt t="67547" x="10429875" y="5259388"/>
          <p14:tracePt t="67556" x="10429875" y="5268913"/>
          <p14:tracePt t="67567" x="10447338" y="5278438"/>
          <p14:tracePt t="67589" x="10447338" y="5287963"/>
          <p14:tracePt t="67614" x="10456863" y="5295900"/>
          <p14:tracePt t="67657" x="10466388" y="5305425"/>
          <p14:tracePt t="67668" x="10474325" y="5324475"/>
          <p14:tracePt t="67682" x="10474325" y="5341938"/>
          <p14:tracePt t="67692" x="10474325" y="5351463"/>
          <p14:tracePt t="67702" x="10474325" y="5360988"/>
          <p14:tracePt t="67713" x="10474325" y="5378450"/>
          <p14:tracePt t="67735" x="10474325" y="5414963"/>
          <p14:tracePt t="67748" x="10474325" y="5441950"/>
          <p14:tracePt t="67769" x="10474325" y="5461000"/>
          <p14:tracePt t="67781" x="10474325" y="5497513"/>
          <p14:tracePt t="67796" x="10474325" y="5514975"/>
          <p14:tracePt t="67814" x="10474325" y="5543550"/>
          <p14:tracePt t="67831" x="10474325" y="5580063"/>
          <p14:tracePt t="67836" x="10474325" y="5607050"/>
          <p14:tracePt t="67848" x="10474325" y="5616575"/>
          <p14:tracePt t="67865" x="10474325" y="5624513"/>
          <p14:tracePt t="67870" x="10474325" y="5661025"/>
          <p14:tracePt t="67938" x="10474325" y="5670550"/>
          <p14:tracePt t="67949" x="10474325" y="5680075"/>
          <p14:tracePt t="68164" x="10483850" y="5689600"/>
          <p14:tracePt t="68647" x="10493375" y="5689600"/>
          <p14:tracePt t="68849" x="10502900" y="5689600"/>
          <p14:tracePt t="68917" x="10510838" y="5689600"/>
          <p14:tracePt t="68973" x="10547350" y="5653088"/>
          <p14:tracePt t="68984" x="10566400" y="5624513"/>
          <p14:tracePt t="68998" x="10612438" y="5543550"/>
          <p14:tracePt t="69007" x="10685463" y="5461000"/>
          <p14:tracePt t="69017" x="10731500" y="5424488"/>
          <p14:tracePt t="69030" x="10775950" y="5378450"/>
          <p14:tracePt t="69043" x="10821988" y="5351463"/>
          <p14:tracePt t="69051" x="10868025" y="5332413"/>
          <p14:tracePt t="69064" x="10904538" y="5314950"/>
          <p14:tracePt t="69082" x="10950575" y="5287963"/>
          <p14:tracePt t="69085" x="10995025" y="5241925"/>
          <p14:tracePt t="69099" x="11077575" y="5168900"/>
          <p14:tracePt t="69114" x="11160125" y="5105400"/>
          <p14:tracePt t="69119" x="11260138" y="5032375"/>
          <p14:tracePt t="69131" x="11360150" y="4959350"/>
          <p14:tracePt t="69148" x="11452225" y="4867275"/>
          <p14:tracePt t="69153" x="11552238" y="4784725"/>
          <p14:tracePt t="69166" x="11653838" y="4684713"/>
          <p14:tracePt t="69182" x="11790363" y="4556125"/>
          <p14:tracePt t="69187" x="11953875" y="4410075"/>
          <p14:tracePt t="69198" x="12109450" y="4300538"/>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2576A-BECD-44E1-9554-9253434DD877}"/>
              </a:ext>
            </a:extLst>
          </p:cNvPr>
          <p:cNvSpPr>
            <a:spLocks noGrp="1"/>
          </p:cNvSpPr>
          <p:nvPr>
            <p:ph type="title"/>
          </p:nvPr>
        </p:nvSpPr>
        <p:spPr/>
        <p:style>
          <a:lnRef idx="2">
            <a:schemeClr val="dk1"/>
          </a:lnRef>
          <a:fillRef idx="1">
            <a:schemeClr val="lt1"/>
          </a:fillRef>
          <a:effectRef idx="0">
            <a:schemeClr val="dk1"/>
          </a:effectRef>
          <a:fontRef idx="minor">
            <a:schemeClr val="dk1"/>
          </a:fontRef>
        </p:style>
        <p:txBody>
          <a:bodyPr>
            <a:normAutofit/>
          </a:bodyPr>
          <a:lstStyle/>
          <a:p>
            <a:pPr algn="ctr"/>
            <a:r>
              <a:rPr lang="en-GB" sz="4000" dirty="0">
                <a:latin typeface="Times New Roman" panose="02020603050405020304" pitchFamily="18" charset="0"/>
                <a:cs typeface="Times New Roman" panose="02020603050405020304" pitchFamily="18" charset="0"/>
              </a:rPr>
              <a:t>Conclusion &amp; what is next</a:t>
            </a:r>
            <a:endParaRPr lang="en-ZA" sz="4000"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847ADE15-A58B-44E6-807D-A1EAF1D47358}"/>
              </a:ext>
            </a:extLst>
          </p:cNvPr>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a:bodyPr>
          <a:lstStyle/>
          <a:p>
            <a:pPr>
              <a:lnSpc>
                <a:spcPct val="150000"/>
              </a:lnSpc>
            </a:pPr>
            <a:r>
              <a:rPr lang="en-GB" sz="1700" dirty="0">
                <a:latin typeface="Times New Roman" panose="02020603050405020304" pitchFamily="18" charset="0"/>
                <a:cs typeface="Times New Roman" panose="02020603050405020304" pitchFamily="18" charset="0"/>
              </a:rPr>
              <a:t>Implantation: c-GaAs → a-GaAs</a:t>
            </a:r>
          </a:p>
          <a:p>
            <a:pPr>
              <a:lnSpc>
                <a:spcPct val="150000"/>
              </a:lnSpc>
            </a:pPr>
            <a:r>
              <a:rPr lang="en-GB" sz="1700" dirty="0">
                <a:latin typeface="Times New Roman" panose="02020603050405020304" pitchFamily="18" charset="0"/>
                <a:cs typeface="Times New Roman" panose="02020603050405020304" pitchFamily="18" charset="0"/>
              </a:rPr>
              <a:t>SRIM thickness</a:t>
            </a:r>
          </a:p>
          <a:p>
            <a:pPr>
              <a:lnSpc>
                <a:spcPct val="150000"/>
              </a:lnSpc>
            </a:pPr>
            <a:r>
              <a:rPr lang="en-GB" sz="1700" dirty="0">
                <a:latin typeface="Times New Roman" panose="02020603050405020304" pitchFamily="18" charset="0"/>
                <a:cs typeface="Times New Roman" panose="02020603050405020304" pitchFamily="18" charset="0"/>
              </a:rPr>
              <a:t>Characterization: XRD</a:t>
            </a:r>
          </a:p>
          <a:p>
            <a:pPr marL="1371600" lvl="3" indent="0">
              <a:lnSpc>
                <a:spcPct val="150000"/>
              </a:lnSpc>
              <a:buNone/>
            </a:pPr>
            <a:r>
              <a:rPr lang="en-GB" sz="1700" dirty="0">
                <a:latin typeface="Times New Roman" panose="02020603050405020304" pitchFamily="18" charset="0"/>
                <a:cs typeface="Times New Roman" panose="02020603050405020304" pitchFamily="18" charset="0"/>
              </a:rPr>
              <a:t>       XRR</a:t>
            </a:r>
          </a:p>
          <a:p>
            <a:pPr marL="1371600" lvl="3" indent="0">
              <a:lnSpc>
                <a:spcPct val="150000"/>
              </a:lnSpc>
              <a:buNone/>
            </a:pPr>
            <a:r>
              <a:rPr lang="en-GB" sz="1700" dirty="0">
                <a:latin typeface="Times New Roman" panose="02020603050405020304" pitchFamily="18" charset="0"/>
                <a:cs typeface="Times New Roman" panose="02020603050405020304" pitchFamily="18" charset="0"/>
              </a:rPr>
              <a:t>       GIXRD</a:t>
            </a:r>
            <a:br>
              <a:rPr lang="en-GB" sz="1700" dirty="0">
                <a:latin typeface="Times New Roman" panose="02020603050405020304" pitchFamily="18" charset="0"/>
                <a:cs typeface="Times New Roman" panose="02020603050405020304" pitchFamily="18" charset="0"/>
              </a:rPr>
            </a:br>
            <a:r>
              <a:rPr lang="en-GB" sz="1700" dirty="0">
                <a:latin typeface="Times New Roman" panose="02020603050405020304" pitchFamily="18" charset="0"/>
                <a:cs typeface="Times New Roman" panose="02020603050405020304" pitchFamily="18" charset="0"/>
              </a:rPr>
              <a:t>       Raman scattering</a:t>
            </a:r>
          </a:p>
          <a:p>
            <a:pPr>
              <a:lnSpc>
                <a:spcPct val="150000"/>
              </a:lnSpc>
            </a:pPr>
            <a:r>
              <a:rPr lang="en-GB" sz="1700" dirty="0">
                <a:latin typeface="Times New Roman" panose="02020603050405020304" pitchFamily="18" charset="0"/>
                <a:cs typeface="Times New Roman" panose="02020603050405020304" pitchFamily="18" charset="0"/>
              </a:rPr>
              <a:t>Elastic constants: SBS</a:t>
            </a:r>
          </a:p>
          <a:p>
            <a:pPr>
              <a:lnSpc>
                <a:spcPct val="150000"/>
              </a:lnSpc>
            </a:pPr>
            <a:endParaRPr lang="en-ZA" sz="1700" dirty="0"/>
          </a:p>
        </p:txBody>
      </p:sp>
      <p:sp>
        <p:nvSpPr>
          <p:cNvPr id="4" name="Content Placeholder 3">
            <a:extLst>
              <a:ext uri="{FF2B5EF4-FFF2-40B4-BE49-F238E27FC236}">
                <a16:creationId xmlns:a16="http://schemas.microsoft.com/office/drawing/2014/main" id="{EE8FB738-2514-4C81-A293-26CFE1248FEC}"/>
              </a:ext>
            </a:extLst>
          </p:cNvPr>
          <p:cNvSpPr>
            <a:spLocks noGrp="1"/>
          </p:cNvSpPr>
          <p:nvPr>
            <p:ph sz="half" idx="2"/>
          </p:nvPr>
        </p:nvSpPr>
        <p:spPr/>
        <p:style>
          <a:lnRef idx="2">
            <a:schemeClr val="dk1"/>
          </a:lnRef>
          <a:fillRef idx="1">
            <a:schemeClr val="lt1"/>
          </a:fillRef>
          <a:effectRef idx="0">
            <a:schemeClr val="dk1"/>
          </a:effectRef>
          <a:fontRef idx="minor">
            <a:schemeClr val="dk1"/>
          </a:fontRef>
        </p:style>
        <p:txBody>
          <a:bodyPr>
            <a:normAutofit/>
          </a:bodyPr>
          <a:lstStyle/>
          <a:p>
            <a:pPr>
              <a:lnSpc>
                <a:spcPct val="150000"/>
              </a:lnSpc>
            </a:pPr>
            <a:r>
              <a:rPr lang="en-GB" sz="1700" dirty="0">
                <a:latin typeface="Times New Roman" panose="02020603050405020304" pitchFamily="18" charset="0"/>
                <a:cs typeface="Times New Roman" panose="02020603050405020304" pitchFamily="18" charset="0"/>
              </a:rPr>
              <a:t>Raman spectroscopy simulations </a:t>
            </a:r>
          </a:p>
          <a:p>
            <a:pPr>
              <a:lnSpc>
                <a:spcPct val="150000"/>
              </a:lnSpc>
            </a:pPr>
            <a:r>
              <a:rPr lang="en-GB" sz="1700" dirty="0">
                <a:latin typeface="Times New Roman" panose="02020603050405020304" pitchFamily="18" charset="0"/>
                <a:cs typeface="Times New Roman" panose="02020603050405020304" pitchFamily="18" charset="0"/>
              </a:rPr>
              <a:t>SBS simulations</a:t>
            </a:r>
          </a:p>
          <a:p>
            <a:pPr>
              <a:lnSpc>
                <a:spcPct val="150000"/>
              </a:lnSpc>
            </a:pPr>
            <a:r>
              <a:rPr lang="en-GB" sz="1700" dirty="0">
                <a:latin typeface="Times New Roman" panose="02020603050405020304" pitchFamily="18" charset="0"/>
                <a:cs typeface="Times New Roman" panose="02020603050405020304" pitchFamily="18" charset="0"/>
              </a:rPr>
              <a:t>Determine thickness</a:t>
            </a:r>
          </a:p>
          <a:p>
            <a:pPr lvl="1">
              <a:lnSpc>
                <a:spcPct val="150000"/>
              </a:lnSpc>
            </a:pPr>
            <a:r>
              <a:rPr lang="en-GB" sz="1700" dirty="0">
                <a:latin typeface="Times New Roman" panose="02020603050405020304" pitchFamily="18" charset="0"/>
                <a:cs typeface="Times New Roman" panose="02020603050405020304" pitchFamily="18" charset="0"/>
              </a:rPr>
              <a:t>high-resolution transmission electron microscopy</a:t>
            </a:r>
          </a:p>
          <a:p>
            <a:pPr lvl="1">
              <a:lnSpc>
                <a:spcPct val="150000"/>
              </a:lnSpc>
            </a:pPr>
            <a:r>
              <a:rPr lang="en-GB" sz="1700" dirty="0">
                <a:latin typeface="Times New Roman" panose="02020603050405020304" pitchFamily="18" charset="0"/>
                <a:cs typeface="Times New Roman" panose="02020603050405020304" pitchFamily="18" charset="0"/>
              </a:rPr>
              <a:t>Synchrotron XRR</a:t>
            </a:r>
            <a:endParaRPr lang="en-ZA" sz="1700" dirty="0">
              <a:latin typeface="Times New Roman" panose="02020603050405020304" pitchFamily="18" charset="0"/>
              <a:cs typeface="Times New Roman" panose="02020603050405020304" pitchFamily="18" charset="0"/>
            </a:endParaRPr>
          </a:p>
        </p:txBody>
      </p:sp>
      <p:pic>
        <p:nvPicPr>
          <p:cNvPr id="7" name="Audio 5">
            <a:hlinkClick r:id="" action="ppaction://media"/>
            <a:extLst>
              <a:ext uri="{FF2B5EF4-FFF2-40B4-BE49-F238E27FC236}">
                <a16:creationId xmlns:a16="http://schemas.microsoft.com/office/drawing/2014/main" id="{4589F990-2BFB-40A9-A189-9F8B810BFE5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233350636"/>
      </p:ext>
    </p:extLst>
  </p:cSld>
  <p:clrMapOvr>
    <a:masterClrMapping/>
  </p:clrMapOvr>
  <mc:AlternateContent xmlns:mc="http://schemas.openxmlformats.org/markup-compatibility/2006">
    <mc:Choice xmlns:p14="http://schemas.microsoft.com/office/powerpoint/2010/main" Requires="p14">
      <p:transition spd="slow" p14:dur="2000" advTm="45638"/>
    </mc:Choice>
    <mc:Fallback>
      <p:transition spd="slow" advTm="456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91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44444" x="11817350" y="3935413"/>
          <p14:tracePt t="44456" x="11525250" y="4000500"/>
          <p14:tracePt t="44467" x="11279188" y="4037013"/>
          <p14:tracePt t="44479" x="10995025" y="4073525"/>
          <p14:tracePt t="44489" x="10685463" y="4110038"/>
          <p14:tracePt t="44501" x="10328275" y="4154488"/>
          <p14:tracePt t="44512" x="9836150" y="4200525"/>
          <p14:tracePt t="44524" x="9196388" y="4227513"/>
          <p14:tracePt t="44534" x="8447088" y="4256088"/>
          <p14:tracePt t="44548" x="7589838" y="4283075"/>
          <p14:tracePt t="44558" x="6704013" y="4283075"/>
          <p14:tracePt t="44569" x="5745163" y="4283075"/>
          <p14:tracePt t="44580" x="4849813" y="4283075"/>
          <p14:tracePt t="44591" x="3963988" y="4283075"/>
          <p14:tracePt t="44602" x="3187700" y="4283075"/>
          <p14:tracePt t="44615" x="2501900" y="4210050"/>
          <p14:tracePt t="44624" x="1890713" y="4137025"/>
          <p14:tracePt t="44637" x="1379538" y="4008438"/>
          <p14:tracePt t="44647" x="1077913" y="3927475"/>
          <p14:tracePt t="44661" x="849313" y="3844925"/>
          <p14:tracePt t="44669" x="666750" y="3743325"/>
          <p14:tracePt t="44688" x="547688" y="3652838"/>
          <p14:tracePt t="44693" x="447675" y="3552825"/>
          <p14:tracePt t="44703" x="338138" y="3397250"/>
          <p14:tracePt t="44716" x="228600" y="3260725"/>
          <p14:tracePt t="44728" x="119063" y="3086100"/>
          <p14:tracePt t="44738" x="0" y="2894013"/>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D715C-914D-4325-8F76-593FC3B3508F}"/>
              </a:ext>
            </a:extLst>
          </p:cNvPr>
          <p:cNvSpPr>
            <a:spLocks noGrp="1"/>
          </p:cNvSpPr>
          <p:nvPr>
            <p:ph type="title"/>
          </p:nvPr>
        </p:nvSpPr>
        <p:spPr>
          <a:xfrm>
            <a:off x="838200" y="327418"/>
            <a:ext cx="10515600" cy="1325563"/>
          </a:xfrm>
        </p:spPr>
        <p:style>
          <a:lnRef idx="2">
            <a:schemeClr val="dk1"/>
          </a:lnRef>
          <a:fillRef idx="1">
            <a:schemeClr val="lt1"/>
          </a:fillRef>
          <a:effectRef idx="0">
            <a:schemeClr val="dk1"/>
          </a:effectRef>
          <a:fontRef idx="minor">
            <a:schemeClr val="dk1"/>
          </a:fontRef>
        </p:style>
        <p:txBody>
          <a:bodyPr/>
          <a:lstStyle/>
          <a:p>
            <a:pPr algn="ctr"/>
            <a:r>
              <a:rPr lang="en-GB" dirty="0">
                <a:latin typeface="Times New Roman" panose="02020603050405020304" pitchFamily="18" charset="0"/>
                <a:cs typeface="Times New Roman" panose="02020603050405020304" pitchFamily="18" charset="0"/>
              </a:rPr>
              <a:t>Abstract</a:t>
            </a:r>
            <a:endParaRPr lang="en-ZA"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FF39FDB3-A874-4F1D-BCCE-14579A920434}"/>
              </a:ext>
            </a:extLst>
          </p:cNvPr>
          <p:cNvSpPr>
            <a:spLocks noGrp="1"/>
          </p:cNvSpPr>
          <p:nvPr>
            <p:ph idx="1"/>
          </p:nvPr>
        </p:nvSpPr>
        <p:spPr>
          <a:xfrm>
            <a:off x="838200" y="1899198"/>
            <a:ext cx="10515600" cy="4351338"/>
          </a:xfrm>
        </p:spPr>
        <p:style>
          <a:lnRef idx="2">
            <a:schemeClr val="dk1"/>
          </a:lnRef>
          <a:fillRef idx="1">
            <a:schemeClr val="lt1"/>
          </a:fillRef>
          <a:effectRef idx="0">
            <a:schemeClr val="dk1"/>
          </a:effectRef>
          <a:fontRef idx="minor">
            <a:schemeClr val="dk1"/>
          </a:fontRef>
        </p:style>
        <p:txBody>
          <a:bodyPr>
            <a:normAutofit/>
          </a:bodyPr>
          <a:lstStyle/>
          <a:p>
            <a:pPr marL="0" indent="0" algn="just">
              <a:lnSpc>
                <a:spcPct val="150000"/>
              </a:lnSpc>
              <a:buNone/>
            </a:pPr>
            <a:r>
              <a:rPr lang="en-GB" sz="1700" dirty="0">
                <a:latin typeface="Times New Roman" panose="02020603050405020304" pitchFamily="18" charset="0"/>
                <a:cs typeface="Times New Roman" panose="02020603050405020304" pitchFamily="18" charset="0"/>
              </a:rPr>
              <a:t>Ion implantation is a technique of choice for inducing disorder in semiconducting materials such as crystalline GaAs. Interestingly, the properties of these amorphous materials such as the medium range order (MRO) and small range order (SRO) depend heavily on the material of interest and its implantation conditions. Understanding the crystalline to amorphous phase transformations is vital for the continued use of GaAs in optoelectronic applications. In the present work, the configuration of the disordered layer in GaAs generated using argon and silicon ions at different energies and different fluences, and the elastic properties are investigated. Raman spectroscopy was used to determine the structural configurations and phonon confinement of the damage layers after ion implantation. The crystal structure and the physical properties were determined using GIXRD and XRR for phonon dispersion simulations. The dynamics of acoustic propagation of the disordered layer are investigated using surface Brillouin scattering in the backscattering geometry. The derived phonon dispersion curves are fitted using surface elasto-dynamic Greens function to yield elastic constants of the disordered layers on the (001) GaAs substrate.</a:t>
            </a:r>
            <a:endParaRPr lang="en-ZA" sz="1700" dirty="0">
              <a:latin typeface="Times New Roman" panose="02020603050405020304" pitchFamily="18" charset="0"/>
              <a:cs typeface="Times New Roman" panose="02020603050405020304" pitchFamily="18" charset="0"/>
            </a:endParaRPr>
          </a:p>
        </p:txBody>
      </p:sp>
      <p:pic>
        <p:nvPicPr>
          <p:cNvPr id="5" name="Audio 4">
            <a:hlinkClick r:id="" action="ppaction://media"/>
            <a:extLst>
              <a:ext uri="{FF2B5EF4-FFF2-40B4-BE49-F238E27FC236}">
                <a16:creationId xmlns:a16="http://schemas.microsoft.com/office/drawing/2014/main" id="{52B51E32-9B33-4D86-A0FB-95088E863A8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116485000"/>
      </p:ext>
    </p:extLst>
  </p:cSld>
  <p:clrMapOvr>
    <a:masterClrMapping/>
  </p:clrMapOvr>
  <mc:AlternateContent xmlns:mc="http://schemas.openxmlformats.org/markup-compatibility/2006" xmlns:p14="http://schemas.microsoft.com/office/powerpoint/2010/main">
    <mc:Choice Requires="p14">
      <p:transition spd="slow" p14:dur="2000" advTm="4212"/>
    </mc:Choice>
    <mc:Fallback xmlns="">
      <p:transition spd="slow" advTm="4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1" name="Rectangle 2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2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Rectangle 3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2F765CE-9E0D-4E98-B5FA-9BD94C886563}"/>
              </a:ext>
            </a:extLst>
          </p:cNvPr>
          <p:cNvSpPr>
            <a:spLocks noGrp="1"/>
          </p:cNvSpPr>
          <p:nvPr>
            <p:ph type="title"/>
          </p:nvPr>
        </p:nvSpPr>
        <p:spPr>
          <a:xfrm>
            <a:off x="466722" y="586855"/>
            <a:ext cx="3201366" cy="3387497"/>
          </a:xfrm>
        </p:spPr>
        <p:txBody>
          <a:bodyPr anchor="b">
            <a:normAutofit/>
          </a:bodyPr>
          <a:lstStyle/>
          <a:p>
            <a:pPr algn="r"/>
            <a:r>
              <a:rPr lang="en-GB" sz="4000" dirty="0">
                <a:solidFill>
                  <a:srgbClr val="FFFFFF"/>
                </a:solidFill>
                <a:latin typeface="Times New Roman" panose="02020603050405020304" pitchFamily="18" charset="0"/>
                <a:cs typeface="Times New Roman" panose="02020603050405020304" pitchFamily="18" charset="0"/>
              </a:rPr>
              <a:t>Thank you for listening</a:t>
            </a:r>
            <a:endParaRPr lang="en-ZA" sz="4000" dirty="0">
              <a:solidFill>
                <a:srgbClr val="FFFFFF"/>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B7ED93DF-86D3-4BA8-A9A5-D75711897B1D}"/>
              </a:ext>
            </a:extLst>
          </p:cNvPr>
          <p:cNvSpPr>
            <a:spLocks noGrp="1"/>
          </p:cNvSpPr>
          <p:nvPr>
            <p:ph idx="1"/>
          </p:nvPr>
        </p:nvSpPr>
        <p:spPr>
          <a:xfrm>
            <a:off x="4810259" y="649480"/>
            <a:ext cx="6555347" cy="5546047"/>
          </a:xfrm>
        </p:spPr>
        <p:txBody>
          <a:bodyPr anchor="ctr">
            <a:normAutofit/>
          </a:bodyPr>
          <a:lstStyle/>
          <a:p>
            <a:pPr marL="0" indent="0">
              <a:lnSpc>
                <a:spcPct val="150000"/>
              </a:lnSpc>
              <a:buNone/>
            </a:pPr>
            <a:r>
              <a:rPr lang="en-GB" sz="3000" dirty="0">
                <a:latin typeface="Times New Roman" panose="02020603050405020304" pitchFamily="18" charset="0"/>
                <a:cs typeface="Times New Roman" panose="02020603050405020304" pitchFamily="18" charset="0"/>
              </a:rPr>
              <a:t>Acknowledgments</a:t>
            </a:r>
          </a:p>
          <a:p>
            <a:pPr>
              <a:lnSpc>
                <a:spcPct val="150000"/>
              </a:lnSpc>
            </a:pPr>
            <a:r>
              <a:rPr lang="en-GB" sz="2000" dirty="0">
                <a:latin typeface="Times New Roman" panose="02020603050405020304" pitchFamily="18" charset="0"/>
                <a:cs typeface="Times New Roman" panose="02020603050405020304" pitchFamily="18" charset="0"/>
              </a:rPr>
              <a:t>My Supervisors</a:t>
            </a:r>
          </a:p>
          <a:p>
            <a:pPr lvl="1">
              <a:lnSpc>
                <a:spcPct val="150000"/>
              </a:lnSpc>
            </a:pPr>
            <a:r>
              <a:rPr lang="en-GB" sz="2000" dirty="0">
                <a:latin typeface="Times New Roman" panose="02020603050405020304" pitchFamily="18" charset="0"/>
                <a:cs typeface="Times New Roman" panose="02020603050405020304" pitchFamily="18" charset="0"/>
              </a:rPr>
              <a:t>Prof Daniel Wamwangi</a:t>
            </a:r>
          </a:p>
          <a:p>
            <a:pPr lvl="1">
              <a:lnSpc>
                <a:spcPct val="150000"/>
              </a:lnSpc>
            </a:pPr>
            <a:r>
              <a:rPr lang="en-GB" sz="2000" dirty="0">
                <a:latin typeface="Times New Roman" panose="02020603050405020304" pitchFamily="18" charset="0"/>
                <a:cs typeface="Times New Roman" panose="02020603050405020304" pitchFamily="18" charset="0"/>
              </a:rPr>
              <a:t>Dr Kudakwashe Jakata </a:t>
            </a:r>
          </a:p>
          <a:p>
            <a:pPr lvl="1">
              <a:lnSpc>
                <a:spcPct val="150000"/>
              </a:lnSpc>
            </a:pPr>
            <a:r>
              <a:rPr lang="en-GB" sz="2000" dirty="0">
                <a:latin typeface="Times New Roman" panose="02020603050405020304" pitchFamily="18" charset="0"/>
                <a:cs typeface="Times New Roman" panose="02020603050405020304" pitchFamily="18" charset="0"/>
              </a:rPr>
              <a:t>Dr Hilary Masenda</a:t>
            </a:r>
          </a:p>
          <a:p>
            <a:pPr>
              <a:lnSpc>
                <a:spcPct val="150000"/>
              </a:lnSpc>
            </a:pPr>
            <a:r>
              <a:rPr lang="en-GB" sz="2000" dirty="0">
                <a:latin typeface="Times New Roman" panose="02020603050405020304" pitchFamily="18" charset="0"/>
                <a:cs typeface="Times New Roman" panose="02020603050405020304" pitchFamily="18" charset="0"/>
              </a:rPr>
              <a:t>Dr Rudolf Erasmus – Raman spectroscopy</a:t>
            </a:r>
          </a:p>
          <a:p>
            <a:pPr>
              <a:lnSpc>
                <a:spcPct val="150000"/>
              </a:lnSpc>
            </a:pPr>
            <a:r>
              <a:rPr lang="en-GB" sz="2000" dirty="0">
                <a:latin typeface="Times New Roman" panose="02020603050405020304" pitchFamily="18" charset="0"/>
                <a:cs typeface="Times New Roman" panose="02020603050405020304" pitchFamily="18" charset="0"/>
              </a:rPr>
              <a:t>Mr Adam Shnier – X-ray measurements </a:t>
            </a:r>
          </a:p>
          <a:p>
            <a:pPr marL="0" indent="0">
              <a:buNone/>
            </a:pPr>
            <a:endParaRPr lang="en-ZA" sz="2000" dirty="0"/>
          </a:p>
        </p:txBody>
      </p:sp>
      <p:pic>
        <p:nvPicPr>
          <p:cNvPr id="4" name="Audio 3">
            <a:hlinkClick r:id="" action="ppaction://media"/>
            <a:extLst>
              <a:ext uri="{FF2B5EF4-FFF2-40B4-BE49-F238E27FC236}">
                <a16:creationId xmlns:a16="http://schemas.microsoft.com/office/drawing/2014/main" id="{EE03657E-89F6-44F0-AD2D-59982FD2D92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566850891"/>
      </p:ext>
    </p:extLst>
  </p:cSld>
  <p:clrMapOvr>
    <a:masterClrMapping/>
  </p:clrMapOvr>
  <mc:AlternateContent xmlns:mc="http://schemas.openxmlformats.org/markup-compatibility/2006" xmlns:p14="http://schemas.microsoft.com/office/powerpoint/2010/main">
    <mc:Choice Requires="p14">
      <p:transition spd="slow" p14:dur="2000" advTm="15869"/>
    </mc:Choice>
    <mc:Fallback xmlns="">
      <p:transition spd="slow" advTm="15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12C5C-1B54-42C8-93F7-680B4D86B030}"/>
              </a:ext>
            </a:extLst>
          </p:cNvPr>
          <p:cNvSpPr>
            <a:spLocks noGrp="1"/>
          </p:cNvSpPr>
          <p:nvPr>
            <p:ph type="title"/>
          </p:nvPr>
        </p:nvSpPr>
        <p:spPr/>
        <p:style>
          <a:lnRef idx="2">
            <a:schemeClr val="dk1"/>
          </a:lnRef>
          <a:fillRef idx="1">
            <a:schemeClr val="lt1"/>
          </a:fillRef>
          <a:effectRef idx="0">
            <a:schemeClr val="dk1"/>
          </a:effectRef>
          <a:fontRef idx="minor">
            <a:schemeClr val="dk1"/>
          </a:fontRef>
        </p:style>
        <p:txBody>
          <a:bodyPr>
            <a:normAutofit/>
          </a:bodyPr>
          <a:lstStyle/>
          <a:p>
            <a:pPr algn="ctr"/>
            <a:r>
              <a:rPr lang="en-GB" sz="4000" dirty="0">
                <a:latin typeface="Times New Roman" panose="02020603050405020304" pitchFamily="18" charset="0"/>
                <a:cs typeface="Times New Roman" panose="02020603050405020304" pitchFamily="18" charset="0"/>
              </a:rPr>
              <a:t>Presentation Outline</a:t>
            </a:r>
            <a:endParaRPr lang="en-ZA" sz="4000" dirty="0"/>
          </a:p>
        </p:txBody>
      </p:sp>
      <p:sp>
        <p:nvSpPr>
          <p:cNvPr id="3" name="Content Placeholder 2">
            <a:extLst>
              <a:ext uri="{FF2B5EF4-FFF2-40B4-BE49-F238E27FC236}">
                <a16:creationId xmlns:a16="http://schemas.microsoft.com/office/drawing/2014/main" id="{1A238525-F535-4393-96AA-7A7B96A0FCB3}"/>
              </a:ext>
            </a:extLst>
          </p:cNvPr>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lnSpcReduction="10000"/>
          </a:bodyPr>
          <a:lstStyle/>
          <a:p>
            <a:pPr>
              <a:lnSpc>
                <a:spcPct val="150000"/>
              </a:lnSpc>
            </a:pPr>
            <a:r>
              <a:rPr lang="en-GB" sz="1700" dirty="0">
                <a:latin typeface="Times New Roman" panose="02020603050405020304" pitchFamily="18" charset="0"/>
                <a:cs typeface="Times New Roman" panose="02020603050405020304" pitchFamily="18" charset="0"/>
              </a:rPr>
              <a:t>Introduction</a:t>
            </a:r>
          </a:p>
          <a:p>
            <a:pPr lvl="1">
              <a:lnSpc>
                <a:spcPct val="150000"/>
              </a:lnSpc>
            </a:pPr>
            <a:r>
              <a:rPr lang="en-GB" sz="1700" dirty="0">
                <a:latin typeface="Times New Roman" panose="02020603050405020304" pitchFamily="18" charset="0"/>
                <a:cs typeface="Times New Roman" panose="02020603050405020304" pitchFamily="18" charset="0"/>
              </a:rPr>
              <a:t>About GaAs </a:t>
            </a:r>
          </a:p>
          <a:p>
            <a:pPr lvl="1">
              <a:lnSpc>
                <a:spcPct val="150000"/>
              </a:lnSpc>
            </a:pPr>
            <a:r>
              <a:rPr lang="en-GB" sz="1700" dirty="0">
                <a:latin typeface="Times New Roman" panose="02020603050405020304" pitchFamily="18" charset="0"/>
                <a:cs typeface="Times New Roman" panose="02020603050405020304" pitchFamily="18" charset="0"/>
              </a:rPr>
              <a:t>Objective</a:t>
            </a:r>
          </a:p>
          <a:p>
            <a:pPr>
              <a:lnSpc>
                <a:spcPct val="150000"/>
              </a:lnSpc>
            </a:pPr>
            <a:r>
              <a:rPr lang="en-GB" sz="1700" dirty="0">
                <a:latin typeface="Times New Roman" panose="02020603050405020304" pitchFamily="18" charset="0"/>
                <a:cs typeface="Times New Roman" panose="02020603050405020304" pitchFamily="18" charset="0"/>
              </a:rPr>
              <a:t>Experimental details</a:t>
            </a:r>
          </a:p>
          <a:p>
            <a:pPr lvl="1">
              <a:lnSpc>
                <a:spcPct val="150000"/>
              </a:lnSpc>
            </a:pPr>
            <a:r>
              <a:rPr lang="en-GB" sz="1700" dirty="0">
                <a:latin typeface="Times New Roman" panose="02020603050405020304" pitchFamily="18" charset="0"/>
                <a:cs typeface="Times New Roman" panose="02020603050405020304" pitchFamily="18" charset="0"/>
              </a:rPr>
              <a:t>Lattice disorder: ion implantation </a:t>
            </a:r>
          </a:p>
          <a:p>
            <a:pPr lvl="1">
              <a:lnSpc>
                <a:spcPct val="150000"/>
              </a:lnSpc>
            </a:pPr>
            <a:r>
              <a:rPr lang="en-GB" sz="1700" dirty="0">
                <a:latin typeface="Times New Roman" panose="02020603050405020304" pitchFamily="18" charset="0"/>
                <a:cs typeface="Times New Roman" panose="02020603050405020304" pitchFamily="18" charset="0"/>
              </a:rPr>
              <a:t>Physical properties: X-ray characterization</a:t>
            </a:r>
          </a:p>
          <a:p>
            <a:pPr lvl="1">
              <a:lnSpc>
                <a:spcPct val="150000"/>
              </a:lnSpc>
            </a:pPr>
            <a:r>
              <a:rPr lang="en-GB" sz="1700" dirty="0">
                <a:latin typeface="Times New Roman" panose="02020603050405020304" pitchFamily="18" charset="0"/>
                <a:cs typeface="Times New Roman" panose="02020603050405020304" pitchFamily="18" charset="0"/>
              </a:rPr>
              <a:t>Structural properties: Raman scattering</a:t>
            </a:r>
          </a:p>
          <a:p>
            <a:pPr lvl="1">
              <a:lnSpc>
                <a:spcPct val="150000"/>
              </a:lnSpc>
            </a:pPr>
            <a:r>
              <a:rPr lang="en-GB" sz="1700" dirty="0">
                <a:latin typeface="Times New Roman" panose="02020603050405020304" pitchFamily="18" charset="0"/>
                <a:cs typeface="Times New Roman" panose="02020603050405020304" pitchFamily="18" charset="0"/>
              </a:rPr>
              <a:t>Elastic properties: surface Brillouin scattering (SBS)</a:t>
            </a:r>
          </a:p>
          <a:p>
            <a:pPr lvl="1">
              <a:lnSpc>
                <a:spcPct val="150000"/>
              </a:lnSpc>
            </a:pPr>
            <a:r>
              <a:rPr lang="en-GB" sz="1700" dirty="0">
                <a:latin typeface="Times New Roman" panose="02020603050405020304" pitchFamily="18" charset="0"/>
                <a:cs typeface="Times New Roman" panose="02020603050405020304" pitchFamily="18" charset="0"/>
              </a:rPr>
              <a:t>SBS: scattering geometry</a:t>
            </a:r>
          </a:p>
          <a:p>
            <a:endParaRPr lang="en-ZA" dirty="0"/>
          </a:p>
        </p:txBody>
      </p:sp>
      <p:sp>
        <p:nvSpPr>
          <p:cNvPr id="4" name="Content Placeholder 3">
            <a:extLst>
              <a:ext uri="{FF2B5EF4-FFF2-40B4-BE49-F238E27FC236}">
                <a16:creationId xmlns:a16="http://schemas.microsoft.com/office/drawing/2014/main" id="{DEAECA51-69CB-4922-9603-F077B6012B28}"/>
              </a:ext>
            </a:extLst>
          </p:cNvPr>
          <p:cNvSpPr>
            <a:spLocks noGrp="1"/>
          </p:cNvSpPr>
          <p:nvPr>
            <p:ph sz="half" idx="2"/>
          </p:nvPr>
        </p:nvSpPr>
        <p:spPr>
          <a:xfrm>
            <a:off x="6096000" y="1825625"/>
            <a:ext cx="5257800" cy="4351338"/>
          </a:xfrm>
        </p:spPr>
        <p:style>
          <a:lnRef idx="2">
            <a:schemeClr val="dk1"/>
          </a:lnRef>
          <a:fillRef idx="1">
            <a:schemeClr val="lt1"/>
          </a:fillRef>
          <a:effectRef idx="0">
            <a:schemeClr val="dk1"/>
          </a:effectRef>
          <a:fontRef idx="minor">
            <a:schemeClr val="dk1"/>
          </a:fontRef>
        </p:style>
        <p:txBody>
          <a:bodyPr>
            <a:normAutofit lnSpcReduction="10000"/>
          </a:bodyPr>
          <a:lstStyle/>
          <a:p>
            <a:pPr marL="0" indent="0">
              <a:lnSpc>
                <a:spcPct val="150000"/>
              </a:lnSpc>
              <a:buNone/>
            </a:pPr>
            <a:r>
              <a:rPr lang="en-GB" sz="1700" dirty="0">
                <a:latin typeface="Times New Roman" panose="02020603050405020304" pitchFamily="18" charset="0"/>
                <a:cs typeface="Times New Roman" panose="02020603050405020304" pitchFamily="18" charset="0"/>
              </a:rPr>
              <a:t>Results</a:t>
            </a:r>
          </a:p>
          <a:p>
            <a:pPr lvl="1">
              <a:lnSpc>
                <a:spcPct val="150000"/>
              </a:lnSpc>
            </a:pPr>
            <a:r>
              <a:rPr lang="en-GB" sz="1700" dirty="0">
                <a:latin typeface="Times New Roman" panose="02020603050405020304" pitchFamily="18" charset="0"/>
                <a:cs typeface="Times New Roman" panose="02020603050405020304" pitchFamily="18" charset="0"/>
              </a:rPr>
              <a:t>Structure of [100] GaAs: initial state</a:t>
            </a:r>
          </a:p>
          <a:p>
            <a:pPr lvl="1">
              <a:lnSpc>
                <a:spcPct val="150000"/>
              </a:lnSpc>
            </a:pPr>
            <a:r>
              <a:rPr lang="en-GB" sz="1700" dirty="0">
                <a:latin typeface="Times New Roman" panose="02020603050405020304" pitchFamily="18" charset="0"/>
                <a:cs typeface="Times New Roman" panose="02020603050405020304" pitchFamily="18" charset="0"/>
              </a:rPr>
              <a:t>Study of induced damage layer on [100] GaAs</a:t>
            </a:r>
          </a:p>
          <a:p>
            <a:pPr lvl="1">
              <a:lnSpc>
                <a:spcPct val="150000"/>
              </a:lnSpc>
            </a:pPr>
            <a:r>
              <a:rPr lang="en-GB" sz="1700" dirty="0">
                <a:latin typeface="Times New Roman" panose="02020603050405020304" pitchFamily="18" charset="0"/>
                <a:cs typeface="Times New Roman" panose="02020603050405020304" pitchFamily="18" charset="0"/>
              </a:rPr>
              <a:t>Properties of amorphous GaAs: thickness/density</a:t>
            </a:r>
          </a:p>
          <a:p>
            <a:pPr lvl="1">
              <a:lnSpc>
                <a:spcPct val="150000"/>
              </a:lnSpc>
            </a:pPr>
            <a:r>
              <a:rPr lang="en-GB" sz="1700" dirty="0">
                <a:latin typeface="Times New Roman" panose="02020603050405020304" pitchFamily="18" charset="0"/>
                <a:cs typeface="Times New Roman" panose="02020603050405020304" pitchFamily="18" charset="0"/>
              </a:rPr>
              <a:t>Elastic properties of amorphous GaAs: C</a:t>
            </a:r>
            <a:r>
              <a:rPr lang="en-GB" sz="1700" baseline="-25000" dirty="0">
                <a:latin typeface="Times New Roman" panose="02020603050405020304" pitchFamily="18" charset="0"/>
                <a:cs typeface="Times New Roman" panose="02020603050405020304" pitchFamily="18" charset="0"/>
              </a:rPr>
              <a:t>11</a:t>
            </a:r>
            <a:r>
              <a:rPr lang="en-GB" sz="1700" dirty="0">
                <a:latin typeface="Times New Roman" panose="02020603050405020304" pitchFamily="18" charset="0"/>
                <a:cs typeface="Times New Roman" panose="02020603050405020304" pitchFamily="18" charset="0"/>
              </a:rPr>
              <a:t> and C</a:t>
            </a:r>
            <a:r>
              <a:rPr lang="en-GB" sz="1700" baseline="-25000" dirty="0">
                <a:latin typeface="Times New Roman" panose="02020603050405020304" pitchFamily="18" charset="0"/>
                <a:cs typeface="Times New Roman" panose="02020603050405020304" pitchFamily="18" charset="0"/>
              </a:rPr>
              <a:t>44</a:t>
            </a:r>
            <a:r>
              <a:rPr lang="en-GB" sz="1700" dirty="0">
                <a:latin typeface="Times New Roman" panose="02020603050405020304" pitchFamily="18" charset="0"/>
                <a:cs typeface="Times New Roman" panose="02020603050405020304" pitchFamily="18" charset="0"/>
              </a:rPr>
              <a:t> </a:t>
            </a:r>
          </a:p>
          <a:p>
            <a:pPr>
              <a:lnSpc>
                <a:spcPct val="150000"/>
              </a:lnSpc>
            </a:pPr>
            <a:r>
              <a:rPr lang="en-GB" sz="1700" dirty="0">
                <a:latin typeface="Times New Roman" panose="02020603050405020304" pitchFamily="18" charset="0"/>
                <a:cs typeface="Times New Roman" panose="02020603050405020304" pitchFamily="18" charset="0"/>
              </a:rPr>
              <a:t>Conclusion and what is next</a:t>
            </a:r>
          </a:p>
          <a:p>
            <a:pPr>
              <a:lnSpc>
                <a:spcPct val="150000"/>
              </a:lnSpc>
            </a:pPr>
            <a:r>
              <a:rPr lang="en-GB" sz="1700" dirty="0">
                <a:latin typeface="Times New Roman" panose="02020603050405020304" pitchFamily="18" charset="0"/>
                <a:cs typeface="Times New Roman" panose="02020603050405020304" pitchFamily="18" charset="0"/>
              </a:rPr>
              <a:t>Acknowledgments</a:t>
            </a:r>
          </a:p>
          <a:p>
            <a:pPr>
              <a:lnSpc>
                <a:spcPct val="150000"/>
              </a:lnSpc>
            </a:pPr>
            <a:r>
              <a:rPr lang="en-GB" sz="1700" dirty="0">
                <a:latin typeface="Times New Roman" panose="02020603050405020304" pitchFamily="18" charset="0"/>
                <a:cs typeface="Times New Roman" panose="02020603050405020304" pitchFamily="18" charset="0"/>
              </a:rPr>
              <a:t>Abstract</a:t>
            </a:r>
            <a:endParaRPr lang="en-ZA" sz="1700" dirty="0">
              <a:latin typeface="Times New Roman" panose="02020603050405020304" pitchFamily="18" charset="0"/>
              <a:cs typeface="Times New Roman" panose="02020603050405020304" pitchFamily="18" charset="0"/>
            </a:endParaRPr>
          </a:p>
        </p:txBody>
      </p:sp>
      <p:pic>
        <p:nvPicPr>
          <p:cNvPr id="5" name="Audio 4">
            <a:hlinkClick r:id="" action="ppaction://media"/>
            <a:extLst>
              <a:ext uri="{FF2B5EF4-FFF2-40B4-BE49-F238E27FC236}">
                <a16:creationId xmlns:a16="http://schemas.microsoft.com/office/drawing/2014/main" id="{45D95421-F96E-4D62-BD60-E5671D83AD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657904629"/>
      </p:ext>
    </p:extLst>
  </p:cSld>
  <p:clrMapOvr>
    <a:masterClrMapping/>
  </p:clrMapOvr>
  <mc:AlternateContent xmlns:mc="http://schemas.openxmlformats.org/markup-compatibility/2006" xmlns:p14="http://schemas.microsoft.com/office/powerpoint/2010/main">
    <mc:Choice Requires="p14">
      <p:transition spd="slow" p14:dur="2000" advTm="12316"/>
    </mc:Choice>
    <mc:Fallback xmlns="">
      <p:transition spd="slow" advTm="12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BAD76F3E-3A97-486B-B402-44400A8B9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45731" y="2306138"/>
            <a:ext cx="10506455" cy="2967208"/>
          </a:xfrm>
        </p:spPr>
        <p:txBody>
          <a:bodyPr vert="horz" lIns="91440" tIns="45720" rIns="91440" bIns="45720" rtlCol="0" anchor="b">
            <a:normAutofit/>
          </a:bodyPr>
          <a:lstStyle/>
          <a:p>
            <a:pPr eaLnBrk="1" hangingPunct="1">
              <a:lnSpc>
                <a:spcPct val="90000"/>
              </a:lnSpc>
            </a:pPr>
            <a:r>
              <a:rPr lang="en-US" sz="6800" kern="1200" dirty="0">
                <a:solidFill>
                  <a:schemeClr val="bg2"/>
                </a:solidFill>
              </a:rPr>
              <a:t>Introduction</a:t>
            </a:r>
            <a:br>
              <a:rPr lang="en-US" sz="6800" kern="1200" dirty="0">
                <a:solidFill>
                  <a:schemeClr val="tx1"/>
                </a:solidFill>
                <a:latin typeface="+mj-lt"/>
                <a:ea typeface="+mj-ea"/>
                <a:cs typeface="+mj-cs"/>
              </a:rPr>
            </a:br>
            <a:br>
              <a:rPr lang="en-US" sz="6800" kern="1200" dirty="0">
                <a:solidFill>
                  <a:schemeClr val="tx1"/>
                </a:solidFill>
                <a:latin typeface="+mj-lt"/>
                <a:ea typeface="+mj-ea"/>
                <a:cs typeface="+mj-cs"/>
              </a:rPr>
            </a:br>
            <a:endParaRPr lang="en-US" sz="6800" kern="1200" dirty="0">
              <a:solidFill>
                <a:schemeClr val="tx1"/>
              </a:solidFill>
              <a:latin typeface="+mj-lt"/>
              <a:ea typeface="+mj-ea"/>
              <a:cs typeface="+mj-cs"/>
            </a:endParaRPr>
          </a:p>
        </p:txBody>
      </p:sp>
      <p:sp>
        <p:nvSpPr>
          <p:cNvPr id="9" name="Rectangle 8">
            <a:extLst>
              <a:ext uri="{FF2B5EF4-FFF2-40B4-BE49-F238E27FC236}">
                <a16:creationId xmlns:a16="http://schemas.microsoft.com/office/drawing/2014/main" id="{391F6B52-91F4-4AEB-B6DB-29FEBCF28C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4331166"/>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1" name="Rectangle 10">
            <a:extLst>
              <a:ext uri="{FF2B5EF4-FFF2-40B4-BE49-F238E27FC236}">
                <a16:creationId xmlns:a16="http://schemas.microsoft.com/office/drawing/2014/main" id="{2CD6F061-7C53-44F4-9794-953DB70A4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346882" y="2348839"/>
            <a:ext cx="54864" cy="39467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Audio 2">
            <a:hlinkClick r:id="" action="ppaction://media"/>
            <a:extLst>
              <a:ext uri="{FF2B5EF4-FFF2-40B4-BE49-F238E27FC236}">
                <a16:creationId xmlns:a16="http://schemas.microsoft.com/office/drawing/2014/main" id="{449F6DD1-9D70-49A4-BEA0-5A1ADBDD275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841765197"/>
      </p:ext>
    </p:extLst>
  </p:cSld>
  <p:clrMapOvr>
    <a:masterClrMapping/>
  </p:clrMapOvr>
  <mc:AlternateContent xmlns:mc="http://schemas.openxmlformats.org/markup-compatibility/2006" xmlns:p14="http://schemas.microsoft.com/office/powerpoint/2010/main">
    <mc:Choice Requires="p14">
      <p:transition spd="slow" p14:dur="2000" advTm="1310"/>
    </mc:Choice>
    <mc:Fallback xmlns="">
      <p:transition spd="slow" advTm="1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FB24D-1381-43F5-A87B-86C8ABA0A929}"/>
              </a:ext>
            </a:extLst>
          </p:cNvPr>
          <p:cNvSpPr>
            <a:spLocks noGrp="1"/>
          </p:cNvSpPr>
          <p:nvPr>
            <p:ph type="title"/>
          </p:nvPr>
        </p:nvSpPr>
        <p:spPr/>
        <p:style>
          <a:lnRef idx="2">
            <a:schemeClr val="dk1"/>
          </a:lnRef>
          <a:fillRef idx="1">
            <a:schemeClr val="lt1"/>
          </a:fillRef>
          <a:effectRef idx="0">
            <a:schemeClr val="dk1"/>
          </a:effectRef>
          <a:fontRef idx="minor">
            <a:schemeClr val="dk1"/>
          </a:fontRef>
        </p:style>
        <p:txBody>
          <a:bodyPr/>
          <a:lstStyle/>
          <a:p>
            <a:pPr algn="ctr"/>
            <a:r>
              <a:rPr lang="en-GB" dirty="0">
                <a:latin typeface="Times New Roman" panose="02020603050405020304" pitchFamily="18" charset="0"/>
                <a:cs typeface="Times New Roman" panose="02020603050405020304" pitchFamily="18" charset="0"/>
              </a:rPr>
              <a:t>Gallium arsenide - GaAs</a:t>
            </a:r>
            <a:endParaRPr lang="en-ZA"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28EC5CED-FFA0-4D25-99AE-F22175A99108}"/>
              </a:ext>
            </a:extLst>
          </p:cNvPr>
          <p:cNvSpPr>
            <a:spLocks noGrp="1"/>
          </p:cNvSpPr>
          <p:nvPr>
            <p:ph idx="1"/>
          </p:nvPr>
        </p:nvSpPr>
        <p:spPr>
          <a:xfrm>
            <a:off x="838200" y="1825625"/>
            <a:ext cx="6970986" cy="4351338"/>
          </a:xfrm>
        </p:spPr>
        <p:style>
          <a:lnRef idx="2">
            <a:schemeClr val="dk1"/>
          </a:lnRef>
          <a:fillRef idx="1">
            <a:schemeClr val="lt1"/>
          </a:fillRef>
          <a:effectRef idx="0">
            <a:schemeClr val="dk1"/>
          </a:effectRef>
          <a:fontRef idx="minor">
            <a:schemeClr val="dk1"/>
          </a:fontRef>
        </p:style>
        <p:txBody>
          <a:bodyPr>
            <a:normAutofit/>
          </a:bodyPr>
          <a:lstStyle/>
          <a:p>
            <a:pPr>
              <a:lnSpc>
                <a:spcPct val="150000"/>
              </a:lnSpc>
            </a:pPr>
            <a:r>
              <a:rPr lang="en-GB" sz="1700" dirty="0">
                <a:latin typeface="Times New Roman" panose="02020603050405020304" pitchFamily="18" charset="0"/>
                <a:cs typeface="Times New Roman" panose="02020603050405020304" pitchFamily="18" charset="0"/>
              </a:rPr>
              <a:t>III-V semiconductor</a:t>
            </a:r>
          </a:p>
          <a:p>
            <a:pPr>
              <a:lnSpc>
                <a:spcPct val="150000"/>
              </a:lnSpc>
            </a:pPr>
            <a:r>
              <a:rPr lang="en-GB" sz="1700" dirty="0">
                <a:latin typeface="Times New Roman" panose="02020603050405020304" pitchFamily="18" charset="0"/>
                <a:cs typeface="Times New Roman" panose="02020603050405020304" pitchFamily="18" charset="0"/>
              </a:rPr>
              <a:t>Direct band gap, </a:t>
            </a:r>
          </a:p>
          <a:p>
            <a:pPr>
              <a:lnSpc>
                <a:spcPct val="150000"/>
              </a:lnSpc>
            </a:pPr>
            <a:r>
              <a:rPr lang="en-GB" sz="1700" dirty="0">
                <a:latin typeface="Times New Roman" panose="02020603050405020304" pitchFamily="18" charset="0"/>
                <a:cs typeface="Times New Roman" panose="02020603050405020304" pitchFamily="18" charset="0"/>
              </a:rPr>
              <a:t>High e</a:t>
            </a:r>
            <a:r>
              <a:rPr lang="en-GB" sz="1700" baseline="30000" dirty="0">
                <a:latin typeface="Times New Roman" panose="02020603050405020304" pitchFamily="18" charset="0"/>
                <a:cs typeface="Times New Roman" panose="02020603050405020304" pitchFamily="18" charset="0"/>
              </a:rPr>
              <a:t>-</a:t>
            </a:r>
            <a:r>
              <a:rPr lang="en-GB" sz="1700" dirty="0">
                <a:latin typeface="Times New Roman" panose="02020603050405020304" pitchFamily="18" charset="0"/>
                <a:cs typeface="Times New Roman" panose="02020603050405020304" pitchFamily="18" charset="0"/>
              </a:rPr>
              <a:t> mobility</a:t>
            </a:r>
          </a:p>
          <a:p>
            <a:pPr>
              <a:lnSpc>
                <a:spcPct val="150000"/>
              </a:lnSpc>
            </a:pPr>
            <a:r>
              <a:rPr lang="en-ZA" sz="1700" dirty="0">
                <a:latin typeface="Times New Roman" panose="02020603050405020304" pitchFamily="18" charset="0"/>
                <a:cs typeface="Times New Roman" panose="02020603050405020304" pitchFamily="18" charset="0"/>
              </a:rPr>
              <a:t>Ion implantation → n-type thin films</a:t>
            </a:r>
          </a:p>
          <a:p>
            <a:pPr>
              <a:lnSpc>
                <a:spcPct val="150000"/>
              </a:lnSpc>
            </a:pPr>
            <a:r>
              <a:rPr lang="en-ZA" sz="1700" dirty="0">
                <a:latin typeface="Times New Roman" panose="02020603050405020304" pitchFamily="18" charset="0"/>
                <a:cs typeface="Times New Roman" panose="02020603050405020304" pitchFamily="18" charset="0"/>
              </a:rPr>
              <a:t>Potential applications</a:t>
            </a:r>
          </a:p>
          <a:p>
            <a:pPr lvl="1">
              <a:lnSpc>
                <a:spcPct val="150000"/>
              </a:lnSpc>
            </a:pPr>
            <a:r>
              <a:rPr lang="en-ZA" sz="1700" dirty="0">
                <a:latin typeface="Times New Roman" panose="02020603050405020304" pitchFamily="18" charset="0"/>
                <a:cs typeface="Times New Roman" panose="02020603050405020304" pitchFamily="18" charset="0"/>
              </a:rPr>
              <a:t>Optoelectronic integrated circuits (OIEC’s)</a:t>
            </a:r>
          </a:p>
          <a:p>
            <a:pPr lvl="1">
              <a:lnSpc>
                <a:spcPct val="150000"/>
              </a:lnSpc>
            </a:pPr>
            <a:r>
              <a:rPr lang="en-ZA" sz="1700" dirty="0">
                <a:latin typeface="Times New Roman" panose="02020603050405020304" pitchFamily="18" charset="0"/>
                <a:cs typeface="Times New Roman" panose="02020603050405020304" pitchFamily="18" charset="0"/>
              </a:rPr>
              <a:t>Microwaves</a:t>
            </a:r>
          </a:p>
          <a:p>
            <a:pPr lvl="1">
              <a:lnSpc>
                <a:spcPct val="150000"/>
              </a:lnSpc>
            </a:pPr>
            <a:r>
              <a:rPr lang="en-ZA" sz="1700" dirty="0">
                <a:latin typeface="Times New Roman" panose="02020603050405020304" pitchFamily="18" charset="0"/>
                <a:cs typeface="Times New Roman" panose="02020603050405020304" pitchFamily="18" charset="0"/>
              </a:rPr>
              <a:t>Radiation spectrometer, etc</a:t>
            </a:r>
          </a:p>
          <a:p>
            <a:pPr lvl="1">
              <a:lnSpc>
                <a:spcPct val="150000"/>
              </a:lnSpc>
            </a:pPr>
            <a:endParaRPr lang="en-ZA" sz="1300" dirty="0">
              <a:latin typeface="Times New Roman" panose="02020603050405020304" pitchFamily="18" charset="0"/>
              <a:cs typeface="Times New Roman" panose="02020603050405020304" pitchFamily="18" charset="0"/>
            </a:endParaRPr>
          </a:p>
          <a:p>
            <a:pPr lvl="1">
              <a:lnSpc>
                <a:spcPct val="150000"/>
              </a:lnSpc>
            </a:pPr>
            <a:r>
              <a:rPr lang="en-ZA" sz="100" dirty="0">
                <a:latin typeface="Times New Roman" panose="02020603050405020304" pitchFamily="18" charset="0"/>
                <a:cs typeface="Times New Roman" panose="02020603050405020304" pitchFamily="18" charset="0"/>
              </a:rPr>
              <a:t>7</a:t>
            </a:r>
          </a:p>
        </p:txBody>
      </p:sp>
      <p:pic>
        <p:nvPicPr>
          <p:cNvPr id="23" name="Picture 22">
            <a:extLst>
              <a:ext uri="{FF2B5EF4-FFF2-40B4-BE49-F238E27FC236}">
                <a16:creationId xmlns:a16="http://schemas.microsoft.com/office/drawing/2014/main" id="{2675A18B-02E6-4418-9D55-EA9A5B6022A4}"/>
              </a:ext>
            </a:extLst>
          </p:cNvPr>
          <p:cNvPicPr>
            <a:picLocks noChangeAspect="1"/>
          </p:cNvPicPr>
          <p:nvPr/>
        </p:nvPicPr>
        <p:blipFill>
          <a:blip r:embed="rId5"/>
          <a:stretch>
            <a:fillRect/>
          </a:stretch>
        </p:blipFill>
        <p:spPr>
          <a:xfrm>
            <a:off x="8021366" y="2217512"/>
            <a:ext cx="3979046" cy="3800112"/>
          </a:xfrm>
          <a:prstGeom prst="rect">
            <a:avLst/>
          </a:prstGeom>
        </p:spPr>
      </p:pic>
      <p:pic>
        <p:nvPicPr>
          <p:cNvPr id="7" name="Audio 10">
            <a:hlinkClick r:id="" action="ppaction://media"/>
            <a:extLst>
              <a:ext uri="{FF2B5EF4-FFF2-40B4-BE49-F238E27FC236}">
                <a16:creationId xmlns:a16="http://schemas.microsoft.com/office/drawing/2014/main" id="{50311AE9-8561-4A53-944C-ED4CCEA9AEC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97008400"/>
      </p:ext>
    </p:extLst>
  </p:cSld>
  <p:clrMapOvr>
    <a:masterClrMapping/>
  </p:clrMapOvr>
  <mc:AlternateContent xmlns:mc="http://schemas.openxmlformats.org/markup-compatibility/2006" xmlns:p14="http://schemas.microsoft.com/office/powerpoint/2010/main">
    <mc:Choice Requires="p14">
      <p:transition spd="slow" p14:dur="2000" advTm="1472"/>
    </mc:Choice>
    <mc:Fallback xmlns="">
      <p:transition spd="slow" advTm="1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05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5429D-E2E4-4BEA-B11F-143105A78748}"/>
              </a:ext>
            </a:extLst>
          </p:cNvPr>
          <p:cNvSpPr>
            <a:spLocks noGrp="1"/>
          </p:cNvSpPr>
          <p:nvPr>
            <p:ph type="title"/>
          </p:nvPr>
        </p:nvSpPr>
        <p:spPr/>
        <p:style>
          <a:lnRef idx="2">
            <a:schemeClr val="dk1"/>
          </a:lnRef>
          <a:fillRef idx="1">
            <a:schemeClr val="lt1"/>
          </a:fillRef>
          <a:effectRef idx="0">
            <a:schemeClr val="dk1"/>
          </a:effectRef>
          <a:fontRef idx="minor">
            <a:schemeClr val="dk1"/>
          </a:fontRef>
        </p:style>
        <p:txBody>
          <a:bodyPr>
            <a:normAutofit/>
          </a:bodyPr>
          <a:lstStyle/>
          <a:p>
            <a:pPr algn="ctr"/>
            <a:r>
              <a:rPr lang="en-GB" sz="4000" dirty="0">
                <a:latin typeface="Times New Roman" panose="02020603050405020304" pitchFamily="18" charset="0"/>
                <a:cs typeface="Times New Roman" panose="02020603050405020304" pitchFamily="18" charset="0"/>
              </a:rPr>
              <a:t>The objectives</a:t>
            </a:r>
            <a:endParaRPr lang="en-ZA" sz="4000" dirty="0"/>
          </a:p>
        </p:txBody>
      </p:sp>
      <p:sp>
        <p:nvSpPr>
          <p:cNvPr id="3" name="Content Placeholder 2">
            <a:extLst>
              <a:ext uri="{FF2B5EF4-FFF2-40B4-BE49-F238E27FC236}">
                <a16:creationId xmlns:a16="http://schemas.microsoft.com/office/drawing/2014/main" id="{F5E9F03B-88F3-4D59-BACF-C97192AEF437}"/>
              </a:ext>
            </a:extLst>
          </p:cNvPr>
          <p:cNvSpPr>
            <a:spLocks noGrp="1"/>
          </p:cNvSpPr>
          <p:nvPr>
            <p:ph idx="1"/>
          </p:nvPr>
        </p:nvSpPr>
        <p:spPr>
          <a:xfrm>
            <a:off x="838199" y="1881352"/>
            <a:ext cx="7099170" cy="4295611"/>
          </a:xfrm>
        </p:spPr>
        <p:style>
          <a:lnRef idx="2">
            <a:schemeClr val="dk1"/>
          </a:lnRef>
          <a:fillRef idx="1">
            <a:schemeClr val="lt1"/>
          </a:fillRef>
          <a:effectRef idx="0">
            <a:schemeClr val="dk1"/>
          </a:effectRef>
          <a:fontRef idx="minor">
            <a:schemeClr val="dk1"/>
          </a:fontRef>
        </p:style>
        <p:txBody>
          <a:bodyPr>
            <a:normAutofit/>
          </a:bodyPr>
          <a:lstStyle/>
          <a:p>
            <a:pPr>
              <a:lnSpc>
                <a:spcPct val="150000"/>
              </a:lnSpc>
            </a:pPr>
            <a:r>
              <a:rPr lang="en-GB" sz="1700" dirty="0">
                <a:latin typeface="Times New Roman" panose="02020603050405020304" pitchFamily="18" charset="0"/>
                <a:cs typeface="Times New Roman" panose="02020603050405020304" pitchFamily="18" charset="0"/>
              </a:rPr>
              <a:t>Implantation of c-GaAs → a-GaAs</a:t>
            </a:r>
          </a:p>
          <a:p>
            <a:pPr>
              <a:lnSpc>
                <a:spcPct val="150000"/>
              </a:lnSpc>
            </a:pPr>
            <a:r>
              <a:rPr lang="en-GB" sz="1700" dirty="0">
                <a:latin typeface="Times New Roman" panose="02020603050405020304" pitchFamily="18" charset="0"/>
                <a:cs typeface="Times New Roman" panose="02020603050405020304" pitchFamily="18" charset="0"/>
              </a:rPr>
              <a:t>Objectives of project is to determine:</a:t>
            </a:r>
          </a:p>
          <a:p>
            <a:pPr lvl="1">
              <a:lnSpc>
                <a:spcPct val="150000"/>
              </a:lnSpc>
            </a:pPr>
            <a:r>
              <a:rPr lang="en-GB" sz="1700" dirty="0">
                <a:latin typeface="Times New Roman" panose="02020603050405020304" pitchFamily="18" charset="0"/>
                <a:cs typeface="Times New Roman" panose="02020603050405020304" pitchFamily="18" charset="0"/>
              </a:rPr>
              <a:t>Elastic constants of c-GaAs and a-GaAs: SBS</a:t>
            </a:r>
          </a:p>
          <a:p>
            <a:pPr lvl="1">
              <a:lnSpc>
                <a:spcPct val="150000"/>
              </a:lnSpc>
            </a:pPr>
            <a:r>
              <a:rPr lang="en-GB" sz="1700" dirty="0">
                <a:latin typeface="Times New Roman" panose="02020603050405020304" pitchFamily="18" charset="0"/>
                <a:cs typeface="Times New Roman" panose="02020603050405020304" pitchFamily="18" charset="0"/>
              </a:rPr>
              <a:t>Amorphous layer thickness: HRTEM</a:t>
            </a:r>
          </a:p>
          <a:p>
            <a:pPr lvl="1">
              <a:lnSpc>
                <a:spcPct val="150000"/>
              </a:lnSpc>
            </a:pPr>
            <a:r>
              <a:rPr lang="en-GB" sz="1700" dirty="0">
                <a:latin typeface="Times New Roman" panose="02020603050405020304" pitchFamily="18" charset="0"/>
                <a:cs typeface="Times New Roman" panose="02020603050405020304" pitchFamily="18" charset="0"/>
              </a:rPr>
              <a:t>Quantitative disorder analysis</a:t>
            </a:r>
          </a:p>
          <a:p>
            <a:pPr lvl="2">
              <a:lnSpc>
                <a:spcPct val="150000"/>
              </a:lnSpc>
            </a:pPr>
            <a:r>
              <a:rPr lang="en-GB" sz="1700" dirty="0">
                <a:latin typeface="Times New Roman" panose="02020603050405020304" pitchFamily="18" charset="0"/>
                <a:cs typeface="Times New Roman" panose="02020603050405020304" pitchFamily="18" charset="0"/>
              </a:rPr>
              <a:t>XRR</a:t>
            </a:r>
          </a:p>
          <a:p>
            <a:pPr lvl="2">
              <a:lnSpc>
                <a:spcPct val="150000"/>
              </a:lnSpc>
            </a:pPr>
            <a:r>
              <a:rPr lang="en-GB" sz="1700" dirty="0">
                <a:latin typeface="Times New Roman" panose="02020603050405020304" pitchFamily="18" charset="0"/>
                <a:cs typeface="Times New Roman" panose="02020603050405020304" pitchFamily="18" charset="0"/>
              </a:rPr>
              <a:t>GIXRD</a:t>
            </a:r>
          </a:p>
          <a:p>
            <a:pPr lvl="2">
              <a:lnSpc>
                <a:spcPct val="150000"/>
              </a:lnSpc>
            </a:pPr>
            <a:r>
              <a:rPr lang="en-GB" sz="1700" dirty="0">
                <a:latin typeface="Times New Roman" panose="02020603050405020304" pitchFamily="18" charset="0"/>
                <a:cs typeface="Times New Roman" panose="02020603050405020304" pitchFamily="18" charset="0"/>
              </a:rPr>
              <a:t>Raman spectroscopy</a:t>
            </a:r>
          </a:p>
          <a:p>
            <a:pPr marL="457200" lvl="1" indent="0">
              <a:lnSpc>
                <a:spcPct val="150000"/>
              </a:lnSpc>
              <a:buNone/>
            </a:pPr>
            <a:endParaRPr lang="en-GB" sz="1700" dirty="0">
              <a:latin typeface="Times New Roman" panose="02020603050405020304" pitchFamily="18" charset="0"/>
              <a:cs typeface="Times New Roman" panose="02020603050405020304" pitchFamily="18" charset="0"/>
            </a:endParaRPr>
          </a:p>
          <a:p>
            <a:pPr marL="0" indent="0">
              <a:lnSpc>
                <a:spcPct val="150000"/>
              </a:lnSpc>
              <a:buNone/>
            </a:pPr>
            <a:endParaRPr lang="en-ZA" sz="1700" dirty="0">
              <a:latin typeface="Times New Roman" panose="02020603050405020304" pitchFamily="18" charset="0"/>
              <a:cs typeface="Times New Roman" panose="02020603050405020304" pitchFamily="18" charset="0"/>
            </a:endParaRPr>
          </a:p>
          <a:p>
            <a:pPr>
              <a:lnSpc>
                <a:spcPct val="150000"/>
              </a:lnSpc>
            </a:pPr>
            <a:endParaRPr lang="en-GB" sz="1700" dirty="0">
              <a:latin typeface="Times New Roman" panose="02020603050405020304" pitchFamily="18" charset="0"/>
              <a:cs typeface="Times New Roman" panose="02020603050405020304" pitchFamily="18" charset="0"/>
            </a:endParaRPr>
          </a:p>
        </p:txBody>
      </p:sp>
      <p:pic>
        <p:nvPicPr>
          <p:cNvPr id="8" name="Audio 7">
            <a:hlinkClick r:id="" action="ppaction://media"/>
            <a:extLst>
              <a:ext uri="{FF2B5EF4-FFF2-40B4-BE49-F238E27FC236}">
                <a16:creationId xmlns:a16="http://schemas.microsoft.com/office/drawing/2014/main" id="{836CD6D5-BE4A-4676-87A9-95CF298C6F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pic>
        <p:nvPicPr>
          <p:cNvPr id="4" name="Picture 3">
            <a:extLst>
              <a:ext uri="{FF2B5EF4-FFF2-40B4-BE49-F238E27FC236}">
                <a16:creationId xmlns:a16="http://schemas.microsoft.com/office/drawing/2014/main" id="{8568EBCA-D1FD-41C0-B8C4-6EED00C29DF7}"/>
              </a:ext>
            </a:extLst>
          </p:cNvPr>
          <p:cNvPicPr>
            <a:picLocks noChangeAspect="1"/>
          </p:cNvPicPr>
          <p:nvPr/>
        </p:nvPicPr>
        <p:blipFill>
          <a:blip r:embed="rId6"/>
          <a:stretch>
            <a:fillRect/>
          </a:stretch>
        </p:blipFill>
        <p:spPr>
          <a:xfrm>
            <a:off x="8097625" y="2130088"/>
            <a:ext cx="3981033" cy="3798137"/>
          </a:xfrm>
          <a:prstGeom prst="rect">
            <a:avLst/>
          </a:prstGeom>
        </p:spPr>
      </p:pic>
    </p:spTree>
    <p:extLst>
      <p:ext uri="{BB962C8B-B14F-4D97-AF65-F5344CB8AC3E}">
        <p14:creationId xmlns:p14="http://schemas.microsoft.com/office/powerpoint/2010/main" val="1366735641"/>
      </p:ext>
    </p:extLst>
  </p:cSld>
  <p:clrMapOvr>
    <a:masterClrMapping/>
  </p:clrMapOvr>
  <mc:AlternateContent xmlns:mc="http://schemas.openxmlformats.org/markup-compatibility/2006" xmlns:p14="http://schemas.microsoft.com/office/powerpoint/2010/main">
    <mc:Choice Requires="p14">
      <p:transition spd="slow" p14:dur="2000" advTm="37578"/>
    </mc:Choice>
    <mc:Fallback xmlns="">
      <p:transition spd="slow" advTm="37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BAD76F3E-3A97-486B-B402-44400A8B9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45731" y="2306138"/>
            <a:ext cx="10506455" cy="2967208"/>
          </a:xfrm>
        </p:spPr>
        <p:txBody>
          <a:bodyPr vert="horz" lIns="91440" tIns="45720" rIns="91440" bIns="45720" rtlCol="0" anchor="b">
            <a:normAutofit/>
          </a:bodyPr>
          <a:lstStyle/>
          <a:p>
            <a:pPr eaLnBrk="1" hangingPunct="1">
              <a:lnSpc>
                <a:spcPct val="90000"/>
              </a:lnSpc>
            </a:pPr>
            <a:r>
              <a:rPr lang="en-US" sz="6800" kern="1200" dirty="0">
                <a:solidFill>
                  <a:schemeClr val="bg2"/>
                </a:solidFill>
              </a:rPr>
              <a:t>Experimental Details</a:t>
            </a:r>
            <a:br>
              <a:rPr lang="en-US" sz="6800" kern="1200" dirty="0">
                <a:solidFill>
                  <a:schemeClr val="tx1"/>
                </a:solidFill>
                <a:latin typeface="+mj-lt"/>
                <a:ea typeface="+mj-ea"/>
                <a:cs typeface="+mj-cs"/>
              </a:rPr>
            </a:br>
            <a:br>
              <a:rPr lang="en-US" sz="6800" kern="1200" dirty="0">
                <a:solidFill>
                  <a:schemeClr val="tx1"/>
                </a:solidFill>
                <a:latin typeface="+mj-lt"/>
                <a:ea typeface="+mj-ea"/>
                <a:cs typeface="+mj-cs"/>
              </a:rPr>
            </a:br>
            <a:endParaRPr lang="en-US" sz="6800" kern="1200" dirty="0">
              <a:solidFill>
                <a:schemeClr val="tx1"/>
              </a:solidFill>
              <a:latin typeface="+mj-lt"/>
              <a:ea typeface="+mj-ea"/>
              <a:cs typeface="+mj-cs"/>
            </a:endParaRPr>
          </a:p>
        </p:txBody>
      </p:sp>
      <p:sp>
        <p:nvSpPr>
          <p:cNvPr id="9" name="Rectangle 8">
            <a:extLst>
              <a:ext uri="{FF2B5EF4-FFF2-40B4-BE49-F238E27FC236}">
                <a16:creationId xmlns:a16="http://schemas.microsoft.com/office/drawing/2014/main" id="{391F6B52-91F4-4AEB-B6DB-29FEBCF28C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4331166"/>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1" name="Rectangle 10">
            <a:extLst>
              <a:ext uri="{FF2B5EF4-FFF2-40B4-BE49-F238E27FC236}">
                <a16:creationId xmlns:a16="http://schemas.microsoft.com/office/drawing/2014/main" id="{2CD6F061-7C53-44F4-9794-953DB70A4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346882" y="2348839"/>
            <a:ext cx="54864" cy="39467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Audio 2">
            <a:hlinkClick r:id="" action="ppaction://media"/>
            <a:extLst>
              <a:ext uri="{FF2B5EF4-FFF2-40B4-BE49-F238E27FC236}">
                <a16:creationId xmlns:a16="http://schemas.microsoft.com/office/drawing/2014/main" id="{F2BFD668-641C-48E9-A938-43746EC0001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791868493"/>
      </p:ext>
    </p:extLst>
  </p:cSld>
  <p:clrMapOvr>
    <a:masterClrMapping/>
  </p:clrMapOvr>
  <mc:AlternateContent xmlns:mc="http://schemas.openxmlformats.org/markup-compatibility/2006" xmlns:p14="http://schemas.microsoft.com/office/powerpoint/2010/main">
    <mc:Choice Requires="p14">
      <p:transition spd="slow" p14:dur="2000" advTm="1031"/>
    </mc:Choice>
    <mc:Fallback xmlns="">
      <p:transition spd="slow" advTm="1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F0055-D29D-4849-89FB-43922708D427}"/>
              </a:ext>
            </a:extLst>
          </p:cNvPr>
          <p:cNvSpPr>
            <a:spLocks noGrp="1"/>
          </p:cNvSpPr>
          <p:nvPr>
            <p:ph type="title"/>
          </p:nvPr>
        </p:nvSpPr>
        <p:spPr/>
        <p:style>
          <a:lnRef idx="2">
            <a:schemeClr val="dk1"/>
          </a:lnRef>
          <a:fillRef idx="1">
            <a:schemeClr val="lt1"/>
          </a:fillRef>
          <a:effectRef idx="0">
            <a:schemeClr val="dk1"/>
          </a:effectRef>
          <a:fontRef idx="minor">
            <a:schemeClr val="dk1"/>
          </a:fontRef>
        </p:style>
        <p:txBody>
          <a:bodyPr>
            <a:normAutofit/>
          </a:bodyPr>
          <a:lstStyle/>
          <a:p>
            <a:pPr algn="ctr"/>
            <a:r>
              <a:rPr lang="en-GB" sz="4000" dirty="0">
                <a:latin typeface="Times New Roman" panose="02020603050405020304" pitchFamily="18" charset="0"/>
                <a:cs typeface="Times New Roman" panose="02020603050405020304" pitchFamily="18" charset="0"/>
              </a:rPr>
              <a:t>Lattice disorder: ion implantation</a:t>
            </a:r>
            <a:endParaRPr lang="en-ZA" sz="4000"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5EDDFC03-6E8F-4DF7-AFA1-CC59F2FACA08}"/>
              </a:ext>
            </a:extLst>
          </p:cNvPr>
          <p:cNvSpPr>
            <a:spLocks noGrp="1"/>
          </p:cNvSpPr>
          <p:nvPr>
            <p:ph idx="1"/>
          </p:nvPr>
        </p:nvSpPr>
        <p:spPr>
          <a:xfrm>
            <a:off x="0" y="1978198"/>
            <a:ext cx="5725160" cy="1731499"/>
          </a:xfrm>
        </p:spPr>
        <p:txBody>
          <a:bodyPr>
            <a:normAutofit fontScale="92500" lnSpcReduction="20000"/>
          </a:bodyPr>
          <a:lstStyle/>
          <a:p>
            <a:pPr>
              <a:lnSpc>
                <a:spcPct val="150000"/>
              </a:lnSpc>
            </a:pPr>
            <a:r>
              <a:rPr lang="en-GB" sz="1800" dirty="0">
                <a:latin typeface="Times New Roman" panose="02020603050405020304" pitchFamily="18" charset="0"/>
                <a:cs typeface="Times New Roman" panose="02020603050405020304" pitchFamily="18" charset="0"/>
              </a:rPr>
              <a:t>Energetic ions bombard surface </a:t>
            </a:r>
          </a:p>
          <a:p>
            <a:pPr lvl="1">
              <a:lnSpc>
                <a:spcPct val="150000"/>
              </a:lnSpc>
            </a:pPr>
            <a:r>
              <a:rPr lang="en-GB" sz="1800" dirty="0">
                <a:latin typeface="Times New Roman" panose="02020603050405020304" pitchFamily="18" charset="0"/>
                <a:cs typeface="Times New Roman" panose="02020603050405020304" pitchFamily="18" charset="0"/>
              </a:rPr>
              <a:t>Create lattice damage → amorphous near-surface layer</a:t>
            </a:r>
          </a:p>
          <a:p>
            <a:pPr lvl="1">
              <a:lnSpc>
                <a:spcPct val="150000"/>
              </a:lnSpc>
            </a:pPr>
            <a:r>
              <a:rPr lang="en-GB" sz="1800" dirty="0" err="1">
                <a:latin typeface="Times New Roman" panose="02020603050405020304" pitchFamily="18" charset="0"/>
                <a:cs typeface="Times New Roman" panose="02020603050405020304" pitchFamily="18" charset="0"/>
              </a:rPr>
              <a:t>Channeling</a:t>
            </a:r>
            <a:r>
              <a:rPr lang="en-GB" sz="1800" dirty="0">
                <a:latin typeface="Times New Roman" panose="02020603050405020304" pitchFamily="18" charset="0"/>
                <a:cs typeface="Times New Roman" panose="02020603050405020304" pitchFamily="18" charset="0"/>
              </a:rPr>
              <a:t> effect → often undesired outcome</a:t>
            </a:r>
          </a:p>
          <a:p>
            <a:pPr>
              <a:lnSpc>
                <a:spcPct val="150000"/>
              </a:lnSpc>
            </a:pPr>
            <a:r>
              <a:rPr lang="en-ZA" sz="1800" dirty="0">
                <a:latin typeface="Times New Roman" panose="02020603050405020304" pitchFamily="18" charset="0"/>
                <a:cs typeface="Times New Roman" panose="02020603050405020304" pitchFamily="18" charset="0"/>
              </a:rPr>
              <a:t>SRIM simulates the damage event, can estimate penetration</a:t>
            </a:r>
          </a:p>
        </p:txBody>
      </p:sp>
      <p:pic>
        <p:nvPicPr>
          <p:cNvPr id="5" name="Picture 4">
            <a:extLst>
              <a:ext uri="{FF2B5EF4-FFF2-40B4-BE49-F238E27FC236}">
                <a16:creationId xmlns:a16="http://schemas.microsoft.com/office/drawing/2014/main" id="{CEAB6E70-27F4-47AE-A11C-3ACBD26B0172}"/>
              </a:ext>
            </a:extLst>
          </p:cNvPr>
          <p:cNvPicPr>
            <a:picLocks noChangeAspect="1"/>
          </p:cNvPicPr>
          <p:nvPr/>
        </p:nvPicPr>
        <p:blipFill>
          <a:blip r:embed="rId5"/>
          <a:stretch>
            <a:fillRect/>
          </a:stretch>
        </p:blipFill>
        <p:spPr>
          <a:xfrm>
            <a:off x="6905338" y="4234071"/>
            <a:ext cx="3682769" cy="2408030"/>
          </a:xfrm>
          <a:prstGeom prst="rect">
            <a:avLst/>
          </a:prstGeom>
        </p:spPr>
      </p:pic>
      <p:graphicFrame>
        <p:nvGraphicFramePr>
          <p:cNvPr id="14" name="Table 13">
            <a:extLst>
              <a:ext uri="{FF2B5EF4-FFF2-40B4-BE49-F238E27FC236}">
                <a16:creationId xmlns:a16="http://schemas.microsoft.com/office/drawing/2014/main" id="{DD7E9913-745E-4882-B240-27CA04117814}"/>
              </a:ext>
            </a:extLst>
          </p:cNvPr>
          <p:cNvGraphicFramePr>
            <a:graphicFrameLocks noGrp="1"/>
          </p:cNvGraphicFramePr>
          <p:nvPr>
            <p:extLst>
              <p:ext uri="{D42A27DB-BD31-4B8C-83A1-F6EECF244321}">
                <p14:modId xmlns:p14="http://schemas.microsoft.com/office/powerpoint/2010/main" val="2974418312"/>
              </p:ext>
            </p:extLst>
          </p:nvPr>
        </p:nvGraphicFramePr>
        <p:xfrm>
          <a:off x="5631646" y="1827232"/>
          <a:ext cx="6470066" cy="2033430"/>
        </p:xfrm>
        <a:graphic>
          <a:graphicData uri="http://schemas.openxmlformats.org/drawingml/2006/table">
            <a:tbl>
              <a:tblPr firstRow="1" firstCol="1" bandRow="1">
                <a:tableStyleId>{5C22544A-7EE6-4342-B048-85BDC9FD1C3A}</a:tableStyleId>
              </a:tblPr>
              <a:tblGrid>
                <a:gridCol w="2255410">
                  <a:extLst>
                    <a:ext uri="{9D8B030D-6E8A-4147-A177-3AD203B41FA5}">
                      <a16:colId xmlns:a16="http://schemas.microsoft.com/office/drawing/2014/main" val="4282648568"/>
                    </a:ext>
                  </a:extLst>
                </a:gridCol>
                <a:gridCol w="4214656">
                  <a:extLst>
                    <a:ext uri="{9D8B030D-6E8A-4147-A177-3AD203B41FA5}">
                      <a16:colId xmlns:a16="http://schemas.microsoft.com/office/drawing/2014/main" val="804124626"/>
                    </a:ext>
                  </a:extLst>
                </a:gridCol>
              </a:tblGrid>
              <a:tr h="406686">
                <a:tc>
                  <a:txBody>
                    <a:bodyPr/>
                    <a:lstStyle/>
                    <a:p>
                      <a:pPr>
                        <a:lnSpc>
                          <a:spcPct val="150000"/>
                        </a:lnSpc>
                        <a:spcAft>
                          <a:spcPts val="800"/>
                        </a:spcAft>
                      </a:pPr>
                      <a:r>
                        <a:rPr lang="en-GB" sz="1300" dirty="0">
                          <a:effectLst/>
                          <a:latin typeface="Times New Roman" panose="02020603050405020304" pitchFamily="18" charset="0"/>
                          <a:cs typeface="Times New Roman" panose="02020603050405020304" pitchFamily="18" charset="0"/>
                        </a:rPr>
                        <a:t>Ion type</a:t>
                      </a:r>
                      <a:endParaRPr lang="en-ZA"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r>
                        <a:rPr lang="en-GB" sz="1300" dirty="0">
                          <a:effectLst/>
                          <a:latin typeface="Times New Roman" panose="02020603050405020304" pitchFamily="18" charset="0"/>
                          <a:cs typeface="Times New Roman" panose="02020603050405020304" pitchFamily="18" charset="0"/>
                        </a:rPr>
                        <a:t>Implantation condition (at room temperature)</a:t>
                      </a:r>
                      <a:endParaRPr lang="en-ZA"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78133388"/>
                  </a:ext>
                </a:extLst>
              </a:tr>
              <a:tr h="406686">
                <a:tc>
                  <a:txBody>
                    <a:bodyPr/>
                    <a:lstStyle/>
                    <a:p>
                      <a:pPr>
                        <a:lnSpc>
                          <a:spcPct val="150000"/>
                        </a:lnSpc>
                        <a:spcAft>
                          <a:spcPts val="800"/>
                        </a:spcAft>
                      </a:pPr>
                      <a:r>
                        <a:rPr lang="en-GB" sz="1300" dirty="0">
                          <a:effectLst/>
                          <a:latin typeface="Times New Roman" panose="02020603050405020304" pitchFamily="18" charset="0"/>
                          <a:cs typeface="Times New Roman" panose="02020603050405020304" pitchFamily="18" charset="0"/>
                        </a:rPr>
                        <a:t>Argon ions (100 keV)</a:t>
                      </a:r>
                      <a:endParaRPr lang="en-ZA"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r>
                        <a:rPr lang="en-GB" sz="1300" dirty="0">
                          <a:effectLst/>
                          <a:latin typeface="Times New Roman" panose="02020603050405020304" pitchFamily="18" charset="0"/>
                          <a:cs typeface="Times New Roman" panose="02020603050405020304" pitchFamily="18" charset="0"/>
                        </a:rPr>
                        <a:t>1×10</a:t>
                      </a:r>
                      <a:r>
                        <a:rPr lang="en-GB" sz="1300" baseline="30000" dirty="0">
                          <a:effectLst/>
                          <a:latin typeface="Times New Roman" panose="02020603050405020304" pitchFamily="18" charset="0"/>
                          <a:cs typeface="Times New Roman" panose="02020603050405020304" pitchFamily="18" charset="0"/>
                        </a:rPr>
                        <a:t>14</a:t>
                      </a:r>
                      <a:r>
                        <a:rPr lang="en-GB" sz="1300" dirty="0">
                          <a:effectLst/>
                          <a:latin typeface="Times New Roman" panose="02020603050405020304" pitchFamily="18" charset="0"/>
                          <a:cs typeface="Times New Roman" panose="02020603050405020304" pitchFamily="18" charset="0"/>
                        </a:rPr>
                        <a:t>, 5×10</a:t>
                      </a:r>
                      <a:r>
                        <a:rPr lang="en-GB" sz="1300" baseline="30000" dirty="0">
                          <a:effectLst/>
                          <a:latin typeface="Times New Roman" panose="02020603050405020304" pitchFamily="18" charset="0"/>
                          <a:cs typeface="Times New Roman" panose="02020603050405020304" pitchFamily="18" charset="0"/>
                        </a:rPr>
                        <a:t>14</a:t>
                      </a:r>
                      <a:r>
                        <a:rPr lang="en-GB" sz="1300" dirty="0">
                          <a:effectLst/>
                          <a:latin typeface="Times New Roman" panose="02020603050405020304" pitchFamily="18" charset="0"/>
                          <a:cs typeface="Times New Roman" panose="02020603050405020304" pitchFamily="18" charset="0"/>
                        </a:rPr>
                        <a:t>, 1×10</a:t>
                      </a:r>
                      <a:r>
                        <a:rPr lang="en-GB" sz="1300" baseline="30000" dirty="0">
                          <a:effectLst/>
                          <a:latin typeface="Times New Roman" panose="02020603050405020304" pitchFamily="18" charset="0"/>
                          <a:cs typeface="Times New Roman" panose="02020603050405020304" pitchFamily="18" charset="0"/>
                        </a:rPr>
                        <a:t>15</a:t>
                      </a:r>
                      <a:r>
                        <a:rPr lang="en-GB" sz="1300" dirty="0">
                          <a:effectLst/>
                          <a:latin typeface="Times New Roman" panose="02020603050405020304" pitchFamily="18" charset="0"/>
                          <a:cs typeface="Times New Roman" panose="02020603050405020304" pitchFamily="18" charset="0"/>
                        </a:rPr>
                        <a:t>, 5×10</a:t>
                      </a:r>
                      <a:r>
                        <a:rPr lang="en-GB" sz="1300" baseline="30000" dirty="0">
                          <a:effectLst/>
                          <a:latin typeface="Times New Roman" panose="02020603050405020304" pitchFamily="18" charset="0"/>
                          <a:cs typeface="Times New Roman" panose="02020603050405020304" pitchFamily="18" charset="0"/>
                        </a:rPr>
                        <a:t>15</a:t>
                      </a:r>
                      <a:r>
                        <a:rPr lang="en-GB" sz="1300" dirty="0">
                          <a:effectLst/>
                          <a:latin typeface="Times New Roman" panose="02020603050405020304" pitchFamily="18" charset="0"/>
                          <a:cs typeface="Times New Roman" panose="02020603050405020304" pitchFamily="18" charset="0"/>
                        </a:rPr>
                        <a:t>, 1×10</a:t>
                      </a:r>
                      <a:r>
                        <a:rPr lang="en-GB" sz="1300" baseline="30000" dirty="0">
                          <a:effectLst/>
                          <a:latin typeface="Times New Roman" panose="02020603050405020304" pitchFamily="18" charset="0"/>
                          <a:cs typeface="Times New Roman" panose="02020603050405020304" pitchFamily="18" charset="0"/>
                        </a:rPr>
                        <a:t>16</a:t>
                      </a:r>
                      <a:r>
                        <a:rPr lang="en-GB" sz="1300" dirty="0">
                          <a:effectLst/>
                          <a:latin typeface="Times New Roman" panose="02020603050405020304" pitchFamily="18" charset="0"/>
                          <a:cs typeface="Times New Roman" panose="02020603050405020304" pitchFamily="18" charset="0"/>
                        </a:rPr>
                        <a:t>, 5×10</a:t>
                      </a:r>
                      <a:r>
                        <a:rPr lang="en-GB" sz="1300" baseline="30000" dirty="0">
                          <a:effectLst/>
                          <a:latin typeface="Times New Roman" panose="02020603050405020304" pitchFamily="18" charset="0"/>
                          <a:cs typeface="Times New Roman" panose="02020603050405020304" pitchFamily="18" charset="0"/>
                        </a:rPr>
                        <a:t>16 </a:t>
                      </a:r>
                      <a:r>
                        <a:rPr lang="en-GB" sz="1300" dirty="0">
                          <a:effectLst/>
                          <a:latin typeface="Times New Roman" panose="02020603050405020304" pitchFamily="18" charset="0"/>
                          <a:cs typeface="Times New Roman" panose="02020603050405020304" pitchFamily="18" charset="0"/>
                        </a:rPr>
                        <a:t>ions/cm</a:t>
                      </a:r>
                      <a:r>
                        <a:rPr lang="en-GB" sz="1300" baseline="30000" dirty="0">
                          <a:effectLst/>
                          <a:latin typeface="Times New Roman" panose="02020603050405020304" pitchFamily="18" charset="0"/>
                          <a:cs typeface="Times New Roman" panose="02020603050405020304" pitchFamily="18" charset="0"/>
                        </a:rPr>
                        <a:t>2</a:t>
                      </a:r>
                      <a:r>
                        <a:rPr lang="en-GB" sz="1300" dirty="0">
                          <a:effectLst/>
                          <a:latin typeface="Times New Roman" panose="02020603050405020304" pitchFamily="18" charset="0"/>
                          <a:cs typeface="Times New Roman" panose="02020603050405020304" pitchFamily="18" charset="0"/>
                        </a:rPr>
                        <a:t> </a:t>
                      </a:r>
                      <a:endParaRPr lang="en-ZA"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15565666"/>
                  </a:ext>
                </a:extLst>
              </a:tr>
              <a:tr h="406686">
                <a:tc>
                  <a:txBody>
                    <a:bodyPr/>
                    <a:lstStyle/>
                    <a:p>
                      <a:pPr>
                        <a:lnSpc>
                          <a:spcPct val="150000"/>
                        </a:lnSpc>
                        <a:spcAft>
                          <a:spcPts val="800"/>
                        </a:spcAft>
                      </a:pPr>
                      <a:r>
                        <a:rPr lang="en-GB" sz="1300" dirty="0">
                          <a:effectLst/>
                          <a:latin typeface="Times New Roman" panose="02020603050405020304" pitchFamily="18" charset="0"/>
                          <a:cs typeface="Times New Roman" panose="02020603050405020304" pitchFamily="18" charset="0"/>
                        </a:rPr>
                        <a:t>Argon ions (1×10</a:t>
                      </a:r>
                      <a:r>
                        <a:rPr lang="en-GB" sz="1300" baseline="30000" dirty="0">
                          <a:effectLst/>
                          <a:latin typeface="Times New Roman" panose="02020603050405020304" pitchFamily="18" charset="0"/>
                          <a:cs typeface="Times New Roman" panose="02020603050405020304" pitchFamily="18" charset="0"/>
                        </a:rPr>
                        <a:t>16 </a:t>
                      </a:r>
                      <a:r>
                        <a:rPr lang="en-GB" sz="1300" dirty="0">
                          <a:effectLst/>
                          <a:latin typeface="Times New Roman" panose="02020603050405020304" pitchFamily="18" charset="0"/>
                          <a:cs typeface="Times New Roman" panose="02020603050405020304" pitchFamily="18" charset="0"/>
                        </a:rPr>
                        <a:t>ions/cm</a:t>
                      </a:r>
                      <a:r>
                        <a:rPr lang="en-GB" sz="1300" baseline="30000" dirty="0">
                          <a:effectLst/>
                          <a:latin typeface="Times New Roman" panose="02020603050405020304" pitchFamily="18" charset="0"/>
                          <a:cs typeface="Times New Roman" panose="02020603050405020304" pitchFamily="18" charset="0"/>
                        </a:rPr>
                        <a:t>2</a:t>
                      </a:r>
                      <a:r>
                        <a:rPr lang="en-GB" sz="1300" baseline="0" dirty="0">
                          <a:effectLst/>
                          <a:latin typeface="Times New Roman" panose="02020603050405020304" pitchFamily="18" charset="0"/>
                          <a:cs typeface="Times New Roman" panose="02020603050405020304" pitchFamily="18" charset="0"/>
                        </a:rPr>
                        <a:t>)</a:t>
                      </a:r>
                      <a:endParaRPr lang="en-ZA"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r>
                        <a:rPr lang="en-GB" sz="1300" dirty="0">
                          <a:effectLst/>
                          <a:latin typeface="Times New Roman" panose="02020603050405020304" pitchFamily="18" charset="0"/>
                          <a:cs typeface="Times New Roman" panose="02020603050405020304" pitchFamily="18" charset="0"/>
                        </a:rPr>
                        <a:t>30, 60, 90, 120, 150 keV</a:t>
                      </a:r>
                      <a:endParaRPr lang="en-ZA"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50479671"/>
                  </a:ext>
                </a:extLst>
              </a:tr>
              <a:tr h="406686">
                <a:tc>
                  <a:txBody>
                    <a:bodyPr/>
                    <a:lstStyle/>
                    <a:p>
                      <a:pPr>
                        <a:lnSpc>
                          <a:spcPct val="150000"/>
                        </a:lnSpc>
                        <a:spcAft>
                          <a:spcPts val="800"/>
                        </a:spcAft>
                      </a:pPr>
                      <a:r>
                        <a:rPr lang="en-GB" sz="1300" dirty="0">
                          <a:effectLst/>
                          <a:latin typeface="Times New Roman" panose="02020603050405020304" pitchFamily="18" charset="0"/>
                          <a:cs typeface="Times New Roman" panose="02020603050405020304" pitchFamily="18" charset="0"/>
                        </a:rPr>
                        <a:t>Silicon ions(100 keV)</a:t>
                      </a:r>
                      <a:endParaRPr lang="en-ZA"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r>
                        <a:rPr lang="en-GB" sz="1300" dirty="0">
                          <a:effectLst/>
                          <a:latin typeface="Times New Roman" panose="02020603050405020304" pitchFamily="18" charset="0"/>
                          <a:cs typeface="Times New Roman" panose="02020603050405020304" pitchFamily="18" charset="0"/>
                        </a:rPr>
                        <a:t>1×10</a:t>
                      </a:r>
                      <a:r>
                        <a:rPr lang="en-GB" sz="1300" baseline="30000" dirty="0">
                          <a:effectLst/>
                          <a:latin typeface="Times New Roman" panose="02020603050405020304" pitchFamily="18" charset="0"/>
                          <a:cs typeface="Times New Roman" panose="02020603050405020304" pitchFamily="18" charset="0"/>
                        </a:rPr>
                        <a:t>14</a:t>
                      </a:r>
                      <a:r>
                        <a:rPr lang="en-GB" sz="1300" dirty="0">
                          <a:effectLst/>
                          <a:latin typeface="Times New Roman" panose="02020603050405020304" pitchFamily="18" charset="0"/>
                          <a:cs typeface="Times New Roman" panose="02020603050405020304" pitchFamily="18" charset="0"/>
                        </a:rPr>
                        <a:t>, 5×10</a:t>
                      </a:r>
                      <a:r>
                        <a:rPr lang="en-GB" sz="1300" baseline="30000" dirty="0">
                          <a:effectLst/>
                          <a:latin typeface="Times New Roman" panose="02020603050405020304" pitchFamily="18" charset="0"/>
                          <a:cs typeface="Times New Roman" panose="02020603050405020304" pitchFamily="18" charset="0"/>
                        </a:rPr>
                        <a:t>14</a:t>
                      </a:r>
                      <a:r>
                        <a:rPr lang="en-GB" sz="1300" dirty="0">
                          <a:effectLst/>
                          <a:latin typeface="Times New Roman" panose="02020603050405020304" pitchFamily="18" charset="0"/>
                          <a:cs typeface="Times New Roman" panose="02020603050405020304" pitchFamily="18" charset="0"/>
                        </a:rPr>
                        <a:t>, 1×10</a:t>
                      </a:r>
                      <a:r>
                        <a:rPr lang="en-GB" sz="1300" baseline="30000" dirty="0">
                          <a:effectLst/>
                          <a:latin typeface="Times New Roman" panose="02020603050405020304" pitchFamily="18" charset="0"/>
                          <a:cs typeface="Times New Roman" panose="02020603050405020304" pitchFamily="18" charset="0"/>
                        </a:rPr>
                        <a:t>15</a:t>
                      </a:r>
                      <a:r>
                        <a:rPr lang="en-GB" sz="1300" dirty="0">
                          <a:effectLst/>
                          <a:latin typeface="Times New Roman" panose="02020603050405020304" pitchFamily="18" charset="0"/>
                          <a:cs typeface="Times New Roman" panose="02020603050405020304" pitchFamily="18" charset="0"/>
                        </a:rPr>
                        <a:t>, 5×10</a:t>
                      </a:r>
                      <a:r>
                        <a:rPr lang="en-GB" sz="1300" baseline="30000" dirty="0">
                          <a:effectLst/>
                          <a:latin typeface="Times New Roman" panose="02020603050405020304" pitchFamily="18" charset="0"/>
                          <a:cs typeface="Times New Roman" panose="02020603050405020304" pitchFamily="18" charset="0"/>
                        </a:rPr>
                        <a:t>15</a:t>
                      </a:r>
                      <a:r>
                        <a:rPr lang="en-GB" sz="1300" dirty="0">
                          <a:effectLst/>
                          <a:latin typeface="Times New Roman" panose="02020603050405020304" pitchFamily="18" charset="0"/>
                          <a:cs typeface="Times New Roman" panose="02020603050405020304" pitchFamily="18" charset="0"/>
                        </a:rPr>
                        <a:t>, 1×10</a:t>
                      </a:r>
                      <a:r>
                        <a:rPr lang="en-GB" sz="1300" baseline="30000" dirty="0">
                          <a:effectLst/>
                          <a:latin typeface="Times New Roman" panose="02020603050405020304" pitchFamily="18" charset="0"/>
                          <a:cs typeface="Times New Roman" panose="02020603050405020304" pitchFamily="18" charset="0"/>
                        </a:rPr>
                        <a:t>16</a:t>
                      </a:r>
                      <a:r>
                        <a:rPr lang="en-GB" sz="1300" dirty="0">
                          <a:effectLst/>
                          <a:latin typeface="Times New Roman" panose="02020603050405020304" pitchFamily="18" charset="0"/>
                          <a:cs typeface="Times New Roman" panose="02020603050405020304" pitchFamily="18" charset="0"/>
                        </a:rPr>
                        <a:t>, 5×10</a:t>
                      </a:r>
                      <a:r>
                        <a:rPr lang="en-GB" sz="1300" baseline="30000" dirty="0">
                          <a:effectLst/>
                          <a:latin typeface="Times New Roman" panose="02020603050405020304" pitchFamily="18" charset="0"/>
                          <a:cs typeface="Times New Roman" panose="02020603050405020304" pitchFamily="18" charset="0"/>
                        </a:rPr>
                        <a:t>16 </a:t>
                      </a:r>
                      <a:r>
                        <a:rPr lang="en-GB" sz="1300" dirty="0">
                          <a:effectLst/>
                          <a:latin typeface="Times New Roman" panose="02020603050405020304" pitchFamily="18" charset="0"/>
                          <a:cs typeface="Times New Roman" panose="02020603050405020304" pitchFamily="18" charset="0"/>
                        </a:rPr>
                        <a:t>ions/cm</a:t>
                      </a:r>
                      <a:r>
                        <a:rPr lang="en-GB" sz="1300" baseline="30000" dirty="0">
                          <a:effectLst/>
                          <a:latin typeface="Times New Roman" panose="02020603050405020304" pitchFamily="18" charset="0"/>
                          <a:cs typeface="Times New Roman" panose="02020603050405020304" pitchFamily="18" charset="0"/>
                        </a:rPr>
                        <a:t>2</a:t>
                      </a:r>
                      <a:endParaRPr lang="en-ZA"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79881160"/>
                  </a:ext>
                </a:extLst>
              </a:tr>
              <a:tr h="406686">
                <a:tc>
                  <a:txBody>
                    <a:bodyPr/>
                    <a:lstStyle/>
                    <a:p>
                      <a:pPr>
                        <a:lnSpc>
                          <a:spcPct val="150000"/>
                        </a:lnSpc>
                        <a:spcAft>
                          <a:spcPts val="800"/>
                        </a:spcAft>
                      </a:pPr>
                      <a:r>
                        <a:rPr lang="en-GB" sz="1300" dirty="0">
                          <a:effectLst/>
                          <a:latin typeface="Times New Roman" panose="02020603050405020304" pitchFamily="18" charset="0"/>
                          <a:cs typeface="Times New Roman" panose="02020603050405020304" pitchFamily="18" charset="0"/>
                        </a:rPr>
                        <a:t>Silicon ions (1×10</a:t>
                      </a:r>
                      <a:r>
                        <a:rPr lang="en-GB" sz="1300" baseline="30000" dirty="0">
                          <a:effectLst/>
                          <a:latin typeface="Times New Roman" panose="02020603050405020304" pitchFamily="18" charset="0"/>
                          <a:cs typeface="Times New Roman" panose="02020603050405020304" pitchFamily="18" charset="0"/>
                        </a:rPr>
                        <a:t>16 </a:t>
                      </a:r>
                      <a:r>
                        <a:rPr lang="en-GB" sz="1300" dirty="0">
                          <a:effectLst/>
                          <a:latin typeface="Times New Roman" panose="02020603050405020304" pitchFamily="18" charset="0"/>
                          <a:cs typeface="Times New Roman" panose="02020603050405020304" pitchFamily="18" charset="0"/>
                        </a:rPr>
                        <a:t>ions/cm</a:t>
                      </a:r>
                      <a:r>
                        <a:rPr lang="en-GB" sz="1300" baseline="30000" dirty="0">
                          <a:effectLst/>
                          <a:latin typeface="Times New Roman" panose="02020603050405020304" pitchFamily="18" charset="0"/>
                          <a:cs typeface="Times New Roman" panose="02020603050405020304" pitchFamily="18" charset="0"/>
                        </a:rPr>
                        <a:t>2</a:t>
                      </a:r>
                      <a:r>
                        <a:rPr lang="en-GB" sz="1300" baseline="0" dirty="0">
                          <a:effectLst/>
                          <a:latin typeface="Times New Roman" panose="02020603050405020304" pitchFamily="18" charset="0"/>
                          <a:cs typeface="Times New Roman" panose="02020603050405020304" pitchFamily="18" charset="0"/>
                        </a:rPr>
                        <a:t>)</a:t>
                      </a:r>
                      <a:endParaRPr lang="en-ZA"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r>
                        <a:rPr lang="en-GB" sz="1300" dirty="0">
                          <a:effectLst/>
                          <a:latin typeface="Times New Roman" panose="02020603050405020304" pitchFamily="18" charset="0"/>
                          <a:cs typeface="Times New Roman" panose="02020603050405020304" pitchFamily="18" charset="0"/>
                        </a:rPr>
                        <a:t>30, 60, 90, 120, 150 keV</a:t>
                      </a:r>
                      <a:endParaRPr lang="en-ZA"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59203295"/>
                  </a:ext>
                </a:extLst>
              </a:tr>
            </a:tbl>
          </a:graphicData>
        </a:graphic>
      </p:graphicFrame>
      <p:pic>
        <p:nvPicPr>
          <p:cNvPr id="16" name="Picture 15">
            <a:extLst>
              <a:ext uri="{FF2B5EF4-FFF2-40B4-BE49-F238E27FC236}">
                <a16:creationId xmlns:a16="http://schemas.microsoft.com/office/drawing/2014/main" id="{92DF87D7-59F3-412F-BA6F-30EED1E993B8}"/>
              </a:ext>
            </a:extLst>
          </p:cNvPr>
          <p:cNvPicPr>
            <a:picLocks noChangeAspect="1"/>
          </p:cNvPicPr>
          <p:nvPr/>
        </p:nvPicPr>
        <p:blipFill>
          <a:blip r:embed="rId6"/>
          <a:stretch>
            <a:fillRect/>
          </a:stretch>
        </p:blipFill>
        <p:spPr>
          <a:xfrm>
            <a:off x="668525" y="3578640"/>
            <a:ext cx="4618138" cy="3289300"/>
          </a:xfrm>
          <a:prstGeom prst="rect">
            <a:avLst/>
          </a:prstGeom>
        </p:spPr>
      </p:pic>
      <p:pic>
        <p:nvPicPr>
          <p:cNvPr id="8" name="Audio 23">
            <a:hlinkClick r:id="" action="ppaction://media"/>
            <a:extLst>
              <a:ext uri="{FF2B5EF4-FFF2-40B4-BE49-F238E27FC236}">
                <a16:creationId xmlns:a16="http://schemas.microsoft.com/office/drawing/2014/main" id="{B24BB823-4013-4FC8-892C-4DAA01A206B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223975128"/>
      </p:ext>
    </p:extLst>
  </p:cSld>
  <p:clrMapOvr>
    <a:masterClrMapping/>
  </p:clrMapOvr>
  <mc:AlternateContent xmlns:mc="http://schemas.openxmlformats.org/markup-compatibility/2006">
    <mc:Choice xmlns:p14="http://schemas.microsoft.com/office/powerpoint/2010/main" Requires="p14">
      <p:transition spd="slow" p14:dur="2000" advTm="72838"/>
    </mc:Choice>
    <mc:Fallback>
      <p:transition spd="slow" advTm="728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20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p:ext uri="{3A86A75C-4F4B-4683-9AE1-C65F6400EC91}">
      <p14:laserTraceLst xmlns:p14="http://schemas.microsoft.com/office/powerpoint/2010/main">
        <p14:tracePtLst>
          <p14:tracePt t="25879" x="949325" y="2547938"/>
          <p14:tracePt t="25891" x="1552575" y="2574925"/>
          <p14:tracePt t="25905" x="2228850" y="2620963"/>
          <p14:tracePt t="25914" x="2940050" y="2674938"/>
          <p14:tracePt t="25924" x="3625850" y="2730500"/>
          <p14:tracePt t="25939" x="4200525" y="2803525"/>
          <p14:tracePt t="25949" x="4630738" y="2876550"/>
          <p14:tracePt t="25958" x="4876800" y="2903538"/>
          <p14:tracePt t="25972" x="5022850" y="2922588"/>
          <p14:tracePt t="25982" x="5132388" y="2940050"/>
          <p14:tracePt t="25991" x="5205413" y="2940050"/>
          <p14:tracePt t="26004" x="5251450" y="2940050"/>
          <p14:tracePt t="26016" x="5305425" y="2940050"/>
          <p14:tracePt t="26025" x="5397500" y="2940050"/>
          <p14:tracePt t="26036" x="5487988" y="2940050"/>
          <p14:tracePt t="26049" x="5616575" y="2940050"/>
          <p14:tracePt t="26059" x="5745163" y="2940050"/>
          <p14:tracePt t="26071" x="5854700" y="2940050"/>
          <p14:tracePt t="26082" x="5964238" y="2949575"/>
          <p14:tracePt t="26097" x="6054725" y="2949575"/>
          <p14:tracePt t="26105" x="6110288" y="2949575"/>
          <p14:tracePt t="26117" x="6118225" y="2949575"/>
          <p14:tracePt t="26127" x="6127750" y="2949575"/>
          <p14:tracePt t="26184" x="6164263" y="2949575"/>
          <p14:tracePt t="26195" x="6219825" y="2949575"/>
          <p14:tracePt t="26207" x="6246813" y="2949575"/>
          <p14:tracePt t="26219" x="6337300" y="2949575"/>
          <p14:tracePt t="26229" x="6465888" y="2930525"/>
          <p14:tracePt t="26240" x="6594475" y="2903538"/>
          <p14:tracePt t="26253" x="6740525" y="2876550"/>
          <p14:tracePt t="26264" x="6886575" y="2857500"/>
          <p14:tracePt t="26274" x="7032625" y="2857500"/>
          <p14:tracePt t="26285" x="7142163" y="2857500"/>
          <p14:tracePt t="26301" x="7242175" y="2849563"/>
          <p14:tracePt t="26307" x="7334250" y="2830513"/>
          <p14:tracePt t="26320" x="7388225" y="2830513"/>
          <p14:tracePt t="26331" x="7461250" y="2830513"/>
          <p14:tracePt t="26341" x="7524750" y="2820988"/>
          <p14:tracePt t="26354" x="7543800" y="2820988"/>
          <p14:tracePt t="26379" x="7570788" y="2820988"/>
          <p14:tracePt t="26421" x="7597775" y="2813050"/>
          <p14:tracePt t="26431" x="7607300" y="2803525"/>
          <p14:tracePt t="26442" x="7634288" y="2784475"/>
          <p14:tracePt t="26454" x="7653338" y="2776538"/>
          <p14:tracePt t="26464" x="7689850" y="2767013"/>
          <p14:tracePt t="26476" x="7707313" y="2747963"/>
          <p14:tracePt t="26489" x="7726363" y="2740025"/>
          <p14:tracePt t="26522" x="7735888" y="2730500"/>
          <p14:tracePt t="26555" x="7735888" y="2720975"/>
          <p14:tracePt t="26565" x="7743825" y="2703513"/>
          <p14:tracePt t="26577" x="7762875" y="2693988"/>
          <p14:tracePt t="26588" x="7799388" y="2684463"/>
          <p14:tracePt t="26599" x="7808913" y="2674938"/>
          <p14:tracePt t="26612" x="7816850" y="2674938"/>
          <p14:tracePt t="26624" x="7826375" y="2667000"/>
          <p14:tracePt t="26756" x="7835900" y="2647950"/>
          <p14:tracePt t="26769" x="7853363" y="2620963"/>
          <p14:tracePt t="26779" x="7872413" y="2611438"/>
          <p14:tracePt t="26791" x="7918450" y="2593975"/>
          <p14:tracePt t="26803" x="7935913" y="2565400"/>
          <p14:tracePt t="26813" x="7954963" y="2557463"/>
          <p14:tracePt t="26824" x="7972425" y="2528888"/>
          <p14:tracePt t="27173" x="7954963" y="2520950"/>
          <p14:tracePt t="27187" x="7899400" y="2501900"/>
          <p14:tracePt t="27196" x="7872413" y="2474913"/>
          <p14:tracePt t="27207" x="7816850" y="2465388"/>
          <p14:tracePt t="27220" x="7772400" y="2465388"/>
          <p14:tracePt t="27231" x="7762875" y="2455863"/>
          <p14:tracePt t="27780" x="7780338" y="2455863"/>
          <p14:tracePt t="27791" x="7845425" y="2492375"/>
          <p14:tracePt t="27802" x="7881938" y="2547938"/>
          <p14:tracePt t="27815" x="7899400" y="2557463"/>
          <p14:tracePt t="27825" x="7972425" y="2620963"/>
          <p14:tracePt t="27937" x="7972425" y="2647950"/>
          <p14:tracePt t="27951" x="7972425" y="2657475"/>
          <p14:tracePt t="28152" x="7954963" y="2657475"/>
          <p14:tracePt t="28162" x="7945438" y="2647950"/>
          <p14:tracePt t="28265" x="7918450" y="2630488"/>
          <p14:tracePt t="28276" x="7881938" y="2601913"/>
          <p14:tracePt t="28310" x="7881938" y="2593975"/>
          <p14:tracePt t="28321" x="7872413" y="2584450"/>
          <p14:tracePt t="28332" x="7853363" y="2557463"/>
          <p14:tracePt t="28356" x="7816850" y="2538413"/>
          <p14:tracePt t="28358" x="7808913" y="2511425"/>
          <p14:tracePt t="28378" x="7799388" y="2511425"/>
          <p14:tracePt t="28389" x="7789863" y="2484438"/>
          <p14:tracePt t="28905" x="7789863" y="2465388"/>
          <p14:tracePt t="28919" x="7789863" y="2455863"/>
          <p14:tracePt t="29031" x="7780338" y="2447925"/>
          <p14:tracePt t="29052" x="7772400" y="2438400"/>
          <p14:tracePt t="29086" x="7753350" y="2419350"/>
          <p14:tracePt t="29974" x="7735888" y="2401888"/>
          <p14:tracePt t="30042" x="7726363" y="2401888"/>
          <p14:tracePt t="30076" x="7716838" y="2401888"/>
          <p14:tracePt t="30088" x="7707313" y="2401888"/>
          <p14:tracePt t="30101" x="7699375" y="2401888"/>
          <p14:tracePt t="30154" x="7680325" y="2401888"/>
          <p14:tracePt t="37985" x="7680325" y="2411413"/>
          <p14:tracePt t="39191" x="7680325" y="2419350"/>
          <p14:tracePt t="39195" x="7689850" y="2447925"/>
          <p14:tracePt t="39208" x="7716838" y="2501900"/>
          <p14:tracePt t="39268" x="7726363" y="2511425"/>
          <p14:tracePt t="39279" x="7735888" y="2520950"/>
          <p14:tracePt t="39335" x="7743825" y="2538413"/>
          <p14:tracePt t="39359" x="7743825" y="2557463"/>
          <p14:tracePt t="39368" x="7762875" y="2574925"/>
          <p14:tracePt t="39391" x="7762875" y="2593975"/>
          <p14:tracePt t="39403" x="7762875" y="2601913"/>
          <p14:tracePt t="39448" x="7762875" y="2611438"/>
          <p14:tracePt t="39504" x="7762875" y="2638425"/>
          <p14:tracePt t="39517" x="7762875" y="2657475"/>
          <p14:tracePt t="39526" x="7762875" y="2684463"/>
          <p14:tracePt t="39539" x="7762875" y="2693988"/>
          <p14:tracePt t="39549" x="7762875" y="2711450"/>
          <p14:tracePt t="39561" x="7762875" y="2740025"/>
          <p14:tracePt t="39572" x="7762875" y="2747963"/>
          <p14:tracePt t="39583" x="7762875" y="2757488"/>
          <p14:tracePt t="39661" x="7762875" y="2794000"/>
          <p14:tracePt t="39684" x="7762875" y="2813050"/>
          <p14:tracePt t="39729" x="7762875" y="2820988"/>
          <p14:tracePt t="39965" x="7772400" y="2830513"/>
          <p14:tracePt t="50233" x="7772400" y="2968625"/>
          <p14:tracePt t="50338" x="7762875" y="2976563"/>
          <p14:tracePt t="50349" x="7753350" y="3013075"/>
          <p14:tracePt t="50361" x="7753350" y="3022600"/>
          <p14:tracePt t="50371" x="7753350" y="3049588"/>
          <p14:tracePt t="50383" x="7743825" y="3059113"/>
          <p14:tracePt t="50394" x="7726363" y="3078163"/>
          <p14:tracePt t="50428" x="7716838" y="3086100"/>
          <p14:tracePt t="50473" x="7716838" y="3105150"/>
          <p14:tracePt t="50484" x="7716838" y="3122613"/>
          <p14:tracePt t="50508" x="7716838" y="3168650"/>
          <p14:tracePt t="50517" x="7707313" y="3187700"/>
          <p14:tracePt t="50529" x="7699375" y="3232150"/>
          <p14:tracePt t="50541" x="7662863" y="3278188"/>
          <p14:tracePt t="50551" x="7662863" y="3287713"/>
          <p14:tracePt t="50867" x="7670800" y="3297238"/>
          <p14:tracePt t="50889" x="7699375" y="3305175"/>
          <p14:tracePt t="50900" x="7707313" y="3305175"/>
          <p14:tracePt t="50912" x="7716838" y="3314700"/>
          <p14:tracePt t="50922" x="7735888" y="3341688"/>
          <p14:tracePt t="50959" x="7753350" y="3351213"/>
          <p14:tracePt t="50967" x="7762875" y="3360738"/>
          <p14:tracePt t="50993" x="7762875" y="3370263"/>
          <p14:tracePt t="51012" x="7772400" y="3378200"/>
          <p14:tracePt t="51035" x="7789863" y="3414713"/>
          <p14:tracePt t="51047" x="7826375" y="3433763"/>
          <p14:tracePt t="51059" x="7826375" y="3443288"/>
          <p14:tracePt t="51070" x="7835900" y="3451225"/>
          <p14:tracePt t="51103" x="7845425" y="3479800"/>
          <p14:tracePt t="51113" x="7853363" y="3497263"/>
          <p14:tracePt t="51136" x="7862888" y="3533775"/>
          <p14:tracePt t="51147" x="7862888" y="3543300"/>
          <p14:tracePt t="51160" x="7862888" y="3579813"/>
          <p14:tracePt t="51171" x="7862888" y="3597275"/>
          <p14:tracePt t="51181" x="7862888" y="3606800"/>
          <p14:tracePt t="51194" x="7862888" y="3625850"/>
          <p14:tracePt t="51208" x="7862888" y="3633788"/>
          <p14:tracePt t="51228" x="7862888" y="3662363"/>
          <p14:tracePt t="51238" x="7862888" y="3679825"/>
          <p14:tracePt t="51249" x="7845425" y="3698875"/>
          <p14:tracePt t="51260" x="7772400" y="3735388"/>
          <p14:tracePt t="51275" x="7735888" y="3779838"/>
          <p14:tracePt t="51283" x="7707313" y="3779838"/>
          <p14:tracePt t="56839" x="6950075" y="4073525"/>
          <p14:tracePt t="56853" x="6940550" y="4081463"/>
          <p14:tracePt t="56863" x="6913563" y="4110038"/>
          <p14:tracePt t="56873" x="6886575" y="4117975"/>
          <p14:tracePt t="56884" x="6813550" y="4127500"/>
          <p14:tracePt t="56897" x="6721475" y="4146550"/>
          <p14:tracePt t="56908" x="6594475" y="4173538"/>
          <p14:tracePt t="56921" x="6456363" y="4219575"/>
          <p14:tracePt t="56931" x="6329363" y="4246563"/>
          <p14:tracePt t="56941" x="6210300" y="4273550"/>
          <p14:tracePt t="56963" x="6118225" y="4283075"/>
          <p14:tracePt t="56967" x="5927725" y="4337050"/>
          <p14:tracePt t="56988" x="5835650" y="4356100"/>
          <p14:tracePt t="56998" x="5735638" y="4383088"/>
          <p14:tracePt t="57008" x="5643563" y="4410075"/>
          <p14:tracePt t="57020" x="5580063" y="4419600"/>
          <p14:tracePt t="57031" x="5524500" y="4429125"/>
          <p14:tracePt t="57042" x="5461000" y="4446588"/>
          <p14:tracePt t="57066" x="5451475" y="4456113"/>
          <p14:tracePt t="57109" x="5443538" y="4456113"/>
          <p14:tracePt t="57120" x="5434013" y="4456113"/>
          <p14:tracePt t="57134" x="5424488" y="4465638"/>
          <p14:tracePt t="57143" x="5360988" y="4483100"/>
          <p14:tracePt t="57168" x="5168900" y="4538663"/>
          <p14:tracePt t="57188" x="5086350" y="4565650"/>
          <p14:tracePt t="57202" x="4995863" y="4584700"/>
          <p14:tracePt t="57222" x="4913313" y="4592638"/>
          <p14:tracePt t="57226" x="4776788" y="4648200"/>
          <p14:tracePt t="57246" x="4730750" y="4657725"/>
          <p14:tracePt t="57270" x="4703763" y="4665663"/>
          <p14:tracePt t="57280" x="4694238" y="4675188"/>
          <p14:tracePt t="57290" x="4684713" y="4675188"/>
          <p14:tracePt t="57303" x="4667250" y="4694238"/>
          <p14:tracePt t="57323" x="4657725" y="4694238"/>
          <p14:tracePt t="57357" x="4657725" y="4702175"/>
          <p14:tracePt t="57369" x="4648200" y="4711700"/>
          <p14:tracePt t="57380" x="4638675" y="4711700"/>
          <p14:tracePt t="57391" x="4602163" y="4721225"/>
          <p14:tracePt t="57403" x="4565650" y="4748213"/>
          <p14:tracePt t="57413" x="4529138" y="4748213"/>
          <p14:tracePt t="57437" x="4448175" y="4775200"/>
          <p14:tracePt t="57439" x="4411663" y="4821238"/>
          <p14:tracePt t="57460" x="4365625" y="4821238"/>
          <p14:tracePt t="57481" x="4329113" y="4848225"/>
          <p14:tracePt t="57488" x="4283075" y="4867275"/>
          <p14:tracePt t="57505" x="4273550" y="4876800"/>
          <p14:tracePt t="57516" x="4237038" y="4876800"/>
          <p14:tracePt t="57538" x="4229100" y="4876800"/>
          <p14:tracePt t="58021" x="4210050" y="4876800"/>
          <p14:tracePt t="58034" x="4210050" y="4913313"/>
          <p14:tracePt t="58043" x="4210050" y="4940300"/>
          <p14:tracePt t="58068" x="4219575" y="4959350"/>
          <p14:tracePt t="58111" x="4219575" y="4986338"/>
          <p14:tracePt t="58122" x="4219575" y="4995863"/>
          <p14:tracePt t="58134" x="4229100" y="5022850"/>
          <p14:tracePt t="58145" x="4229100" y="5032375"/>
          <p14:tracePt t="58168" x="4229100" y="5040313"/>
          <p14:tracePt t="58212" x="4229100" y="5049838"/>
          <p14:tracePt t="58223" x="4229100" y="5059363"/>
          <p14:tracePt t="58247" x="4229100" y="5068888"/>
          <p14:tracePt t="58257" x="4229100" y="5076825"/>
          <p14:tracePt t="58272" x="4229100" y="5086350"/>
          <p14:tracePt t="58843" x="4229100" y="5095875"/>
          <p14:tracePt t="58844" x="4229100" y="5105400"/>
          <p14:tracePt t="58877" x="4210050" y="5132388"/>
          <p14:tracePt t="58902" x="4192588" y="5178425"/>
          <p14:tracePt t="58921" x="4183063" y="5186363"/>
          <p14:tracePt t="58943" x="4173538" y="5214938"/>
          <p14:tracePt t="58945" x="4164013" y="5232400"/>
          <p14:tracePt t="58946" x="4156075" y="5259388"/>
          <p14:tracePt t="58969" x="4137025" y="5278438"/>
          <p14:tracePt t="59058" x="4127500" y="5314950"/>
          <p14:tracePt t="61053" x="4127500" y="5324475"/>
          <p14:tracePt t="61056" x="4183063" y="5305425"/>
          <p14:tracePt t="61062" x="4192588" y="5295900"/>
          <p14:tracePt t="61084" x="4229100" y="5295900"/>
          <p14:tracePt t="61093" x="4246563" y="5287963"/>
          <p14:tracePt t="61105" x="4246563" y="5278438"/>
          <p14:tracePt t="61116" x="4273550" y="5268913"/>
          <p14:tracePt t="61138" x="4283075" y="5259388"/>
          <p14:tracePt t="61150" x="4302125" y="5251450"/>
          <p14:tracePt t="61161" x="4346575" y="5222875"/>
          <p14:tracePt t="61172" x="4411663" y="5205413"/>
          <p14:tracePt t="61186" x="4438650" y="5205413"/>
          <p14:tracePt t="61194" x="4492625" y="5186363"/>
          <p14:tracePt t="61205" x="4557713" y="5178425"/>
          <p14:tracePt t="61218" x="4611688" y="5159375"/>
          <p14:tracePt t="61229" x="4675188" y="5149850"/>
          <p14:tracePt t="61251" x="4730750" y="5141913"/>
          <p14:tracePt t="61254" x="4767263" y="5122863"/>
          <p14:tracePt t="61284" x="4794250" y="5105400"/>
          <p14:tracePt t="61354" x="4830763" y="5095875"/>
          <p14:tracePt t="61375" x="4886325" y="5095875"/>
          <p14:tracePt t="61385" x="4932363" y="5076825"/>
          <p14:tracePt t="61398" x="4976813" y="5068888"/>
          <p14:tracePt t="61409" x="5032375" y="5068888"/>
          <p14:tracePt t="61424" x="5095875" y="5040313"/>
          <p14:tracePt t="61436" x="5159375" y="5032375"/>
          <p14:tracePt t="61443" x="5195888" y="5032375"/>
          <p14:tracePt t="61452" x="5251450" y="5022850"/>
          <p14:tracePt t="61464" x="5268913" y="5022850"/>
          <p14:tracePt t="61475" x="5297488" y="5022850"/>
          <p14:tracePt t="61487" x="5305425" y="5022850"/>
          <p14:tracePt t="61499" x="5324475" y="5003800"/>
          <p14:tracePt t="61509" x="5341938" y="5003800"/>
          <p14:tracePt t="63258" x="5561013" y="4940300"/>
          <p14:tracePt t="63261" x="5826125" y="4894263"/>
          <p14:tracePt t="63275" x="5972175" y="4857750"/>
          <p14:tracePt t="63288" x="6154738" y="4848225"/>
          <p14:tracePt t="63298" x="6292850" y="4821238"/>
          <p14:tracePt t="63310" x="6419850" y="4803775"/>
          <p14:tracePt t="63320" x="6529388" y="4803775"/>
          <p14:tracePt t="63332" x="6621463" y="4803775"/>
          <p14:tracePt t="63343" x="6711950" y="4803775"/>
          <p14:tracePt t="63355" x="6804025" y="4803775"/>
          <p14:tracePt t="63365" x="6877050" y="4803775"/>
          <p14:tracePt t="63392" x="6923088" y="4803775"/>
          <p14:tracePt t="63412" x="6940550" y="4803775"/>
          <p14:tracePt t="63435" x="7096125" y="4803775"/>
          <p14:tracePt t="63456" x="7150100" y="4803775"/>
          <p14:tracePt t="63467" x="7223125" y="4803775"/>
          <p14:tracePt t="63490" x="7269163" y="4803775"/>
          <p14:tracePt t="63494" x="7305675" y="4811713"/>
          <p14:tracePt t="63547" x="7334250" y="4830763"/>
          <p14:tracePt t="63549" x="7342188" y="4857750"/>
          <p14:tracePt t="63568" x="7388225" y="4922838"/>
          <p14:tracePt t="63579" x="7407275" y="4967288"/>
          <p14:tracePt t="63590" x="7461250" y="5049838"/>
          <p14:tracePt t="63602" x="7488238" y="5105400"/>
          <p14:tracePt t="63615" x="7524750" y="5159375"/>
          <p14:tracePt t="63625" x="7534275" y="5186363"/>
          <p14:tracePt t="63649" x="7580313" y="5287963"/>
          <p14:tracePt t="63669" x="7589838" y="5324475"/>
          <p14:tracePt t="63693" x="7589838" y="5341938"/>
          <p14:tracePt t="63703" x="7589838" y="5360988"/>
          <p14:tracePt t="63714" x="7589838" y="5387975"/>
          <p14:tracePt t="63725" x="7589838" y="5405438"/>
          <p14:tracePt t="63737" x="7589838" y="5424488"/>
          <p14:tracePt t="63761" x="7589838" y="5441950"/>
          <p14:tracePt t="63764" x="7570788" y="5478463"/>
          <p14:tracePt t="63782" x="7553325" y="5497513"/>
          <p14:tracePt t="63793" x="7524750" y="5524500"/>
          <p14:tracePt t="63804" x="7497763" y="5534025"/>
          <p14:tracePt t="63816" x="7480300" y="5534025"/>
          <p14:tracePt t="63827" x="7424738" y="5534025"/>
          <p14:tracePt t="63840" x="7388225" y="5534025"/>
          <p14:tracePt t="63874" x="7370763" y="5534025"/>
          <p14:tracePt t="63905" x="7351713" y="5534025"/>
          <p14:tracePt t="63916" x="7334250" y="5507038"/>
          <p14:tracePt t="63929" x="7305675" y="5487988"/>
          <p14:tracePt t="63939" x="7288213" y="5461000"/>
          <p14:tracePt t="63950" x="7288213" y="5441950"/>
          <p14:tracePt t="63963" x="7288213" y="5405438"/>
          <p14:tracePt t="63973" x="7288213" y="5368925"/>
          <p14:tracePt t="63983" x="7288213" y="5351463"/>
          <p14:tracePt t="63996" x="7334250" y="5295900"/>
          <p14:tracePt t="64006" x="7370763" y="5268913"/>
          <p14:tracePt t="64018" x="7397750" y="5268913"/>
          <p14:tracePt t="64028" x="7451725" y="5251450"/>
          <p14:tracePt t="64041" x="7534275" y="5241925"/>
          <p14:tracePt t="64051" x="7607300" y="5241925"/>
          <p14:tracePt t="64064" x="7680325" y="5241925"/>
          <p14:tracePt t="64073" x="7726363" y="5241925"/>
          <p14:tracePt t="64085" x="7762875" y="5241925"/>
          <p14:tracePt t="64096" x="7780338" y="5241925"/>
          <p14:tracePt t="64146" x="7799388" y="5259388"/>
          <p14:tracePt t="64153" x="7826375" y="5314950"/>
          <p14:tracePt t="64169" x="7826375" y="5341938"/>
          <p14:tracePt t="64175" x="7826375" y="5387975"/>
          <p14:tracePt t="64186" x="7826375" y="5451475"/>
          <p14:tracePt t="64197" x="7789863" y="5534025"/>
          <p14:tracePt t="64221" x="7707313" y="5634038"/>
          <p14:tracePt t="64223" x="7470775" y="5770563"/>
          <p14:tracePt t="64244" x="7342188" y="5816600"/>
          <p14:tracePt t="64255" x="7242175" y="5826125"/>
          <p14:tracePt t="64265" x="7150100" y="5843588"/>
          <p14:tracePt t="64278" x="7096125" y="5843588"/>
          <p14:tracePt t="64289" x="7077075" y="5843588"/>
          <p14:tracePt t="64299" x="7059613" y="5843588"/>
          <p14:tracePt t="64312" x="7040563" y="5835650"/>
          <p14:tracePt t="64324" x="6967538" y="5726113"/>
          <p14:tracePt t="64347" x="6967538" y="5716588"/>
          <p14:tracePt t="64356" x="6959600" y="5680075"/>
          <p14:tracePt t="64367" x="6959600" y="5634038"/>
          <p14:tracePt t="64379" x="6959600" y="5597525"/>
          <p14:tracePt t="64394" x="6959600" y="5524500"/>
          <p14:tracePt t="64400" x="6959600" y="5470525"/>
          <p14:tracePt t="64414" x="7032625" y="5387975"/>
          <p14:tracePt t="64434" x="7086600" y="5360988"/>
          <p14:tracePt t="64445" x="7150100" y="5324475"/>
          <p14:tracePt t="64458" x="7215188" y="5305425"/>
          <p14:tracePt t="64468" x="7315200" y="5287963"/>
          <p14:tracePt t="64480" x="7388225" y="5278438"/>
          <p14:tracePt t="64490" x="7443788" y="5278438"/>
          <p14:tracePt t="64503" x="7451725" y="5278438"/>
          <p14:tracePt t="64514" x="7470775" y="5278438"/>
          <p14:tracePt t="64524" x="7524750" y="5287963"/>
          <p14:tracePt t="64535" x="7543800" y="5295900"/>
          <p14:tracePt t="64547" x="7553325" y="5305425"/>
          <p14:tracePt t="64557" x="7570788" y="5324475"/>
          <p14:tracePt t="64569" x="7570788" y="5332413"/>
          <p14:tracePt t="64582" x="7597775" y="5368925"/>
          <p14:tracePt t="64594" x="7597775" y="5397500"/>
          <p14:tracePt t="64604" x="7597775" y="5405438"/>
          <p14:tracePt t="64615" x="7597775" y="5470525"/>
          <p14:tracePt t="64625" x="7597775" y="5507038"/>
          <p14:tracePt t="64637" x="7589838" y="5570538"/>
          <p14:tracePt t="64648" x="7534275" y="5616575"/>
          <p14:tracePt t="64661" x="7451725" y="5670550"/>
          <p14:tracePt t="64672" x="7378700" y="5670550"/>
          <p14:tracePt t="64682" x="7342188" y="5670550"/>
          <p14:tracePt t="64694" x="7305675" y="5670550"/>
          <p14:tracePt t="64709" x="7278688" y="5670550"/>
          <p14:tracePt t="64715" x="7232650" y="5643563"/>
          <p14:tracePt t="64727" x="7205663" y="5624513"/>
          <p14:tracePt t="64740" x="7142163" y="5551488"/>
          <p14:tracePt t="64750" x="7123113" y="5507038"/>
          <p14:tracePt t="64762" x="7077075" y="5441950"/>
          <p14:tracePt t="64775" x="7069138" y="5414963"/>
          <p14:tracePt t="64783" x="7059613" y="5378450"/>
          <p14:tracePt t="64797" x="7059613" y="5368925"/>
          <p14:tracePt t="64806" x="7059613" y="5314950"/>
          <p14:tracePt t="64817" x="7059613" y="5305425"/>
          <p14:tracePt t="64830" x="7059613" y="5278438"/>
          <p14:tracePt t="64840" x="7096125" y="5232400"/>
          <p14:tracePt t="64850" x="7178675" y="5159375"/>
          <p14:tracePt t="64863" x="7315200" y="5105400"/>
          <p14:tracePt t="64873" x="7443788" y="5059363"/>
          <p14:tracePt t="64885" x="7561263" y="5032375"/>
          <p14:tracePt t="64895" x="7634288" y="5013325"/>
          <p14:tracePt t="64907" x="7689850" y="5013325"/>
          <p14:tracePt t="64917" x="7743825" y="5013325"/>
          <p14:tracePt t="64929" x="7789863" y="5013325"/>
          <p14:tracePt t="64951" x="7799388" y="5022850"/>
          <p14:tracePt t="64955" x="7872413" y="5105400"/>
          <p14:tracePt t="64975" x="7918450" y="5141913"/>
          <p14:tracePt t="64984" x="7926388" y="5159375"/>
          <p14:tracePt t="64996" x="7962900" y="5214938"/>
          <p14:tracePt t="65009" x="7972425" y="5259388"/>
          <p14:tracePt t="65018" x="7991475" y="5314950"/>
          <p14:tracePt t="65030" x="7991475" y="5324475"/>
          <p14:tracePt t="65041" x="7999413" y="5351463"/>
          <p14:tracePt t="65053" x="8008938" y="5368925"/>
          <p14:tracePt t="65064" x="8018463" y="5414963"/>
          <p14:tracePt t="65077" x="8018463" y="5424488"/>
          <p14:tracePt t="65089" x="8018463" y="5434013"/>
          <p14:tracePt t="65111" x="8018463" y="5478463"/>
          <p14:tracePt t="65123" x="8008938" y="5497513"/>
          <p14:tracePt t="65133" x="7991475" y="5507038"/>
          <p14:tracePt t="65144" x="7954963" y="5543550"/>
          <p14:tracePt t="65156" x="7889875" y="5561013"/>
          <p14:tracePt t="65165" x="7816850" y="5580063"/>
          <p14:tracePt t="65179" x="7762875" y="5580063"/>
          <p14:tracePt t="65188" x="7689850" y="5580063"/>
          <p14:tracePt t="65199" x="7597775" y="5580063"/>
          <p14:tracePt t="65211" x="7516813" y="5580063"/>
          <p14:tracePt t="65223" x="7507288" y="5580063"/>
          <p14:tracePt t="65233" x="7470775" y="5580063"/>
          <p14:tracePt t="65255" x="7451725" y="5580063"/>
          <p14:tracePt t="65259" x="7407275" y="5580063"/>
          <p14:tracePt t="65280" x="7361238" y="5543550"/>
          <p14:tracePt t="65289" x="7324725" y="5487988"/>
          <p14:tracePt t="65301" x="7305675" y="5470525"/>
          <p14:tracePt t="65313" x="7269163" y="5397500"/>
          <p14:tracePt t="65324" x="7251700" y="5351463"/>
          <p14:tracePt t="65334" x="7242175" y="5314950"/>
          <p14:tracePt t="65346" x="7242175" y="5295900"/>
          <p14:tracePt t="65371" x="7215188" y="5205413"/>
          <p14:tracePt t="65392" x="7215188" y="5186363"/>
          <p14:tracePt t="65402" x="7215188" y="5141913"/>
          <p14:tracePt t="65413" x="7251700" y="5105400"/>
          <p14:tracePt t="65424" x="7278688" y="5086350"/>
          <p14:tracePt t="65436" x="7278688" y="5076825"/>
          <p14:tracePt t="65446" x="7288213" y="5049838"/>
          <p14:tracePt t="65479" x="7334250" y="5040313"/>
          <p14:tracePt t="65481" x="7415213" y="4986338"/>
          <p14:tracePt t="65482" x="7434263" y="4976813"/>
          <p14:tracePt t="65484" x="7451725" y="4976813"/>
          <p14:tracePt t="65504" x="7470775" y="4976813"/>
          <p14:tracePt t="65514" x="7497763" y="4976813"/>
          <p14:tracePt t="65528" x="7507288" y="4976813"/>
          <p14:tracePt t="65539" x="7534275" y="4976813"/>
          <p14:tracePt t="65547" x="7561263" y="4986338"/>
          <p14:tracePt t="65561" x="7589838" y="5013325"/>
          <p14:tracePt t="65571" x="7616825" y="5049838"/>
          <p14:tracePt t="65581" x="7634288" y="5076825"/>
          <p14:tracePt t="66314" x="7626350" y="5076825"/>
          <p14:tracePt t="66318" x="7597775" y="5095875"/>
          <p14:tracePt t="66336" x="7561263" y="5113338"/>
          <p14:tracePt t="66346" x="7524750" y="5122863"/>
          <p14:tracePt t="66360" x="7461250" y="5132388"/>
          <p14:tracePt t="66371" x="7361238" y="5159375"/>
          <p14:tracePt t="66381" x="7232650" y="5205413"/>
          <p14:tracePt t="66395" x="7096125" y="5232400"/>
          <p14:tracePt t="66404" x="6931025" y="5259388"/>
          <p14:tracePt t="66414" x="6748463" y="5295900"/>
          <p14:tracePt t="66427" x="6621463" y="5305425"/>
          <p14:tracePt t="66438" x="6511925" y="5324475"/>
          <p14:tracePt t="66448" x="6410325" y="5332413"/>
          <p14:tracePt t="66461" x="6337300" y="5360988"/>
          <p14:tracePt t="66474" x="6237288" y="5387975"/>
          <p14:tracePt t="66482" x="6127750" y="5405438"/>
          <p14:tracePt t="66493" x="6037263" y="5414963"/>
          <p14:tracePt t="66505" x="5918200" y="5434013"/>
          <p14:tracePt t="66515" x="5845175" y="5434013"/>
          <p14:tracePt t="66529" x="5772150" y="5434013"/>
          <p14:tracePt t="66537" x="5699125" y="5434013"/>
          <p14:tracePt t="66548" x="5626100" y="5434013"/>
          <p14:tracePt t="66562" x="5553075" y="5434013"/>
          <p14:tracePt t="66571" x="5487988" y="5441950"/>
          <p14:tracePt t="66582" x="5414963" y="5441950"/>
          <p14:tracePt t="66594" x="5324475" y="5441950"/>
          <p14:tracePt t="66604" x="5232400" y="5441950"/>
          <p14:tracePt t="66616" x="5141913" y="5441950"/>
          <p14:tracePt t="66627" x="5049838" y="5441950"/>
          <p14:tracePt t="66642" x="4940300" y="5441950"/>
          <p14:tracePt t="66649" x="4813300" y="5441950"/>
          <p14:tracePt t="66661" x="4703763" y="5441950"/>
          <p14:tracePt t="66683" x="4575175" y="5441950"/>
          <p14:tracePt t="66686" x="4319588" y="5441950"/>
          <p14:tracePt t="66709" x="4192588" y="5441950"/>
          <p14:tracePt t="66718" x="4083050" y="5441950"/>
          <p14:tracePt t="66730" x="3981450" y="5441950"/>
          <p14:tracePt t="66741" x="3908425" y="5441950"/>
          <p14:tracePt t="66753" x="3898900" y="5441950"/>
          <p14:tracePt t="70464" x="3990975" y="5441950"/>
          <p14:tracePt t="70477" x="4008438" y="5441950"/>
          <p14:tracePt t="70489" x="4037013" y="5441950"/>
          <p14:tracePt t="70499" x="4064000" y="5424488"/>
          <p14:tracePt t="70509" x="4083050" y="5387975"/>
          <p14:tracePt t="70521" x="4110038" y="5360988"/>
          <p14:tracePt t="70543" x="4146550" y="5360988"/>
          <p14:tracePt t="70565" x="4156075" y="5360988"/>
          <p14:tracePt t="70576" x="4164013" y="5351463"/>
          <p14:tracePt t="70589" x="4192588" y="5341938"/>
          <p14:tracePt t="70600" x="4210050" y="5295900"/>
          <p14:tracePt t="70610" x="4246563" y="5278438"/>
          <p14:tracePt t="70623" x="4265613" y="5278438"/>
          <p14:tracePt t="70647" x="4375150" y="5232400"/>
          <p14:tracePt t="70667" x="4456113" y="5186363"/>
          <p14:tracePt t="70678" x="4492625" y="5178425"/>
          <p14:tracePt t="70702" x="4538663" y="5178425"/>
          <p14:tracePt t="70705" x="4675188" y="5149850"/>
          <p14:tracePt t="70724" x="4821238" y="5122863"/>
          <p14:tracePt t="70735" x="5032375" y="5076825"/>
          <p14:tracePt t="70745" x="5314950" y="5032375"/>
          <p14:tracePt t="70759" x="5662613" y="4995863"/>
          <p14:tracePt t="70768" x="5981700" y="4959350"/>
          <p14:tracePt t="70779" x="6256338" y="4940300"/>
          <p14:tracePt t="70790" x="6502400" y="4903788"/>
          <p14:tracePt t="70801" x="6740525" y="4867275"/>
          <p14:tracePt t="70812" x="6931025" y="4840288"/>
          <p14:tracePt t="70823" x="7096125" y="4803775"/>
          <p14:tracePt t="70836" x="7259638" y="4794250"/>
          <p14:tracePt t="70847" x="7388225" y="4757738"/>
          <p14:tracePt t="70857" x="7497763" y="4748213"/>
          <p14:tracePt t="70871" x="7516813" y="4738688"/>
          <p14:tracePt t="70883" x="7553325" y="4738688"/>
          <p14:tracePt t="70903" x="7580313" y="4730750"/>
          <p14:tracePt t="70916" x="7616825" y="4730750"/>
          <p14:tracePt t="70925" x="7662863" y="4684713"/>
          <p14:tracePt t="70938" x="7743825" y="4684713"/>
          <p14:tracePt t="70948" x="7780338" y="4675188"/>
          <p14:tracePt t="70959" x="7862888" y="4657725"/>
          <p14:tracePt t="70972" x="7991475" y="4648200"/>
          <p14:tracePt t="70982" x="8137525" y="4629150"/>
          <p14:tracePt t="70992" x="8283575" y="4602163"/>
          <p14:tracePt t="71015" x="8429625" y="4565650"/>
          <p14:tracePt t="71020" x="8731250" y="4511675"/>
          <p14:tracePt t="71038" x="8867775" y="4465638"/>
          <p14:tracePt t="71050" x="8996363" y="4419600"/>
          <p14:tracePt t="71060" x="9123363" y="4373563"/>
          <p14:tracePt t="71071" x="9278938" y="4337050"/>
          <p14:tracePt t="71083" x="9388475" y="4300538"/>
          <p14:tracePt t="71094" x="9525000" y="4264025"/>
          <p14:tracePt t="71107" x="9625013" y="4219575"/>
          <p14:tracePt t="71116" x="9734550" y="4173538"/>
          <p14:tracePt t="71130" x="9853613" y="4137025"/>
          <p14:tracePt t="71139" x="9999663" y="4073525"/>
          <p14:tracePt t="71151" x="10155238" y="4027488"/>
          <p14:tracePt t="71162" x="10301288" y="3981450"/>
          <p14:tracePt t="71173" x="10466388" y="3935413"/>
          <p14:tracePt t="71184" x="10621963" y="3908425"/>
          <p14:tracePt t="71197" x="10768013" y="3881438"/>
          <p14:tracePt t="71207" x="10931525" y="3862388"/>
          <p14:tracePt t="71220" x="11077575" y="3835400"/>
          <p14:tracePt t="71230" x="11206163" y="3816350"/>
          <p14:tracePt t="71240" x="11323638" y="3808413"/>
          <p14:tracePt t="71251" x="11434763" y="3789363"/>
          <p14:tracePt t="71275" x="11607800" y="3762375"/>
          <p14:tracePt t="71276" x="11680825" y="3752850"/>
          <p14:tracePt t="71299" x="11753850" y="3735388"/>
          <p14:tracePt t="71308" x="11817350" y="3725863"/>
          <p14:tracePt t="71321" x="11909425" y="3716338"/>
          <p14:tracePt t="71333" x="12009438" y="3698875"/>
          <p14:tracePt t="71342" x="12118975" y="3670300"/>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F0055-D29D-4849-89FB-43922708D427}"/>
              </a:ext>
            </a:extLst>
          </p:cNvPr>
          <p:cNvSpPr>
            <a:spLocks noGrp="1"/>
          </p:cNvSpPr>
          <p:nvPr>
            <p:ph type="title"/>
          </p:nvPr>
        </p:nvSpPr>
        <p:spPr/>
        <p:style>
          <a:lnRef idx="2">
            <a:schemeClr val="dk1"/>
          </a:lnRef>
          <a:fillRef idx="1">
            <a:schemeClr val="lt1"/>
          </a:fillRef>
          <a:effectRef idx="0">
            <a:schemeClr val="dk1"/>
          </a:effectRef>
          <a:fontRef idx="minor">
            <a:schemeClr val="dk1"/>
          </a:fontRef>
        </p:style>
        <p:txBody>
          <a:bodyPr>
            <a:normAutofit/>
          </a:bodyPr>
          <a:lstStyle/>
          <a:p>
            <a:pPr algn="ctr"/>
            <a:r>
              <a:rPr lang="en-GB" sz="4000" dirty="0">
                <a:latin typeface="Times New Roman" panose="02020603050405020304" pitchFamily="18" charset="0"/>
                <a:cs typeface="Times New Roman" panose="02020603050405020304" pitchFamily="18" charset="0"/>
              </a:rPr>
              <a:t>Physical properties: X-ray characterization</a:t>
            </a:r>
            <a:endParaRPr lang="en-ZA" sz="4000"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5EDDFC03-6E8F-4DF7-AFA1-CC59F2FACA08}"/>
              </a:ext>
            </a:extLst>
          </p:cNvPr>
          <p:cNvSpPr>
            <a:spLocks noGrp="1"/>
          </p:cNvSpPr>
          <p:nvPr>
            <p:ph idx="1"/>
          </p:nvPr>
        </p:nvSpPr>
        <p:spPr>
          <a:xfrm>
            <a:off x="838200" y="1825625"/>
            <a:ext cx="5137212" cy="1705851"/>
          </a:xfrm>
        </p:spPr>
        <p:txBody>
          <a:bodyPr>
            <a:normAutofit/>
          </a:bodyPr>
          <a:lstStyle/>
          <a:p>
            <a:pPr>
              <a:lnSpc>
                <a:spcPct val="150000"/>
              </a:lnSpc>
            </a:pPr>
            <a:r>
              <a:rPr lang="en-GB" sz="1700" dirty="0">
                <a:latin typeface="Times New Roman" panose="02020603050405020304" pitchFamily="18" charset="0"/>
                <a:cs typeface="Times New Roman" panose="02020603050405020304" pitchFamily="18" charset="0"/>
              </a:rPr>
              <a:t>X-ray characterization carried out using </a:t>
            </a:r>
            <a:r>
              <a:rPr lang="en-ZA" sz="1700" dirty="0">
                <a:effectLst/>
                <a:latin typeface="Times New Roman" panose="02020603050405020304" pitchFamily="18" charset="0"/>
                <a:ea typeface="Calibri" panose="020F0502020204030204" pitchFamily="34" charset="0"/>
                <a:cs typeface="Times New Roman" panose="02020603050405020304" pitchFamily="18" charset="0"/>
              </a:rPr>
              <a:t>Bruker AXS D8 Discover x-ray diffractometer </a:t>
            </a:r>
          </a:p>
          <a:p>
            <a:pPr lvl="1">
              <a:lnSpc>
                <a:spcPct val="150000"/>
              </a:lnSpc>
            </a:pPr>
            <a:r>
              <a:rPr lang="en-ZA" sz="1700" dirty="0">
                <a:effectLst/>
                <a:latin typeface="Times New Roman" panose="02020603050405020304" pitchFamily="18" charset="0"/>
                <a:ea typeface="Calibri" panose="020F0502020204030204" pitchFamily="34" charset="0"/>
              </a:rPr>
              <a:t>CuK</a:t>
            </a:r>
            <a:r>
              <a:rPr lang="en-ZA" sz="1700" baseline="-25000" dirty="0">
                <a:effectLst/>
                <a:latin typeface="Times New Roman" panose="02020603050405020304" pitchFamily="18" charset="0"/>
                <a:ea typeface="Calibri" panose="020F0502020204030204" pitchFamily="34" charset="0"/>
              </a:rPr>
              <a:t>α</a:t>
            </a:r>
            <a:r>
              <a:rPr lang="en-ZA" sz="1700" dirty="0">
                <a:effectLst/>
                <a:latin typeface="Times New Roman" panose="02020603050405020304" pitchFamily="18" charset="0"/>
                <a:ea typeface="Calibri" panose="020F0502020204030204" pitchFamily="34" charset="0"/>
              </a:rPr>
              <a:t> x-ray source with wavelength λ = 1.504Å</a:t>
            </a:r>
            <a:endParaRPr lang="en-ZA" sz="17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3" name="Picture 12">
            <a:extLst>
              <a:ext uri="{FF2B5EF4-FFF2-40B4-BE49-F238E27FC236}">
                <a16:creationId xmlns:a16="http://schemas.microsoft.com/office/drawing/2014/main" id="{968459CF-FB92-43D9-8BCA-BDEA7C0D1CC7}"/>
              </a:ext>
            </a:extLst>
          </p:cNvPr>
          <p:cNvPicPr>
            <a:picLocks noChangeAspect="1"/>
          </p:cNvPicPr>
          <p:nvPr/>
        </p:nvPicPr>
        <p:blipFill>
          <a:blip r:embed="rId5"/>
          <a:stretch>
            <a:fillRect/>
          </a:stretch>
        </p:blipFill>
        <p:spPr>
          <a:xfrm>
            <a:off x="4839734" y="3429000"/>
            <a:ext cx="4305300" cy="3426056"/>
          </a:xfrm>
          <a:prstGeom prst="rect">
            <a:avLst/>
          </a:prstGeom>
        </p:spPr>
      </p:pic>
      <p:pic>
        <p:nvPicPr>
          <p:cNvPr id="17" name="Picture 16">
            <a:extLst>
              <a:ext uri="{FF2B5EF4-FFF2-40B4-BE49-F238E27FC236}">
                <a16:creationId xmlns:a16="http://schemas.microsoft.com/office/drawing/2014/main" id="{FE08DD90-DFA3-4ADA-86C6-68906BA6F835}"/>
              </a:ext>
            </a:extLst>
          </p:cNvPr>
          <p:cNvPicPr>
            <a:picLocks noChangeAspect="1"/>
          </p:cNvPicPr>
          <p:nvPr/>
        </p:nvPicPr>
        <p:blipFill>
          <a:blip r:embed="rId6"/>
          <a:stretch>
            <a:fillRect/>
          </a:stretch>
        </p:blipFill>
        <p:spPr>
          <a:xfrm>
            <a:off x="8216321" y="1432507"/>
            <a:ext cx="4533900" cy="3181350"/>
          </a:xfrm>
          <a:prstGeom prst="rect">
            <a:avLst/>
          </a:prstGeom>
        </p:spPr>
      </p:pic>
      <p:pic>
        <p:nvPicPr>
          <p:cNvPr id="19" name="Picture 18">
            <a:extLst>
              <a:ext uri="{FF2B5EF4-FFF2-40B4-BE49-F238E27FC236}">
                <a16:creationId xmlns:a16="http://schemas.microsoft.com/office/drawing/2014/main" id="{7413A4A9-AE18-469F-8648-BD3861E8882C}"/>
              </a:ext>
            </a:extLst>
          </p:cNvPr>
          <p:cNvPicPr>
            <a:picLocks noChangeAspect="1"/>
          </p:cNvPicPr>
          <p:nvPr/>
        </p:nvPicPr>
        <p:blipFill>
          <a:blip r:embed="rId7"/>
          <a:stretch>
            <a:fillRect/>
          </a:stretch>
        </p:blipFill>
        <p:spPr>
          <a:xfrm>
            <a:off x="0" y="3389886"/>
            <a:ext cx="4947810" cy="3468114"/>
          </a:xfrm>
          <a:prstGeom prst="rect">
            <a:avLst/>
          </a:prstGeom>
        </p:spPr>
      </p:pic>
      <p:pic>
        <p:nvPicPr>
          <p:cNvPr id="20" name="Picture 19">
            <a:extLst>
              <a:ext uri="{FF2B5EF4-FFF2-40B4-BE49-F238E27FC236}">
                <a16:creationId xmlns:a16="http://schemas.microsoft.com/office/drawing/2014/main" id="{8EE7B45A-87D3-4995-A658-105F4F80B2AE}"/>
              </a:ext>
            </a:extLst>
          </p:cNvPr>
          <p:cNvPicPr>
            <a:picLocks noChangeAspect="1"/>
          </p:cNvPicPr>
          <p:nvPr/>
        </p:nvPicPr>
        <p:blipFill>
          <a:blip r:embed="rId8"/>
          <a:stretch>
            <a:fillRect/>
          </a:stretch>
        </p:blipFill>
        <p:spPr>
          <a:xfrm>
            <a:off x="2636109" y="4553117"/>
            <a:ext cx="280440" cy="774259"/>
          </a:xfrm>
          <a:prstGeom prst="rect">
            <a:avLst/>
          </a:prstGeom>
        </p:spPr>
      </p:pic>
      <p:pic>
        <p:nvPicPr>
          <p:cNvPr id="9" name="Audio 21">
            <a:hlinkClick r:id="" action="ppaction://media"/>
            <a:extLst>
              <a:ext uri="{FF2B5EF4-FFF2-40B4-BE49-F238E27FC236}">
                <a16:creationId xmlns:a16="http://schemas.microsoft.com/office/drawing/2014/main" id="{32F29D86-84C6-4FC3-8B16-F6C2E7C654A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728289741"/>
      </p:ext>
    </p:extLst>
  </p:cSld>
  <p:clrMapOvr>
    <a:masterClrMapping/>
  </p:clrMapOvr>
  <mc:AlternateContent xmlns:mc="http://schemas.openxmlformats.org/markup-compatibility/2006">
    <mc:Choice xmlns:p14="http://schemas.microsoft.com/office/powerpoint/2010/main" Requires="p14">
      <p:transition spd="slow" p14:dur="2000" advTm="65122"/>
    </mc:Choice>
    <mc:Fallback>
      <p:transition spd="slow" advTm="651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88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p:ext uri="{3A86A75C-4F4B-4683-9AE1-C65F6400EC91}">
      <p14:laserTraceLst xmlns:p14="http://schemas.microsoft.com/office/powerpoint/2010/main">
        <p14:tracePtLst>
          <p14:tracePt t="332" x="11999913" y="3679825"/>
          <p14:tracePt t="345" x="11909425" y="3698875"/>
          <p14:tracePt t="357" x="11826875" y="3716338"/>
          <p14:tracePt t="366" x="11753850" y="3735388"/>
          <p14:tracePt t="390" x="11744325" y="3743325"/>
          <p14:tracePt t="445" x="11690350" y="3762375"/>
          <p14:tracePt t="455" x="11625263" y="3798888"/>
          <p14:tracePt t="468" x="11534775" y="3844925"/>
          <p14:tracePt t="479" x="11434763" y="3871913"/>
          <p14:tracePt t="491" x="11415713" y="3881438"/>
          <p14:tracePt t="500" x="11398250" y="3881438"/>
          <p14:tracePt t="625" x="11388725" y="3889375"/>
          <p14:tracePt t="703" x="11388725" y="3908425"/>
          <p14:tracePt t="728" x="11388725" y="3954463"/>
          <p14:tracePt t="750" x="11388725" y="3971925"/>
          <p14:tracePt t="793" x="11388725" y="3990975"/>
          <p14:tracePt t="1006" x="11388725" y="4000500"/>
          <p14:tracePt t="1018" x="11388725" y="4027488"/>
          <p14:tracePt t="1029" x="11388725" y="4044950"/>
          <p14:tracePt t="1040" x="11388725" y="4073525"/>
          <p14:tracePt t="1051" x="11388725" y="4117975"/>
          <p14:tracePt t="1063" x="11398250" y="4127500"/>
          <p14:tracePt t="1075" x="11398250" y="4154488"/>
          <p14:tracePt t="1085" x="11398250" y="4173538"/>
          <p14:tracePt t="1096" x="11406188" y="4210050"/>
          <p14:tracePt t="1120" x="11425238" y="4219575"/>
          <p14:tracePt t="1122" x="11434763" y="4246563"/>
          <p14:tracePt t="1144" x="11434763" y="4256088"/>
          <p14:tracePt t="1155" x="11434763" y="4264025"/>
          <p14:tracePt t="1177" x="11434763" y="4283075"/>
          <p14:tracePt t="1188" x="11434763" y="4300538"/>
          <p14:tracePt t="1211" x="11434763" y="4310063"/>
          <p14:tracePt t="1222" x="11434763" y="4337050"/>
          <p14:tracePt t="1234" x="11434763" y="4356100"/>
          <p14:tracePt t="1246" x="11434763" y="4365625"/>
          <p14:tracePt t="1255" x="11434763" y="4373563"/>
          <p14:tracePt t="1280" x="11434763" y="4392613"/>
          <p14:tracePt t="1661" x="11434763" y="4402138"/>
          <p14:tracePt t="1671" x="11442700" y="4438650"/>
          <p14:tracePt t="1685" x="11442700" y="4446588"/>
          <p14:tracePt t="1694" x="11479213" y="4475163"/>
          <p14:tracePt t="1706" x="11479213" y="4502150"/>
          <p14:tracePt t="1716" x="11488738" y="4529138"/>
          <p14:tracePt t="1730" x="11498263" y="4584700"/>
          <p14:tracePt t="1749" x="11498263" y="4592638"/>
          <p14:tracePt t="1750" x="11507788" y="4629150"/>
          <p14:tracePt t="1751" x="11515725" y="4675188"/>
          <p14:tracePt t="1773" x="11525250" y="4684713"/>
          <p14:tracePt t="1782" x="11534775" y="4711700"/>
          <p14:tracePt t="1794" x="11534775" y="4738688"/>
          <p14:tracePt t="1806" x="11544300" y="4811713"/>
          <p14:tracePt t="1816" x="11544300" y="4821238"/>
          <p14:tracePt t="1828" x="11552238" y="4857750"/>
          <p14:tracePt t="1840" x="11552238" y="4894263"/>
          <p14:tracePt t="1884" x="11571288" y="4913313"/>
          <p14:tracePt t="2459" x="11552238" y="4903788"/>
          <p14:tracePt t="2470" x="11525250" y="4894263"/>
          <p14:tracePt t="2472" x="11498263" y="4857750"/>
          <p14:tracePt t="2493" x="11479213" y="4848225"/>
          <p14:tracePt t="2503" x="11471275" y="4794250"/>
          <p14:tracePt t="2515" x="11471275" y="4784725"/>
          <p14:tracePt t="2527" x="11471275" y="4767263"/>
          <p14:tracePt t="2537" x="11461750" y="4748213"/>
          <p14:tracePt t="2548" x="11442700" y="4738688"/>
          <p14:tracePt t="3235" x="11442700" y="4748213"/>
          <p14:tracePt t="3280" x="11442700" y="4775200"/>
          <p14:tracePt t="3425" x="11442700" y="4803775"/>
          <p14:tracePt t="5220" x="11442700" y="4811713"/>
          <p14:tracePt t="12923" x="11442700" y="4848225"/>
          <p14:tracePt t="13518" x="11379200" y="4884738"/>
          <p14:tracePt t="13520" x="11242675" y="4922838"/>
          <p14:tracePt t="13540" x="11060113" y="4940300"/>
          <p14:tracePt t="13551" x="10804525" y="4976813"/>
          <p14:tracePt t="13564" x="10456863" y="4995863"/>
          <p14:tracePt t="13575" x="10145713" y="4986338"/>
          <p14:tracePt t="13585" x="9863138" y="4949825"/>
          <p14:tracePt t="13597" x="9671050" y="4930775"/>
          <p14:tracePt t="13609" x="9498013" y="4903788"/>
          <p14:tracePt t="13619" x="9478963" y="4903788"/>
          <p14:tracePt t="17524" x="9342438" y="5178425"/>
          <p14:tracePt t="17548" x="8721725" y="5551488"/>
          <p14:tracePt t="17553" x="8301038" y="5689600"/>
          <p14:tracePt t="17578" x="7954963" y="5816600"/>
          <p14:tracePt t="17581" x="6904038" y="6137275"/>
          <p14:tracePt t="17601" x="6319838" y="6264275"/>
          <p14:tracePt t="17612" x="5745163" y="6337300"/>
          <p14:tracePt t="17627" x="5224463" y="6364288"/>
          <p14:tracePt t="17638" x="4803775" y="6383338"/>
          <p14:tracePt t="17646" x="4502150" y="6383338"/>
          <p14:tracePt t="17659" x="4302125" y="6383338"/>
          <p14:tracePt t="17672" x="4137025" y="6364288"/>
          <p14:tracePt t="17679" x="4008438" y="6356350"/>
          <p14:tracePt t="17692" x="3890963" y="6319838"/>
          <p14:tracePt t="17704" x="3781425" y="6291263"/>
          <p14:tracePt t="17713" x="3635375" y="6264275"/>
          <p14:tracePt t="17743" x="3105150" y="6108700"/>
          <p14:tracePt t="17760" x="2886075" y="6064250"/>
          <p14:tracePt t="17771" x="2647950" y="5972175"/>
          <p14:tracePt t="17780" x="2419350" y="5899150"/>
          <p14:tracePt t="17793" x="2282825" y="5826125"/>
          <p14:tracePt t="17804" x="2182813" y="5770563"/>
          <p14:tracePt t="17871" x="2073275" y="5726113"/>
          <p14:tracePt t="17874" x="1808163" y="5634038"/>
          <p14:tracePt t="17876" x="1671638" y="5597525"/>
          <p14:tracePt t="17895" x="1662113" y="5588000"/>
          <p14:tracePt t="17905" x="1662113" y="5543550"/>
          <p14:tracePt t="17942" x="1689100" y="5378450"/>
          <p14:tracePt t="17964" x="1708150" y="5360988"/>
          <p14:tracePt t="18053" x="1790700" y="5360988"/>
          <p14:tracePt t="18056" x="1900238" y="5360988"/>
          <p14:tracePt t="18086" x="1973263" y="5360988"/>
          <p14:tracePt t="18090" x="2000250" y="5360988"/>
          <p14:tracePt t="18109" x="2009775" y="5360988"/>
          <p14:tracePt t="18119" x="2027238" y="5360988"/>
          <p14:tracePt t="18130" x="2046288" y="5360988"/>
          <p14:tracePt t="18275" x="2073275" y="5360988"/>
          <p14:tracePt t="18298" x="2090738" y="5368925"/>
          <p14:tracePt t="18309" x="2100263" y="5368925"/>
          <p14:tracePt t="19266" x="2109788" y="5368925"/>
          <p14:tracePt t="24223" x="2127250" y="5387975"/>
          <p14:tracePt t="26716" x="2136775" y="5387975"/>
          <p14:tracePt t="27051" x="2155825" y="5387975"/>
          <p14:tracePt t="27062" x="2173288" y="5405438"/>
          <p14:tracePt t="27074" x="2182813" y="5405438"/>
          <p14:tracePt t="27085" x="2209800" y="5414963"/>
          <p14:tracePt t="27099" x="2228850" y="5424488"/>
          <p14:tracePt t="27108" x="2255838" y="5441950"/>
          <p14:tracePt t="27119" x="2265363" y="5441950"/>
          <p14:tracePt t="27152" x="2292350" y="5451475"/>
          <p14:tracePt t="27165" x="2309813" y="5461000"/>
          <p14:tracePt t="27177" x="2328863" y="5461000"/>
          <p14:tracePt t="27189" x="2346325" y="5470525"/>
          <p14:tracePt t="27200" x="2365375" y="5470525"/>
          <p14:tracePt t="27211" x="2428875" y="5507038"/>
          <p14:tracePt t="27220" x="2465388" y="5514975"/>
          <p14:tracePt t="27233" x="2493963" y="5514975"/>
          <p14:tracePt t="27244" x="2530475" y="5524500"/>
          <p14:tracePt t="27253" x="2557463" y="5524500"/>
          <p14:tracePt t="27267" x="2566988" y="5524500"/>
          <p14:tracePt t="27343" x="2603500" y="5524500"/>
          <p14:tracePt t="27355" x="2667000" y="5524500"/>
          <p14:tracePt t="27367" x="2740025" y="5524500"/>
          <p14:tracePt t="27377" x="2776538" y="5524500"/>
          <p14:tracePt t="27388" x="2830513" y="5524500"/>
          <p14:tracePt t="27400" x="2903538" y="5524500"/>
          <p14:tracePt t="27411" x="2976563" y="5524500"/>
          <p14:tracePt t="27422" x="3049588" y="5524500"/>
          <p14:tracePt t="27434" x="3105150" y="5524500"/>
          <p14:tracePt t="27445" x="3151188" y="5524500"/>
          <p14:tracePt t="27455" x="3187700" y="5524500"/>
          <p14:tracePt t="27467" x="3241675" y="5524500"/>
          <p14:tracePt t="27479" x="3297238" y="5524500"/>
          <p14:tracePt t="27489" x="3343275" y="5524500"/>
          <p14:tracePt t="27500" x="3360738" y="5524500"/>
          <p14:tracePt t="27515" x="3379788" y="5524500"/>
          <p14:tracePt t="27591" x="3406775" y="5524500"/>
          <p14:tracePt t="27602" x="3443288" y="5524500"/>
          <p14:tracePt t="27616" x="3579813" y="5507038"/>
          <p14:tracePt t="27637" x="4008438" y="5478463"/>
          <p14:tracePt t="27640" x="4319588" y="5461000"/>
          <p14:tracePt t="27663" x="4630738" y="5441950"/>
          <p14:tracePt t="27669" x="4830763" y="5424488"/>
          <p14:tracePt t="27681" x="4976813" y="5405438"/>
          <p14:tracePt t="27693" x="5068888" y="5405438"/>
          <p14:tracePt t="27715" x="5086350" y="5405438"/>
          <p14:tracePt t="27717" x="5105400" y="5397500"/>
          <p14:tracePt t="27738" x="5114925" y="5397500"/>
          <p14:tracePt t="27748" x="5178425" y="5368925"/>
          <p14:tracePt t="27760" x="5251450" y="5360988"/>
          <p14:tracePt t="27771" x="5278438" y="5360988"/>
          <p14:tracePt t="27782" x="5370513" y="5341938"/>
          <p14:tracePt t="27798" x="5461000" y="5341938"/>
          <p14:tracePt t="27804" x="5570538" y="5314950"/>
          <p14:tracePt t="27815" x="5662613" y="5305425"/>
          <p14:tracePt t="27828" x="5762625" y="5287963"/>
          <p14:tracePt t="27839" x="5772150" y="5287963"/>
          <p14:tracePt t="27851" x="5789613" y="5287963"/>
          <p14:tracePt t="27863" x="5826125" y="5278438"/>
          <p14:tracePt t="27872" x="5854700" y="5278438"/>
          <p14:tracePt t="27896" x="5964238" y="5241925"/>
          <p14:tracePt t="27906" x="6064250" y="5232400"/>
          <p14:tracePt t="27919" x="6173788" y="5205413"/>
          <p14:tracePt t="27931" x="6300788" y="5186363"/>
          <p14:tracePt t="27942" x="6402388" y="5178425"/>
          <p14:tracePt t="27952" x="6475413" y="5159375"/>
          <p14:tracePt t="30964" x="6483350" y="5159375"/>
          <p14:tracePt t="30968" x="6483350" y="5178425"/>
          <p14:tracePt t="30990" x="6483350" y="5186363"/>
          <p14:tracePt t="35391" x="6648450" y="5059363"/>
          <p14:tracePt t="35454" x="6675438" y="5049838"/>
          <p14:tracePt t="35458" x="6858000" y="4922838"/>
          <p14:tracePt t="35460" x="6940550" y="4867275"/>
          <p14:tracePt t="35463" x="7086600" y="4730750"/>
          <p14:tracePt t="35468" x="7105650" y="4711700"/>
          <p14:tracePt t="35578" x="7105650" y="4694238"/>
          <p14:tracePt t="35590" x="7105650" y="4675188"/>
          <p14:tracePt t="35601" x="7105650" y="4657725"/>
          <p14:tracePt t="35612" x="7105650" y="4638675"/>
          <p14:tracePt t="35627" x="7105650" y="4629150"/>
          <p14:tracePt t="35642" x="7105650" y="4592638"/>
          <p14:tracePt t="35646" x="7105650" y="4584700"/>
          <p14:tracePt t="35661" x="7113588" y="4584700"/>
          <p14:tracePt t="35668" x="7123113" y="4529138"/>
          <p14:tracePt t="35680" x="7159625" y="4502150"/>
          <p14:tracePt t="35694" x="7169150" y="4483100"/>
          <p14:tracePt t="35702" x="7186613" y="4438650"/>
          <p14:tracePt t="35713" x="7205663" y="4410075"/>
          <p14:tracePt t="35726" x="7259638" y="4329113"/>
          <p14:tracePt t="35738" x="7269163" y="4329113"/>
          <p14:tracePt t="35747" x="7288213" y="4310063"/>
          <p14:tracePt t="35781" x="7288213" y="4300538"/>
          <p14:tracePt t="35784" x="7305675" y="4256088"/>
          <p14:tracePt t="36041" x="7315200" y="4246563"/>
          <p14:tracePt t="36051" x="7370763" y="4237038"/>
          <p14:tracePt t="36064" x="7378700" y="4227513"/>
          <p14:tracePt t="38568" x="7388225" y="4227513"/>
          <p14:tracePt t="38572" x="7407275" y="4227513"/>
          <p14:tracePt t="38616" x="7415213" y="4227513"/>
          <p14:tracePt t="38628" x="7424738" y="4227513"/>
          <p14:tracePt t="38640" x="7461250" y="4227513"/>
          <p14:tracePt t="38652" x="7534275" y="4227513"/>
          <p14:tracePt t="38662" x="7607300" y="4227513"/>
          <p14:tracePt t="38672" x="7753350" y="4227513"/>
          <p14:tracePt t="38685" x="7926388" y="4227513"/>
          <p14:tracePt t="38696" x="8128000" y="4227513"/>
          <p14:tracePt t="38706" x="8293100" y="4227513"/>
          <p14:tracePt t="38720" x="8439150" y="4227513"/>
          <p14:tracePt t="38732" x="8566150" y="4227513"/>
          <p14:tracePt t="38767" x="8913813" y="4137025"/>
          <p14:tracePt t="38788" x="9032875" y="4110038"/>
          <p14:tracePt t="38797" x="9123363" y="4064000"/>
          <p14:tracePt t="38807" x="9223375" y="4037013"/>
          <p14:tracePt t="38820" x="9305925" y="4008438"/>
          <p14:tracePt t="38832" x="9398000" y="3981450"/>
          <p14:tracePt t="38841" x="9461500" y="3954463"/>
          <p14:tracePt t="38852" x="9488488" y="3935413"/>
          <p14:tracePt t="38864" x="9498013" y="3935413"/>
          <p14:tracePt t="38874" x="9525000" y="3927475"/>
          <p14:tracePt t="38886" x="9551988" y="3908425"/>
          <p14:tracePt t="38909" x="9588500" y="3898900"/>
          <p14:tracePt t="38911" x="9661525" y="3852863"/>
          <p14:tracePt t="38934" x="9698038" y="3844925"/>
          <p14:tracePt t="38942" x="9753600" y="3808413"/>
          <p14:tracePt t="38955" x="9799638" y="3789363"/>
          <p14:tracePt t="38966" x="9817100" y="3779838"/>
          <p14:tracePt t="38976" x="9836150" y="3743325"/>
          <p14:tracePt t="38987" x="9882188" y="3725863"/>
          <p14:tracePt t="39011" x="9936163" y="3698875"/>
          <p14:tracePt t="39014" x="10018713" y="3679825"/>
          <p14:tracePt t="39033" x="10045700" y="3662363"/>
          <p14:tracePt t="39888" x="10055225" y="3662363"/>
          <p14:tracePt t="39911" x="10055225" y="3679825"/>
          <p14:tracePt t="39922" x="10055225" y="3689350"/>
          <p14:tracePt t="39933" x="10055225" y="3706813"/>
          <p14:tracePt t="39956" x="10055225" y="3725863"/>
          <p14:tracePt t="39968" x="10055225" y="3735388"/>
          <p14:tracePt t="39983" x="10055225" y="3743325"/>
          <p14:tracePt t="39989" x="10055225" y="3771900"/>
          <p14:tracePt t="40011" x="10055225" y="3789363"/>
          <p14:tracePt t="40018" x="10055225" y="3835400"/>
          <p14:tracePt t="40037" x="10055225" y="3844925"/>
          <p14:tracePt t="40057" x="10055225" y="3898900"/>
          <p14:tracePt t="40063" x="10055225" y="3917950"/>
          <p14:tracePt t="40081" x="10055225" y="3935413"/>
          <p14:tracePt t="40090" x="10055225" y="3944938"/>
          <p14:tracePt t="40117" x="10055225" y="3990975"/>
          <p14:tracePt t="40159" x="10055225" y="4008438"/>
          <p14:tracePt t="40191" x="10055225" y="4017963"/>
          <p14:tracePt t="40282" x="10055225" y="4027488"/>
          <p14:tracePt t="44835" x="10055225" y="4037013"/>
          <p14:tracePt t="45075" x="10055225" y="4017963"/>
          <p14:tracePt t="45086" x="10055225" y="4000500"/>
          <p14:tracePt t="45098" x="10055225" y="3963988"/>
          <p14:tracePt t="45108" x="10055225" y="3917950"/>
          <p14:tracePt t="45119" x="10055225" y="3908425"/>
          <p14:tracePt t="45131" x="10055225" y="3871913"/>
          <p14:tracePt t="45146" x="10055225" y="3862388"/>
          <p14:tracePt t="45153" x="10064750" y="3835400"/>
          <p14:tracePt t="45164" x="10072688" y="3798888"/>
          <p14:tracePt t="45178" x="10101263" y="3771900"/>
          <p14:tracePt t="45186" x="10118725" y="3743325"/>
          <p14:tracePt t="45197" x="10137775" y="3706813"/>
          <p14:tracePt t="45209" x="10164763" y="3662363"/>
          <p14:tracePt t="45231" x="10182225" y="3616325"/>
          <p14:tracePt t="45233" x="10237788" y="3552825"/>
          <p14:tracePt t="45255" x="10247313" y="3543300"/>
          <p14:tracePt t="45265" x="10255250" y="3533775"/>
          <p14:tracePt t="45281" x="10255250" y="3524250"/>
          <p14:tracePt t="45287" x="10255250" y="3516313"/>
          <p14:tracePt t="54754" x="10274300" y="3516313"/>
          <p14:tracePt t="55358" x="10291763" y="3560763"/>
          <p14:tracePt t="55369" x="10310813" y="3606800"/>
          <p14:tracePt t="55390" x="10328275" y="3670300"/>
          <p14:tracePt t="55402" x="10328275" y="3698875"/>
          <p14:tracePt t="55413" x="10328275" y="3716338"/>
          <p14:tracePt t="55423" x="10328275" y="3743325"/>
          <p14:tracePt t="55438" x="10337800" y="3789363"/>
          <p14:tracePt t="55451" x="10347325" y="3789363"/>
          <p14:tracePt t="55470" x="10347325" y="3798888"/>
          <p14:tracePt t="55525" x="10347325" y="3825875"/>
          <p14:tracePt t="55549" x="10347325" y="3835400"/>
          <p14:tracePt t="55570" x="10347325" y="3844925"/>
          <p14:tracePt t="55581" x="10347325" y="3852863"/>
          <p14:tracePt t="55593" x="10347325" y="3871913"/>
          <p14:tracePt t="55605" x="10347325" y="3908425"/>
          <p14:tracePt t="55629" x="10347325" y="4027488"/>
          <p14:tracePt t="55695" x="10347325" y="4044950"/>
          <p14:tracePt t="55706" x="10347325" y="4054475"/>
          <p14:tracePt t="55718" x="10347325" y="4064000"/>
          <p14:tracePt t="55729" x="10347325" y="4100513"/>
          <p14:tracePt t="55785" x="10356850" y="4127500"/>
          <p14:tracePt t="55787" x="10356850" y="4154488"/>
          <p14:tracePt t="55807" x="10356850" y="4173538"/>
          <p14:tracePt t="55833" x="10374313" y="4337050"/>
          <p14:tracePt t="55854" x="10374313" y="4365625"/>
          <p14:tracePt t="55863" x="10393363" y="4419600"/>
          <p14:tracePt t="55888" x="10410825" y="4511675"/>
          <p14:tracePt t="55908" x="10410825" y="4519613"/>
          <p14:tracePt t="55943" x="10410825" y="4538663"/>
          <p14:tracePt t="55947" x="10410825" y="4602163"/>
          <p14:tracePt t="55964" x="10410825" y="4665663"/>
          <p14:tracePt t="55977" x="10410825" y="4684713"/>
          <p14:tracePt t="55986" x="10410825" y="4757738"/>
          <p14:tracePt t="55999" x="10410825" y="4794250"/>
          <p14:tracePt t="56009" x="10410825" y="4848225"/>
          <p14:tracePt t="56020" x="10410825" y="4867275"/>
          <p14:tracePt t="56035" x="10410825" y="4876800"/>
          <p14:tracePt t="56202" x="10410825" y="4922838"/>
          <p14:tracePt t="62885" x="10502900" y="4922838"/>
          <p14:tracePt t="62962" x="10520363" y="4922838"/>
          <p14:tracePt t="62973" x="10547350" y="4930775"/>
          <p14:tracePt t="62985" x="10566400" y="4940300"/>
          <p14:tracePt t="62997" x="10602913" y="4940300"/>
          <p14:tracePt t="63012" x="10639425" y="4959350"/>
          <p14:tracePt t="63021" x="10658475" y="4967288"/>
          <p14:tracePt t="63029" x="10666413" y="4967288"/>
          <p14:tracePt t="63076" x="10675938" y="4967288"/>
          <p14:tracePt t="63087" x="10694988" y="4967288"/>
          <p14:tracePt t="63097" x="10739438" y="4967288"/>
          <p14:tracePt t="63109" x="10768013" y="4967288"/>
          <p14:tracePt t="63121" x="10821988" y="4967288"/>
          <p14:tracePt t="63130" x="10877550" y="4967288"/>
          <p14:tracePt t="63144" x="10922000" y="4967288"/>
          <p14:tracePt t="63155" x="10950575" y="4967288"/>
          <p14:tracePt t="63164" x="10958513" y="4967288"/>
          <p14:tracePt t="63222" x="10987088" y="4967288"/>
          <p14:tracePt t="63232" x="11060113" y="4959350"/>
          <p14:tracePt t="63245" x="11187113" y="4913313"/>
          <p14:tracePt t="63260" x="11352213" y="4884738"/>
          <p14:tracePt t="63266" x="11525250" y="4848225"/>
          <p14:tracePt t="63276" x="11653838" y="4821238"/>
          <p14:tracePt t="63288" x="11744325" y="4811713"/>
          <p14:tracePt t="63299" x="11826875" y="4784725"/>
          <p14:tracePt t="63311" x="11836400" y="4775200"/>
          <p14:tracePt t="63322" x="11853863" y="4757738"/>
          <p14:tracePt t="63332" x="11872913" y="4748213"/>
          <p14:tracePt t="63344" x="11926888" y="4702175"/>
          <p14:tracePt t="63355" x="11972925" y="4675188"/>
          <p14:tracePt t="63366" x="12055475" y="4665663"/>
          <p14:tracePt t="63379" x="12082463" y="4565650"/>
          <p14:tracePt t="63392" x="12082463" y="4548188"/>
          <p14:tracePt t="63400" x="12099925" y="4548188"/>
          <p14:tracePt t="63411" x="12099925" y="4538663"/>
          <p14:tracePt t="63468" x="12118975" y="4529138"/>
          <p14:tracePt t="63479" x="12182475" y="4475163"/>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F0055-D29D-4849-89FB-43922708D427}"/>
              </a:ext>
            </a:extLst>
          </p:cNvPr>
          <p:cNvSpPr>
            <a:spLocks noGrp="1"/>
          </p:cNvSpPr>
          <p:nvPr>
            <p:ph type="title"/>
          </p:nvPr>
        </p:nvSpPr>
        <p:spPr/>
        <p:style>
          <a:lnRef idx="2">
            <a:schemeClr val="dk1"/>
          </a:lnRef>
          <a:fillRef idx="1">
            <a:schemeClr val="lt1"/>
          </a:fillRef>
          <a:effectRef idx="0">
            <a:schemeClr val="dk1"/>
          </a:effectRef>
          <a:fontRef idx="minor">
            <a:schemeClr val="dk1"/>
          </a:fontRef>
        </p:style>
        <p:txBody>
          <a:bodyPr>
            <a:normAutofit/>
          </a:bodyPr>
          <a:lstStyle/>
          <a:p>
            <a:pPr algn="ctr"/>
            <a:r>
              <a:rPr lang="en-GB" sz="4000" dirty="0">
                <a:latin typeface="Times New Roman" panose="02020603050405020304" pitchFamily="18" charset="0"/>
                <a:cs typeface="Times New Roman" panose="02020603050405020304" pitchFamily="18" charset="0"/>
              </a:rPr>
              <a:t>Structural properties: Raman scattering</a:t>
            </a:r>
            <a:endParaRPr lang="en-ZA" sz="4000"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5EDDFC03-6E8F-4DF7-AFA1-CC59F2FACA08}"/>
              </a:ext>
            </a:extLst>
          </p:cNvPr>
          <p:cNvSpPr>
            <a:spLocks noGrp="1"/>
          </p:cNvSpPr>
          <p:nvPr>
            <p:ph idx="1"/>
          </p:nvPr>
        </p:nvSpPr>
        <p:spPr>
          <a:xfrm>
            <a:off x="838200" y="1825625"/>
            <a:ext cx="9955697" cy="1325563"/>
          </a:xfrm>
        </p:spPr>
        <p:txBody>
          <a:bodyPr>
            <a:normAutofit/>
          </a:bodyPr>
          <a:lstStyle/>
          <a:p>
            <a:pPr>
              <a:lnSpc>
                <a:spcPct val="150000"/>
              </a:lnSpc>
            </a:pPr>
            <a:r>
              <a:rPr lang="en-GB" sz="1700" dirty="0">
                <a:latin typeface="Times New Roman" panose="02020603050405020304" pitchFamily="18" charset="0"/>
                <a:cs typeface="Times New Roman" panose="02020603050405020304" pitchFamily="18" charset="0"/>
              </a:rPr>
              <a:t>Raman spectroscopy was used to study the transition from crystalline to amorphous state</a:t>
            </a:r>
          </a:p>
          <a:p>
            <a:pPr>
              <a:lnSpc>
                <a:spcPct val="150000"/>
              </a:lnSpc>
            </a:pPr>
            <a:r>
              <a:rPr lang="en-ZA" sz="1700" dirty="0">
                <a:latin typeface="Times New Roman" panose="02020603050405020304" pitchFamily="18" charset="0"/>
                <a:ea typeface="Calibri" panose="020F0502020204030204" pitchFamily="34" charset="0"/>
              </a:rPr>
              <a:t>J</a:t>
            </a:r>
            <a:r>
              <a:rPr lang="en-ZA" sz="1700" dirty="0">
                <a:effectLst/>
                <a:latin typeface="Times New Roman" panose="02020603050405020304" pitchFamily="18" charset="0"/>
                <a:ea typeface="Calibri" panose="020F0502020204030204" pitchFamily="34" charset="0"/>
              </a:rPr>
              <a:t>obin-Yvon spectrograph and λ = 514.5 nm Ar laser </a:t>
            </a:r>
            <a:endParaRPr lang="en-GB" sz="1700" dirty="0">
              <a:latin typeface="Times New Roman" panose="02020603050405020304" pitchFamily="18" charset="0"/>
              <a:cs typeface="Times New Roman" panose="02020603050405020304" pitchFamily="18" charset="0"/>
            </a:endParaRPr>
          </a:p>
          <a:p>
            <a:pPr>
              <a:lnSpc>
                <a:spcPct val="150000"/>
              </a:lnSpc>
            </a:pPr>
            <a:endParaRPr lang="en-ZA" sz="1700"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A0A8E06C-681A-48CE-A956-BB612F9D978C}"/>
              </a:ext>
            </a:extLst>
          </p:cNvPr>
          <p:cNvPicPr>
            <a:picLocks noChangeAspect="1"/>
          </p:cNvPicPr>
          <p:nvPr/>
        </p:nvPicPr>
        <p:blipFill>
          <a:blip r:embed="rId5"/>
          <a:stretch>
            <a:fillRect/>
          </a:stretch>
        </p:blipFill>
        <p:spPr>
          <a:xfrm>
            <a:off x="0" y="2900176"/>
            <a:ext cx="5496338" cy="3985591"/>
          </a:xfrm>
          <a:prstGeom prst="rect">
            <a:avLst/>
          </a:prstGeom>
        </p:spPr>
      </p:pic>
      <p:sp>
        <p:nvSpPr>
          <p:cNvPr id="11" name="TextBox 10">
            <a:extLst>
              <a:ext uri="{FF2B5EF4-FFF2-40B4-BE49-F238E27FC236}">
                <a16:creationId xmlns:a16="http://schemas.microsoft.com/office/drawing/2014/main" id="{8DAD9F43-4AF5-4EB9-B09B-A9C595568A01}"/>
              </a:ext>
            </a:extLst>
          </p:cNvPr>
          <p:cNvSpPr txBox="1"/>
          <p:nvPr/>
        </p:nvSpPr>
        <p:spPr>
          <a:xfrm>
            <a:off x="5453269" y="4610964"/>
            <a:ext cx="642731"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ZA" sz="2800" dirty="0"/>
              <a:t>→</a:t>
            </a:r>
          </a:p>
        </p:txBody>
      </p:sp>
      <p:pic>
        <p:nvPicPr>
          <p:cNvPr id="5" name="Picture 4">
            <a:extLst>
              <a:ext uri="{FF2B5EF4-FFF2-40B4-BE49-F238E27FC236}">
                <a16:creationId xmlns:a16="http://schemas.microsoft.com/office/drawing/2014/main" id="{F204F6D8-F125-45C4-8845-6375F8D355E5}"/>
              </a:ext>
            </a:extLst>
          </p:cNvPr>
          <p:cNvPicPr>
            <a:picLocks noChangeAspect="1"/>
          </p:cNvPicPr>
          <p:nvPr/>
        </p:nvPicPr>
        <p:blipFill>
          <a:blip r:embed="rId6"/>
          <a:stretch>
            <a:fillRect/>
          </a:stretch>
        </p:blipFill>
        <p:spPr>
          <a:xfrm>
            <a:off x="6716095" y="2894794"/>
            <a:ext cx="4853605" cy="3606669"/>
          </a:xfrm>
          <a:prstGeom prst="rect">
            <a:avLst/>
          </a:prstGeom>
        </p:spPr>
      </p:pic>
      <p:pic>
        <p:nvPicPr>
          <p:cNvPr id="8" name="Audio 13">
            <a:hlinkClick r:id="" action="ppaction://media"/>
            <a:extLst>
              <a:ext uri="{FF2B5EF4-FFF2-40B4-BE49-F238E27FC236}">
                <a16:creationId xmlns:a16="http://schemas.microsoft.com/office/drawing/2014/main" id="{EFD41E87-FDD3-45AD-97AF-5A0D54D4607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004281588"/>
      </p:ext>
    </p:extLst>
  </p:cSld>
  <p:clrMapOvr>
    <a:masterClrMapping/>
  </p:clrMapOvr>
  <mc:AlternateContent xmlns:mc="http://schemas.openxmlformats.org/markup-compatibility/2006">
    <mc:Choice xmlns:p14="http://schemas.microsoft.com/office/powerpoint/2010/main" Requires="p14">
      <p:transition spd="slow" p14:dur="2000" advTm="42700"/>
    </mc:Choice>
    <mc:Fallback>
      <p:transition spd="slow" advTm="42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45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p:ext uri="{3A86A75C-4F4B-4683-9AE1-C65F6400EC91}">
      <p14:laserTraceLst xmlns:p14="http://schemas.microsoft.com/office/powerpoint/2010/main">
        <p14:tracePtLst>
          <p14:tracePt t="9173" x="4411663" y="4438650"/>
          <p14:tracePt t="9175" x="3489325" y="4438650"/>
          <p14:tracePt t="9177" x="2786063" y="4519613"/>
          <p14:tracePt t="9196" x="2647950" y="4565650"/>
          <p14:tracePt t="9208" x="2584450" y="4621213"/>
          <p14:tracePt t="9223" x="2520950" y="4675188"/>
          <p14:tracePt t="9229" x="2447925" y="4738688"/>
          <p14:tracePt t="9241" x="2365375" y="4794250"/>
          <p14:tracePt t="9254" x="2273300" y="4848225"/>
          <p14:tracePt t="9263" x="2136775" y="4894263"/>
          <p14:tracePt t="9274" x="2127250" y="4894263"/>
          <p14:tracePt t="9290" x="2119313" y="4894263"/>
          <p14:tracePt t="9388" x="2090738" y="4894263"/>
          <p14:tracePt t="9399" x="2082800" y="4894263"/>
          <p14:tracePt t="9410" x="2046288" y="4894263"/>
          <p14:tracePt t="9501" x="2046288" y="4857750"/>
          <p14:tracePt t="9512" x="2082800" y="4830763"/>
          <p14:tracePt t="9524" x="2127250" y="4794250"/>
          <p14:tracePt t="9534" x="2163763" y="4767263"/>
          <p14:tracePt t="9545" x="2200275" y="4767263"/>
          <p14:tracePt t="9557" x="2209800" y="4767263"/>
          <p14:tracePt t="9759" x="2219325" y="4767263"/>
          <p14:tracePt t="9770" x="2246313" y="4784725"/>
          <p14:tracePt t="9783" x="2255838" y="4811713"/>
          <p14:tracePt t="9793" x="2292350" y="4857750"/>
          <p14:tracePt t="9807" x="2355850" y="4913313"/>
          <p14:tracePt t="9817" x="2438400" y="4949825"/>
          <p14:tracePt t="9827" x="2530475" y="4976813"/>
          <p14:tracePt t="9839" x="2657475" y="4995863"/>
          <p14:tracePt t="9850" x="2859088" y="4995863"/>
          <p14:tracePt t="9859" x="3132138" y="4995863"/>
          <p14:tracePt t="9873" x="3543300" y="4995863"/>
          <p14:tracePt t="9883" x="4027488" y="4995863"/>
          <p14:tracePt t="9893" x="4630738" y="4976813"/>
          <p14:tracePt t="9905" x="5232400" y="4949825"/>
          <p14:tracePt t="9916" x="5872163" y="4894263"/>
          <p14:tracePt t="9927" x="6475413" y="4848225"/>
          <p14:tracePt t="9940" x="6967538" y="4821238"/>
          <p14:tracePt t="9951" x="7424738" y="4775200"/>
          <p14:tracePt t="9962" x="7780338" y="4738688"/>
          <p14:tracePt t="9972" x="8072438" y="4675188"/>
          <p14:tracePt t="9984" x="8256588" y="4648200"/>
          <p14:tracePt t="9994" x="8420100" y="4621213"/>
          <p14:tracePt t="10006" x="8556625" y="4575175"/>
          <p14:tracePt t="10022" x="8666163" y="4548188"/>
          <p14:tracePt t="10031" x="8785225" y="4502150"/>
          <p14:tracePt t="10040" x="8858250" y="4475163"/>
          <p14:tracePt t="10056" x="8977313" y="4438650"/>
          <p14:tracePt t="10062" x="9086850" y="4392613"/>
          <p14:tracePt t="10074" x="9242425" y="4346575"/>
          <p14:tracePt t="10086" x="9405938" y="4300538"/>
          <p14:tracePt t="10096" x="9551988" y="4273550"/>
          <p14:tracePt t="10107" x="9671050" y="4246563"/>
          <p14:tracePt t="10120" x="9690100" y="4246563"/>
          <p14:tracePt t="10750" x="9698038" y="4256088"/>
          <p14:tracePt t="10761" x="9698038" y="4292600"/>
          <p14:tracePt t="10772" x="9698038" y="4319588"/>
          <p14:tracePt t="10783" x="9698038" y="4373563"/>
          <p14:tracePt t="10796" x="9698038" y="4465638"/>
          <p14:tracePt t="10805" x="9698038" y="4538663"/>
          <p14:tracePt t="10818" x="9690100" y="4621213"/>
          <p14:tracePt t="10827" x="9653588" y="4684713"/>
          <p14:tracePt t="10844" x="9617075" y="4730750"/>
          <p14:tracePt t="10850" x="9571038" y="4784725"/>
          <p14:tracePt t="10862" x="9488488" y="4848225"/>
          <p14:tracePt t="10873" x="9388475" y="4903788"/>
          <p14:tracePt t="10886" x="9269413" y="4967288"/>
          <p14:tracePt t="10896" x="9132888" y="5059363"/>
          <p14:tracePt t="10906" x="8977313" y="5149850"/>
          <p14:tracePt t="10920" x="8867775" y="5186363"/>
          <p14:tracePt t="10929" x="8748713" y="5251450"/>
          <p14:tracePt t="10940" x="8629650" y="5295900"/>
          <p14:tracePt t="10955" x="8575675" y="5314950"/>
          <p14:tracePt t="10965" x="8512175" y="5341938"/>
          <p14:tracePt t="10976" x="8447088" y="5351463"/>
          <p14:tracePt t="10988" x="8393113" y="5378450"/>
          <p14:tracePt t="10998" x="8329613" y="5405438"/>
          <p14:tracePt t="11009" x="8228013" y="5441950"/>
          <p14:tracePt t="11021" x="8128000" y="5487988"/>
          <p14:tracePt t="11031" x="8018463" y="5514975"/>
          <p14:tracePt t="11041" x="7935913" y="5543550"/>
          <p14:tracePt t="11054" x="7862888" y="5570538"/>
          <p14:tracePt t="11064" x="7845425" y="5580063"/>
          <p14:tracePt t="11075" x="7780338" y="5616575"/>
          <p14:tracePt t="11087" x="7762875" y="5624513"/>
          <p14:tracePt t="11099" x="7743825" y="5634038"/>
          <p14:tracePt t="11109" x="7670800" y="5670550"/>
          <p14:tracePt t="11122" x="7662863" y="5670550"/>
          <p14:tracePt t="11132" x="7634288" y="5680075"/>
          <p14:tracePt t="11148" x="7616825" y="5689600"/>
          <p14:tracePt t="11233" x="7561263" y="5726113"/>
          <p14:tracePt t="11243" x="7516813" y="5743575"/>
          <p14:tracePt t="11256" x="7434263" y="5770563"/>
          <p14:tracePt t="11267" x="7388225" y="5789613"/>
          <p14:tracePt t="11279" x="7305675" y="5816600"/>
          <p14:tracePt t="11289" x="7196138" y="5843588"/>
          <p14:tracePt t="11303" x="7086600" y="5881688"/>
          <p14:tracePt t="11312" x="6967538" y="5889625"/>
          <p14:tracePt t="11323" x="6877050" y="5918200"/>
          <p14:tracePt t="11335" x="6794500" y="5945188"/>
          <p14:tracePt t="11345" x="6777038" y="5945188"/>
          <p14:tracePt t="11356" x="6748463" y="5954713"/>
          <p14:tracePt t="11369" x="6721475" y="5962650"/>
          <p14:tracePt t="11381" x="6675438" y="5991225"/>
          <p14:tracePt t="11390" x="6657975" y="5999163"/>
          <p14:tracePt t="11403" x="6638925" y="5999163"/>
          <p14:tracePt t="11414" x="6621463" y="5999163"/>
          <p14:tracePt t="11525" x="6602413" y="6018213"/>
          <p14:tracePt t="11536" x="6594475" y="6018213"/>
          <p14:tracePt t="11548" x="6565900" y="6027738"/>
          <p14:tracePt t="11559" x="6538913" y="6027738"/>
          <p14:tracePt t="11571" x="6511925" y="6045200"/>
          <p14:tracePt t="11581" x="6465888" y="6054725"/>
          <p14:tracePt t="11592" x="6446838" y="6054725"/>
          <p14:tracePt t="11603" x="6419850" y="6054725"/>
          <p14:tracePt t="11616" x="6410325" y="6064250"/>
          <p14:tracePt t="11626" x="6392863" y="6064250"/>
          <p14:tracePt t="11637" x="6356350" y="6072188"/>
          <p14:tracePt t="11649" x="6346825" y="6072188"/>
          <p14:tracePt t="11661" x="6337300" y="6072188"/>
          <p14:tracePt t="11785" x="6310313" y="6072188"/>
          <p14:tracePt t="11818" x="6300788" y="6064250"/>
          <p14:tracePt t="11830" x="6292850" y="6045200"/>
          <p14:tracePt t="11844" x="6283325" y="6008688"/>
          <p14:tracePt t="11853" x="6273800" y="5991225"/>
          <p14:tracePt t="11865" x="6264275" y="5981700"/>
          <p14:tracePt t="11874" x="6256338" y="5962650"/>
          <p14:tracePt t="11898" x="6256338" y="5935663"/>
          <p14:tracePt t="11930" x="6256338" y="5908675"/>
          <p14:tracePt t="12032" x="6256338" y="5899150"/>
          <p14:tracePt t="12437" x="6256338" y="5889625"/>
          <p14:tracePt t="14392" x="6256338" y="5881688"/>
          <p14:tracePt t="15193" x="6219825" y="5881688"/>
          <p14:tracePt t="15216" x="6154738" y="5881688"/>
          <p14:tracePt t="15217" x="6100763" y="5881688"/>
          <p14:tracePt t="15237" x="6081713" y="5881688"/>
          <p14:tracePt t="15249" x="6073775" y="5889625"/>
          <p14:tracePt t="15373" x="6037263" y="5899150"/>
          <p14:tracePt t="15384" x="5991225" y="5899150"/>
          <p14:tracePt t="15395" x="5981700" y="5899150"/>
          <p14:tracePt t="15407" x="5972175" y="5908675"/>
          <p14:tracePt t="15519" x="5954713" y="5908675"/>
          <p14:tracePt t="15532" x="5945188" y="5908675"/>
          <p14:tracePt t="15543" x="5908675" y="5908675"/>
          <p14:tracePt t="15553" x="5845175" y="5899150"/>
          <p14:tracePt t="15566" x="5680075" y="5862638"/>
          <p14:tracePt t="15576" x="5480050" y="5835650"/>
          <p14:tracePt t="15586" x="5132388" y="5816600"/>
          <p14:tracePt t="15600" x="4748213" y="5789613"/>
          <p14:tracePt t="15610" x="4365625" y="5753100"/>
          <p14:tracePt t="15620" x="4027488" y="5661025"/>
          <p14:tracePt t="15635" x="3781425" y="5607050"/>
          <p14:tracePt t="15643" x="3625850" y="5551488"/>
          <p14:tracePt t="15654" x="3506788" y="5507038"/>
          <p14:tracePt t="15669" x="3489325" y="5487988"/>
          <p14:tracePt t="15677" x="3479800" y="5478463"/>
          <p14:tracePt t="15687" x="3479800" y="5470525"/>
          <p14:tracePt t="15700" x="3470275" y="5451475"/>
          <p14:tracePt t="15710" x="3406775" y="5405438"/>
          <p14:tracePt t="15732" x="3324225" y="5324475"/>
          <p14:tracePt t="15735" x="3214688" y="5241925"/>
          <p14:tracePt t="15755" x="3178175" y="5195888"/>
          <p14:tracePt t="15766" x="3095625" y="5141913"/>
          <p14:tracePt t="15777" x="3005138" y="5059363"/>
          <p14:tracePt t="15789" x="2986088" y="5040313"/>
          <p14:tracePt t="15801" x="2940050" y="4995863"/>
          <p14:tracePt t="15813" x="2867025" y="4967288"/>
          <p14:tracePt t="15823" x="2822575" y="4940300"/>
          <p14:tracePt t="15833" x="2803525" y="4922838"/>
          <p14:tracePt t="15849" x="2794000" y="4922838"/>
          <p14:tracePt t="15901" x="2786063" y="4913313"/>
          <p14:tracePt t="15924" x="2776538" y="4876800"/>
          <p14:tracePt t="15935" x="2776538" y="4867275"/>
          <p14:tracePt t="15947" x="2776538" y="4840288"/>
          <p14:tracePt t="15970" x="2776538" y="4811713"/>
          <p14:tracePt t="15982" x="2776538" y="4784725"/>
          <p14:tracePt t="15992" x="2776538" y="4767263"/>
          <p14:tracePt t="16002" x="2776538" y="4730750"/>
          <p14:tracePt t="16016" x="2776538" y="4675188"/>
          <p14:tracePt t="16025" x="2776538" y="4665663"/>
          <p14:tracePt t="16041" x="2776538" y="4657725"/>
          <p14:tracePt t="16059" x="2776538" y="4638675"/>
          <p14:tracePt t="16069" x="2776538" y="4629150"/>
          <p14:tracePt t="16083" x="2776538" y="4621213"/>
          <p14:tracePt t="16767" x="2776538" y="4611688"/>
          <p14:tracePt t="17556" x="2776538" y="4629150"/>
          <p14:tracePt t="17590" x="2776538" y="4657725"/>
          <p14:tracePt t="18549" x="2776538" y="4665663"/>
          <p14:tracePt t="21213" x="2786063" y="4665663"/>
          <p14:tracePt t="21216" x="3005138" y="4629150"/>
          <p14:tracePt t="21224" x="3187700" y="4602163"/>
          <p14:tracePt t="21225" x="3351213" y="4575175"/>
          <p14:tracePt t="21226" x="3479800" y="4556125"/>
          <p14:tracePt t="21246" x="3562350" y="4548188"/>
          <p14:tracePt t="21258" x="3598863" y="4519613"/>
          <p14:tracePt t="21368" x="3643313" y="4519613"/>
          <p14:tracePt t="21403" x="3652838" y="4519613"/>
          <p14:tracePt t="21560" x="3652838" y="4502150"/>
          <p14:tracePt t="21584" x="3616325" y="4438650"/>
          <p14:tracePt t="21586" x="3616325" y="4383088"/>
          <p14:tracePt t="21608" x="3616325" y="4346575"/>
          <p14:tracePt t="21617" x="3616325" y="4300538"/>
          <p14:tracePt t="21620" x="3616325" y="4264025"/>
          <p14:tracePt t="21643" x="3616325" y="4210050"/>
          <p14:tracePt t="21650" x="3643313" y="4146550"/>
          <p14:tracePt t="21661" x="3698875" y="4090988"/>
          <p14:tracePt t="21674" x="3716338" y="4073525"/>
          <p14:tracePt t="21684" x="3735388" y="4064000"/>
          <p14:tracePt t="21762" x="3789363" y="4073525"/>
          <p14:tracePt t="21773" x="3881438" y="4154488"/>
          <p14:tracePt t="21786" x="3908425" y="4200525"/>
          <p14:tracePt t="21796" x="3981450" y="4300538"/>
          <p14:tracePt t="21810" x="4044950" y="4402138"/>
          <p14:tracePt t="21820" x="4090988" y="4465638"/>
          <p14:tracePt t="21830" x="4137025" y="4529138"/>
          <p14:tracePt t="21842" x="4156075" y="4575175"/>
          <p14:tracePt t="21875" x="4156075" y="4584700"/>
          <p14:tracePt t="21886" x="4156075" y="4602163"/>
          <p14:tracePt t="21897" x="4090988" y="4665663"/>
          <p14:tracePt t="21909" x="4017963" y="4684713"/>
          <p14:tracePt t="21922" x="3971925" y="4702175"/>
          <p14:tracePt t="21932" x="3927475" y="4711700"/>
          <p14:tracePt t="21945" x="3890963" y="4721225"/>
          <p14:tracePt t="21955" x="3844925" y="4721225"/>
          <p14:tracePt t="21967" x="3825875" y="4721225"/>
          <p14:tracePt t="21991" x="3817938" y="4684713"/>
          <p14:tracePt t="21999" x="3789363" y="4602163"/>
          <p14:tracePt t="22010" x="3771900" y="4548188"/>
          <p14:tracePt t="22024" x="3762375" y="4502150"/>
          <p14:tracePt t="22033" x="3762375" y="4465638"/>
          <p14:tracePt t="22044" x="3762375" y="4438650"/>
          <p14:tracePt t="22058" x="3762375" y="4402138"/>
          <p14:tracePt t="22078" x="3762375" y="4373563"/>
          <p14:tracePt t="22090" x="3817938" y="4310063"/>
          <p14:tracePt t="22100" x="3862388" y="4292600"/>
          <p14:tracePt t="22112" x="3990975" y="4237038"/>
          <p14:tracePt t="22124" x="4146550" y="4173538"/>
          <p14:tracePt t="22135" x="4310063" y="4127500"/>
          <p14:tracePt t="22144" x="4438650" y="4110038"/>
          <p14:tracePt t="22160" x="4538663" y="4100513"/>
          <p14:tracePt t="22171" x="4594225" y="4100513"/>
          <p14:tracePt t="22178" x="4638675" y="4110038"/>
          <p14:tracePt t="22193" x="4675188" y="4164013"/>
          <p14:tracePt t="22202" x="4694238" y="4219575"/>
          <p14:tracePt t="22213" x="4711700" y="4283075"/>
          <p14:tracePt t="22225" x="4711700" y="4373563"/>
          <p14:tracePt t="22236" x="4675188" y="4475163"/>
          <p14:tracePt t="22246" x="4575175" y="4548188"/>
          <p14:tracePt t="22259" x="4456113" y="4584700"/>
          <p14:tracePt t="22270" x="4310063" y="4611688"/>
          <p14:tracePt t="22280" x="4146550" y="4648200"/>
          <p14:tracePt t="22292" x="4000500" y="4657725"/>
          <p14:tracePt t="22306" x="3871913" y="4657725"/>
          <p14:tracePt t="22314" x="3771900" y="4629150"/>
          <p14:tracePt t="22327" x="3708400" y="4592638"/>
          <p14:tracePt t="22340" x="3643313" y="4548188"/>
          <p14:tracePt t="22347" x="3598863" y="4519613"/>
          <p14:tracePt t="22359" x="3562350" y="4483100"/>
          <p14:tracePt t="22372" x="3516313" y="4446588"/>
          <p14:tracePt t="22381" x="3497263" y="4429125"/>
          <p14:tracePt t="22407" x="3452813" y="4337050"/>
          <p14:tracePt t="22409" x="3452813" y="4300538"/>
          <p14:tracePt t="22426" x="3452813" y="4283075"/>
          <p14:tracePt t="22439" x="3452813" y="4227513"/>
          <p14:tracePt t="22449" x="3452813" y="4183063"/>
          <p14:tracePt t="22460" x="3452813" y="4154488"/>
          <p14:tracePt t="22475" x="3460750" y="4081463"/>
          <p14:tracePt t="22483" x="3516313" y="4000500"/>
          <p14:tracePt t="22506" x="3616325" y="3927475"/>
          <p14:tracePt t="22510" x="3817938" y="3835400"/>
          <p14:tracePt t="22573" x="3898900" y="3808413"/>
          <p14:tracePt t="22585" x="3935413" y="3808413"/>
          <p14:tracePt t="22608" x="4064000" y="3971925"/>
          <p14:tracePt t="22631" x="4083050" y="4017963"/>
          <p14:tracePt t="22641" x="4127500" y="4081463"/>
          <p14:tracePt t="22653" x="4127500" y="4100513"/>
          <p14:tracePt t="22662" x="4127500" y="4127500"/>
          <p14:tracePt t="22676" x="4127500" y="4164013"/>
          <p14:tracePt t="22685" x="4127500" y="4183063"/>
          <p14:tracePt t="22696" x="4090988" y="4219575"/>
          <p14:tracePt t="22708" x="4054475" y="4246563"/>
          <p14:tracePt t="22719" x="4000500" y="4264025"/>
          <p14:tracePt t="22744" x="3825875" y="4273550"/>
          <p14:tracePt t="22765" x="3752850" y="4273550"/>
          <p14:tracePt t="22775" x="3689350" y="4273550"/>
          <p14:tracePt t="22787" x="3652838" y="4273550"/>
          <p14:tracePt t="22802" x="3643313" y="4273550"/>
          <p14:tracePt t="22811" x="3616325" y="4273550"/>
          <p14:tracePt t="22821" x="3598863" y="4273550"/>
          <p14:tracePt t="22832" x="3589338" y="4210050"/>
          <p14:tracePt t="22843" x="3579813" y="4154488"/>
          <p14:tracePt t="22857" x="3579813" y="4110038"/>
          <p14:tracePt t="22865" x="3579813" y="4081463"/>
          <p14:tracePt t="22878" x="3570288" y="4037013"/>
          <p14:tracePt t="22890" x="3570288" y="4017963"/>
          <p14:tracePt t="22899" x="3570288" y="3990975"/>
          <p14:tracePt t="22910" x="3570288" y="3935413"/>
          <p14:tracePt t="22923" x="3570288" y="3927475"/>
          <p14:tracePt t="22933" x="3570288" y="3917950"/>
          <p14:tracePt t="22944" x="3570288" y="3908425"/>
          <p14:tracePt t="22957" x="3589338" y="3862388"/>
          <p14:tracePt t="22970" x="3652838" y="3835400"/>
          <p14:tracePt t="22977" x="3735388" y="3779838"/>
          <p14:tracePt t="22992" x="3798888" y="3752850"/>
          <p14:tracePt t="23002" x="3881438" y="3725863"/>
          <p14:tracePt t="23013" x="3954463" y="3716338"/>
          <p14:tracePt t="23025" x="4008438" y="3716338"/>
          <p14:tracePt t="23046" x="4054475" y="3716338"/>
          <p14:tracePt t="23058" x="4083050" y="3716338"/>
          <p14:tracePt t="23068" x="4100513" y="3716338"/>
          <p14:tracePt t="23078" x="4119563" y="3771900"/>
          <p14:tracePt t="23091" x="4146550" y="3816350"/>
          <p14:tracePt t="23102" x="4173538" y="3898900"/>
          <p14:tracePt t="23112" x="4183063" y="3954463"/>
          <p14:tracePt t="23125" x="4192588" y="4000500"/>
          <p14:tracePt t="23136" x="4192588" y="4044950"/>
          <p14:tracePt t="23159" x="4192588" y="4100513"/>
          <p14:tracePt t="23173" x="4192588" y="4110038"/>
          <p14:tracePt t="23180" x="4156075" y="4146550"/>
          <p14:tracePt t="23192" x="4110038" y="4173538"/>
          <p14:tracePt t="23204" x="4064000" y="4183063"/>
          <p14:tracePt t="23213" x="4054475" y="4191000"/>
          <p14:tracePt t="23225" x="4027488" y="4191000"/>
          <p14:tracePt t="23241" x="3971925" y="4200525"/>
          <p14:tracePt t="23247" x="3898900" y="4200525"/>
          <p14:tracePt t="23258" x="3844925" y="4200525"/>
          <p14:tracePt t="23274" x="3825875" y="4200525"/>
          <p14:tracePt t="23282" x="3798888" y="4200525"/>
          <p14:tracePt t="23293" x="3752850" y="4154488"/>
          <p14:tracePt t="23316" x="3698875" y="4117975"/>
          <p14:tracePt t="23326" x="3689350" y="4100513"/>
          <p14:tracePt t="23341" x="3679825" y="4064000"/>
          <p14:tracePt t="23349" x="3679825" y="4044950"/>
          <p14:tracePt t="23360" x="3679825" y="4037013"/>
          <p14:tracePt t="23374" x="3679825" y="3981450"/>
          <p14:tracePt t="23385" x="3679825" y="3944938"/>
          <p14:tracePt t="23393" x="3679825" y="3927475"/>
          <p14:tracePt t="23408" x="3679825" y="3889375"/>
          <p14:tracePt t="23417" x="3716338" y="3871913"/>
          <p14:tracePt t="23518" x="3725863" y="3871913"/>
          <p14:tracePt t="23529" x="3735388" y="3871913"/>
          <p14:tracePt t="23587" x="3744913" y="3871913"/>
          <p14:tracePt t="23642" x="3762375" y="3871913"/>
          <p14:tracePt t="23653" x="3771900" y="3881438"/>
          <p14:tracePt t="23901" x="3781425" y="3889375"/>
          <p14:tracePt t="23912" x="3798888" y="3889375"/>
          <p14:tracePt t="23926" x="3817938" y="3917950"/>
          <p14:tracePt t="23935" x="3835400" y="3927475"/>
          <p14:tracePt t="23947" x="3881438" y="3971925"/>
          <p14:tracePt t="23957" x="3890963" y="3981450"/>
          <p14:tracePt t="23973" x="3908425" y="3990975"/>
          <p14:tracePt t="23980" x="3917950" y="4027488"/>
          <p14:tracePt t="23992" x="3927475" y="4037013"/>
          <p14:tracePt t="24002" x="3944938" y="4054475"/>
          <p14:tracePt t="24024" x="3954463" y="4073525"/>
          <p14:tracePt t="24036" x="3963988" y="4110038"/>
          <p14:tracePt t="24058" x="3963988" y="4137025"/>
          <p14:tracePt t="24073" x="3963988" y="4146550"/>
          <p14:tracePt t="24080" x="3963988" y="4173538"/>
          <p14:tracePt t="24092" x="3963988" y="4183063"/>
          <p14:tracePt t="24103" x="3954463" y="4219575"/>
          <p14:tracePt t="24125" x="3944938" y="4227513"/>
          <p14:tracePt t="24139" x="3935413" y="4227513"/>
          <p14:tracePt t="24156" x="3908425" y="4264025"/>
          <p14:tracePt t="24171" x="3898900" y="4264025"/>
          <p14:tracePt t="24192" x="3862388" y="4273550"/>
          <p14:tracePt t="24206" x="3798888" y="4319588"/>
          <p14:tracePt t="24217" x="3752850" y="4337050"/>
          <p14:tracePt t="24226" x="3725863" y="4337050"/>
          <p14:tracePt t="24240" x="3708400" y="4346575"/>
          <p14:tracePt t="24250" x="3689350" y="4346575"/>
          <p14:tracePt t="24260" x="3679825" y="4346575"/>
          <p14:tracePt t="24273" x="3671888" y="4346575"/>
          <p14:tracePt t="24327" x="3662363" y="4346575"/>
          <p14:tracePt t="24339" x="3643313" y="4346575"/>
          <p14:tracePt t="24373" x="3635375" y="4346575"/>
          <p14:tracePt t="24397" x="3625850" y="4346575"/>
          <p14:tracePt t="24406" x="3606800" y="4346575"/>
          <p14:tracePt t="24463" x="3562350" y="4346575"/>
          <p14:tracePt t="24497" x="3533775" y="4337050"/>
          <p14:tracePt t="24508" x="3525838" y="4337050"/>
          <p14:tracePt t="24520" x="3516313" y="4329113"/>
          <p14:tracePt t="24587" x="3506788" y="4329113"/>
          <p14:tracePt t="24612" x="3497263" y="4329113"/>
          <p14:tracePt t="24621" x="3489325" y="4310063"/>
          <p14:tracePt t="24643" x="3443288" y="4310063"/>
          <p14:tracePt t="24656" x="3416300" y="4310063"/>
          <p14:tracePt t="24666" x="3397250" y="4310063"/>
          <p14:tracePt t="24676" x="3387725" y="4310063"/>
          <p14:tracePt t="24690" x="3379788" y="4310063"/>
          <p14:tracePt t="24738" x="3306763" y="4310063"/>
          <p14:tracePt t="28629" x="3314700" y="4310063"/>
          <p14:tracePt t="28637" x="3324225" y="4310063"/>
          <p14:tracePt t="28649" x="3351213" y="4319588"/>
          <p14:tracePt t="28659" x="3397250" y="4356100"/>
          <p14:tracePt t="28694" x="3460750" y="4365625"/>
          <p14:tracePt t="28705" x="3470275" y="4365625"/>
          <p14:tracePt t="28717" x="3506788" y="4392613"/>
          <p14:tracePt t="28738" x="3516313" y="4392613"/>
          <p14:tracePt t="28750" x="3543300" y="4392613"/>
          <p14:tracePt t="28762" x="3606800" y="4392613"/>
          <p14:tracePt t="28772" x="3689350" y="4419600"/>
          <p14:tracePt t="28785" x="3744913" y="4429125"/>
          <p14:tracePt t="28798" x="3789363" y="4446588"/>
          <p14:tracePt t="28806" x="3844925" y="4446588"/>
          <p14:tracePt t="28818" x="3908425" y="4456113"/>
          <p14:tracePt t="28829" x="3981450" y="4456113"/>
          <p14:tracePt t="28839" x="4037013" y="4465638"/>
          <p14:tracePt t="28852" x="4054475" y="4465638"/>
          <p14:tracePt t="28862" x="4073525" y="4465638"/>
          <p14:tracePt t="28873" x="4083050" y="4465638"/>
          <p14:tracePt t="28918" x="4110038" y="4465638"/>
          <p14:tracePt t="28929" x="4127500" y="4465638"/>
          <p14:tracePt t="28940" x="4183063" y="4465638"/>
          <p14:tracePt t="28952" x="4237038" y="4465638"/>
          <p14:tracePt t="28962" x="4265613" y="4465638"/>
          <p14:tracePt t="28974" x="4319588" y="4465638"/>
          <p14:tracePt t="28986" x="4411663" y="4465638"/>
          <p14:tracePt t="28997" x="4484688" y="4465638"/>
          <p14:tracePt t="29007" x="4548188" y="4465638"/>
          <p14:tracePt t="29019" x="4584700" y="4465638"/>
          <p14:tracePt t="29031" x="4638675" y="4465638"/>
          <p14:tracePt t="29042" x="4694238" y="4465638"/>
          <p14:tracePt t="29055" x="4748213" y="4465638"/>
          <p14:tracePt t="29066" x="4867275" y="4465638"/>
          <p14:tracePt t="29077" x="5005388" y="4465638"/>
          <p14:tracePt t="29087" x="5151438" y="4465638"/>
          <p14:tracePt t="29101" x="5297488" y="4465638"/>
          <p14:tracePt t="29109" x="5443538" y="4465638"/>
          <p14:tracePt t="29121" x="5589588" y="4465638"/>
          <p14:tracePt t="29134" x="5699125" y="4483100"/>
          <p14:tracePt t="29145" x="5799138" y="4483100"/>
          <p14:tracePt t="29154" x="5854700" y="4483100"/>
          <p14:tracePt t="29172" x="5872163" y="4483100"/>
          <p14:tracePt t="29179" x="5908675" y="4483100"/>
          <p14:tracePt t="29187" x="5954713" y="4483100"/>
          <p14:tracePt t="29203" x="6037263" y="4483100"/>
          <p14:tracePt t="29211" x="6200775" y="4483100"/>
          <p14:tracePt t="29221" x="6392863" y="4483100"/>
          <p14:tracePt t="29235" x="6594475" y="4483100"/>
          <p14:tracePt t="29244" x="6821488" y="4483100"/>
          <p14:tracePt t="29255" x="6977063" y="4483100"/>
          <p14:tracePt t="29269" x="7123113" y="4483100"/>
          <p14:tracePt t="29278" x="7215188" y="4483100"/>
          <p14:tracePt t="29302" x="7278688" y="4483100"/>
          <p14:tracePt t="29335" x="7315200" y="4483100"/>
          <p14:tracePt t="29345" x="7388225" y="4483100"/>
          <p14:tracePt t="29357" x="7480300" y="4483100"/>
          <p14:tracePt t="29370" x="7570788" y="4483100"/>
          <p14:tracePt t="29379" x="7662863" y="4483100"/>
          <p14:tracePt t="29390" x="7753350" y="4483100"/>
          <p14:tracePt t="29403" x="7826375" y="4483100"/>
          <p14:tracePt t="29413" x="7881938" y="4483100"/>
          <p14:tracePt t="29424" x="7962900" y="4483100"/>
          <p14:tracePt t="29438" x="8018463" y="4492625"/>
          <p14:tracePt t="29470" x="8064500" y="4492625"/>
          <p14:tracePt t="29480" x="8081963" y="4511675"/>
          <p14:tracePt t="29492" x="8108950" y="4511675"/>
          <p14:tracePt t="29505" x="8137525" y="4519613"/>
          <p14:tracePt t="29515" x="8191500" y="4548188"/>
          <p14:tracePt t="29527" x="8201025" y="4548188"/>
          <p14:tracePt t="29538" x="8228013" y="4565650"/>
          <p14:tracePt t="29549" x="8237538" y="4565650"/>
          <p14:tracePt t="29561" x="8264525" y="4575175"/>
          <p14:tracePt t="29570" x="8274050" y="4575175"/>
          <p14:tracePt t="29741" x="8283575" y="4575175"/>
          <p14:tracePt t="29920" x="8293100" y="4584700"/>
          <p14:tracePt t="29931" x="8301038" y="4602163"/>
          <p14:tracePt t="29953" x="8310563" y="4611688"/>
          <p14:tracePt t="29976" x="8320088" y="4638675"/>
          <p14:tracePt t="30044" x="8337550" y="4648200"/>
          <p14:tracePt t="30055" x="8337550" y="4665663"/>
          <p14:tracePt t="30068" x="8374063" y="4702175"/>
          <p14:tracePt t="30100" x="8374063" y="4721225"/>
          <p14:tracePt t="30133" x="8374063" y="4738688"/>
          <p14:tracePt t="30144" x="8374063" y="4748213"/>
          <p14:tracePt t="30167" x="8383588" y="4767263"/>
          <p14:tracePt t="30177" x="8383588" y="4784725"/>
          <p14:tracePt t="30200" x="8393113" y="4803775"/>
          <p14:tracePt t="30325" x="8383588" y="4803775"/>
          <p14:tracePt t="31203" x="8374063" y="4803775"/>
          <p14:tracePt t="31213" x="8356600" y="4803775"/>
          <p14:tracePt t="36747" x="9296400" y="4694238"/>
          <p14:tracePt t="36760" x="9305925" y="4694238"/>
          <p14:tracePt t="36850" x="9324975" y="4684713"/>
          <p14:tracePt t="36861" x="9342438" y="4675188"/>
          <p14:tracePt t="36874" x="9342438" y="4665663"/>
          <p14:tracePt t="36883" x="9361488" y="4657725"/>
          <p14:tracePt t="36895" x="9378950" y="4648200"/>
          <p14:tracePt t="36907" x="9442450" y="4629150"/>
          <p14:tracePt t="36917" x="9471025" y="4602163"/>
          <p14:tracePt t="36928" x="9498013" y="4592638"/>
          <p14:tracePt t="36944" x="9507538" y="4592638"/>
          <p14:tracePt t="36951" x="9515475" y="4584700"/>
          <p14:tracePt t="37356" x="9515475" y="4575175"/>
          <p14:tracePt t="37369" x="9515475" y="4556125"/>
          <p14:tracePt t="37383" x="9507538" y="4529138"/>
          <p14:tracePt t="37390" x="9507538" y="4519613"/>
          <p14:tracePt t="37405" x="9507538" y="4502150"/>
          <p14:tracePt t="37412" x="9507538" y="4465638"/>
          <p14:tracePt t="37425" x="9507538" y="4446588"/>
          <p14:tracePt t="37436" x="9507538" y="4410075"/>
          <p14:tracePt t="37459" x="9498013" y="4356100"/>
          <p14:tracePt t="37479" x="9498013" y="4337050"/>
          <p14:tracePt t="37502" x="9498013" y="4310063"/>
          <p14:tracePt t="37512" x="9498013" y="4292600"/>
          <p14:tracePt t="37526" x="9498013" y="4264025"/>
          <p14:tracePt t="37536" x="9498013" y="4246563"/>
          <p14:tracePt t="37546" x="9498013" y="4237038"/>
          <p14:tracePt t="37558" x="9498013" y="4219575"/>
          <p14:tracePt t="37570" x="9498013" y="4191000"/>
          <p14:tracePt t="37580" x="9498013" y="4146550"/>
          <p14:tracePt t="37594" x="9498013" y="4127500"/>
          <p14:tracePt t="37605" x="9507538" y="4100513"/>
          <p14:tracePt t="37616" x="9515475" y="4090988"/>
          <p14:tracePt t="37626" x="9525000" y="4073525"/>
          <p14:tracePt t="37638" x="9551988" y="4054475"/>
          <p14:tracePt t="37648" x="9571038" y="4037013"/>
          <p14:tracePt t="37661" x="9617075" y="4000500"/>
          <p14:tracePt t="37685" x="9653588" y="3927475"/>
          <p14:tracePt t="37705" x="9671050" y="3917950"/>
          <p14:tracePt t="37715" x="9698038" y="3889375"/>
          <p14:tracePt t="37727" x="9734550" y="3871913"/>
          <p14:tracePt t="37739" x="9753600" y="3852863"/>
          <p14:tracePt t="37749" x="9780588" y="3835400"/>
          <p14:tracePt t="37762" x="9790113" y="3825875"/>
          <p14:tracePt t="37772" x="9799638" y="3816350"/>
          <p14:tracePt t="37784" x="9817100" y="3808413"/>
          <p14:tracePt t="37807" x="9836150" y="3798888"/>
          <p14:tracePt t="37975" x="9853613" y="3798888"/>
          <p14:tracePt t="37986" x="9882188" y="3844925"/>
          <p14:tracePt t="37997" x="9882188" y="3862388"/>
          <p14:tracePt t="38009" x="9890125" y="3881438"/>
          <p14:tracePt t="38019" x="9918700" y="3935413"/>
          <p14:tracePt t="38031" x="9936163" y="3971925"/>
          <p14:tracePt t="38043" x="9945688" y="3990975"/>
          <p14:tracePt t="38053" x="9955213" y="4000500"/>
          <p14:tracePt t="38066" x="9955213" y="4027488"/>
          <p14:tracePt t="38075" x="9963150" y="4027488"/>
          <p14:tracePt t="38090" x="9963150" y="4037013"/>
          <p14:tracePt t="38098" x="9982200" y="4054475"/>
          <p14:tracePt t="38122" x="9991725" y="4100513"/>
          <p14:tracePt t="38159" x="9999663" y="4110038"/>
          <p14:tracePt t="38179" x="10009188" y="4110038"/>
          <p14:tracePt t="38211" x="10018713" y="4127500"/>
          <p14:tracePt t="38233" x="10028238" y="4137025"/>
          <p14:tracePt t="38244" x="10028238" y="4146550"/>
          <p14:tracePt t="38278" x="10036175" y="4154488"/>
          <p14:tracePt t="38290" x="10036175" y="4173538"/>
          <p14:tracePt t="38302" x="10045700" y="4191000"/>
          <p14:tracePt t="38324" x="10072688" y="4219575"/>
          <p14:tracePt t="38335" x="10072688" y="4227513"/>
          <p14:tracePt t="38347" x="10082213" y="4237038"/>
          <p14:tracePt t="38359" x="10082213" y="4256088"/>
          <p14:tracePt t="38368" x="10082213" y="4273550"/>
          <p14:tracePt t="38379" x="10082213" y="4283075"/>
          <p14:tracePt t="38397" x="10091738" y="4283075"/>
          <p14:tracePt t="38403" x="10091738" y="4292600"/>
          <p14:tracePt t="38438" x="10091738" y="4310063"/>
          <p14:tracePt t="38447" x="10101263" y="4329113"/>
          <p14:tracePt t="38459" x="10101263" y="4337050"/>
          <p14:tracePt t="38475" x="10118725" y="4356100"/>
          <p14:tracePt t="38480" x="10118725" y="4365625"/>
          <p14:tracePt t="38492" x="10128250" y="4383088"/>
          <p14:tracePt t="38514" x="10137775" y="4392613"/>
          <p14:tracePt t="38525" x="10137775" y="4410075"/>
          <p14:tracePt t="38549" x="10145713" y="4419600"/>
          <p14:tracePt t="38559" x="10145713" y="4429125"/>
          <p14:tracePt t="38572" x="10164763" y="4446588"/>
          <p14:tracePt t="38582" x="10164763" y="4456113"/>
          <p14:tracePt t="38593" x="10174288" y="4483100"/>
          <p14:tracePt t="38617" x="10174288" y="4519613"/>
          <p14:tracePt t="38620" x="10174288" y="4529138"/>
          <p14:tracePt t="38651" x="10174288" y="4565650"/>
          <p14:tracePt t="38656" x="10174288" y="4584700"/>
          <p14:tracePt t="38684" x="10182225" y="4611688"/>
          <p14:tracePt t="38694" x="10182225" y="4648200"/>
          <p14:tracePt t="38717" x="10191750" y="4675188"/>
          <p14:tracePt t="39471" x="10191750" y="4694238"/>
          <p14:tracePt t="39676" x="10191750" y="4711700"/>
          <p14:tracePt t="39809" x="10191750" y="4730750"/>
          <p14:tracePt t="39888" x="10191750" y="4738688"/>
          <p14:tracePt t="40675" x="10218738" y="4738688"/>
          <p14:tracePt t="40686" x="10247313" y="4738688"/>
          <p14:tracePt t="40699" x="10264775" y="4721225"/>
          <p14:tracePt t="40743" x="10301288" y="4711700"/>
          <p14:tracePt t="40753" x="10337800" y="4675188"/>
          <p14:tracePt t="40766" x="10374313" y="4665663"/>
          <p14:tracePt t="40776" x="10401300" y="4657725"/>
          <p14:tracePt t="40790" x="10493375" y="4621213"/>
          <p14:tracePt t="40799" x="10602913" y="4575175"/>
          <p14:tracePt t="40809" x="10758488" y="4529138"/>
          <p14:tracePt t="40822" x="10868025" y="4492625"/>
          <p14:tracePt t="40832" x="11023600" y="4446588"/>
          <p14:tracePt t="40843" x="11114088" y="4402138"/>
          <p14:tracePt t="40855" x="11250613" y="4356100"/>
          <p14:tracePt t="40866" x="11360150" y="4329113"/>
          <p14:tracePt t="40876" x="11461750" y="4300538"/>
          <p14:tracePt t="40889" x="11525250" y="4273550"/>
          <p14:tracePt t="40899" x="11561763" y="4264025"/>
          <p14:tracePt t="40910" x="11580813" y="4246563"/>
          <p14:tracePt t="40922" x="11588750" y="4237038"/>
          <p14:tracePt t="40933" x="11607800" y="4237038"/>
          <p14:tracePt t="40944" x="11617325" y="4237038"/>
          <p14:tracePt t="40955" x="11625263" y="4227513"/>
          <p14:tracePt t="40978" x="11634788" y="4191000"/>
          <p14:tracePt t="40990" x="11661775" y="4183063"/>
          <p14:tracePt t="41012" x="11680825" y="4173538"/>
          <p14:tracePt t="41038" x="11690350" y="4173538"/>
          <p14:tracePt t="41046" x="11726863" y="4164013"/>
          <p14:tracePt t="41057" x="11753850" y="4146550"/>
          <p14:tracePt t="41071" x="11799888" y="4137025"/>
          <p14:tracePt t="41082" x="11844338" y="4100513"/>
          <p14:tracePt t="41090" x="11926888" y="4090988"/>
          <p14:tracePt t="41103" x="11972925" y="4064000"/>
          <p14:tracePt t="41118" x="12009438" y="4054475"/>
          <p14:tracePt t="41124" x="12072938" y="4044950"/>
          <p14:tracePt t="41139" x="12109450" y="4027488"/>
          <p14:tracePt t="41148" x="12145963" y="4000500"/>
        </p14:tracePtLst>
      </p14:laserTraceLst>
    </p:ext>
  </p:extLs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lank Presentation">
  <a:themeElements>
    <a:clrScheme name="Blank Presentation 13">
      <a:dk1>
        <a:srgbClr val="AFAFAF"/>
      </a:dk1>
      <a:lt1>
        <a:srgbClr val="FFFFFF"/>
      </a:lt1>
      <a:dk2>
        <a:srgbClr val="012D50"/>
      </a:dk2>
      <a:lt2>
        <a:srgbClr val="000000"/>
      </a:lt2>
      <a:accent1>
        <a:srgbClr val="025AA0"/>
      </a:accent1>
      <a:accent2>
        <a:srgbClr val="0387F0"/>
      </a:accent2>
      <a:accent3>
        <a:srgbClr val="FFFFFF"/>
      </a:accent3>
      <a:accent4>
        <a:srgbClr val="959595"/>
      </a:accent4>
      <a:accent5>
        <a:srgbClr val="AAB5CD"/>
      </a:accent5>
      <a:accent6>
        <a:srgbClr val="027AD9"/>
      </a:accent6>
      <a:hlink>
        <a:srgbClr val="BE3232"/>
      </a:hlink>
      <a:folHlink>
        <a:srgbClr val="FF96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chemeClr val="hlink"/>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2800" b="0" i="0" u="none" strike="noStrike" cap="none" normalizeH="0" baseline="0" smtClean="0">
            <a:ln>
              <a:noFill/>
            </a:ln>
            <a:solidFill>
              <a:schemeClr val="tx1"/>
            </a:solidFill>
            <a:effectLst/>
            <a:latin typeface="Arial" charset="0"/>
            <a:ea typeface="ヒラギノ角ゴ Pro W3" pitchFamily="116" charset="-128"/>
          </a:defRPr>
        </a:defPPr>
      </a:lstStyle>
    </a:spDef>
    <a:lnDef>
      <a:spPr bwMode="auto">
        <a:xfrm>
          <a:off x="0" y="0"/>
          <a:ext cx="1" cy="1"/>
        </a:xfrm>
        <a:custGeom>
          <a:avLst/>
          <a:gdLst/>
          <a:ahLst/>
          <a:cxnLst/>
          <a:rect l="0" t="0" r="0" b="0"/>
          <a:pathLst/>
        </a:custGeom>
        <a:noFill/>
        <a:ln w="38100" cap="flat" cmpd="sng" algn="ctr">
          <a:solidFill>
            <a:schemeClr val="hlink"/>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2800" b="0" i="0" u="none" strike="noStrike" cap="none" normalizeH="0" baseline="0" smtClean="0">
            <a:ln>
              <a:noFill/>
            </a:ln>
            <a:solidFill>
              <a:schemeClr val="tx1"/>
            </a:solidFill>
            <a:effectLst/>
            <a:latin typeface="Arial" charset="0"/>
            <a:ea typeface="ヒラギノ角ゴ Pro W3" pitchFamily="116"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AFAFAF"/>
        </a:dk1>
        <a:lt1>
          <a:srgbClr val="FFFFFF"/>
        </a:lt1>
        <a:dk2>
          <a:srgbClr val="012D50"/>
        </a:dk2>
        <a:lt2>
          <a:srgbClr val="000000"/>
        </a:lt2>
        <a:accent1>
          <a:srgbClr val="025AA0"/>
        </a:accent1>
        <a:accent2>
          <a:srgbClr val="0387F0"/>
        </a:accent2>
        <a:accent3>
          <a:srgbClr val="FFFFFF"/>
        </a:accent3>
        <a:accent4>
          <a:srgbClr val="959595"/>
        </a:accent4>
        <a:accent5>
          <a:srgbClr val="AAB5CD"/>
        </a:accent5>
        <a:accent6>
          <a:srgbClr val="027AD9"/>
        </a:accent6>
        <a:hlink>
          <a:srgbClr val="BE3232"/>
        </a:hlink>
        <a:folHlink>
          <a:srgbClr val="FF96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B3664086A0F4C47873A26A0751A6D77" ma:contentTypeVersion="9" ma:contentTypeDescription="Create a new document." ma:contentTypeScope="" ma:versionID="fb35577aad0f45b08fd8d22b78ad2a07">
  <xsd:schema xmlns:xsd="http://www.w3.org/2001/XMLSchema" xmlns:xs="http://www.w3.org/2001/XMLSchema" xmlns:p="http://schemas.microsoft.com/office/2006/metadata/properties" xmlns:ns3="059e8d13-77cb-4ea3-b4a3-9c968fa97cd1" targetNamespace="http://schemas.microsoft.com/office/2006/metadata/properties" ma:root="true" ma:fieldsID="d64fa32537ba8f9e6e9d084e43ccd0c0" ns3:_="">
    <xsd:import namespace="059e8d13-77cb-4ea3-b4a3-9c968fa97cd1"/>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9e8d13-77cb-4ea3-b4a3-9c968fa97cd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0CCB56B-EB21-4C8F-B64F-3FEDA88F357D}">
  <ds:schemaRefs>
    <ds:schemaRef ds:uri="http://purl.org/dc/dcmitype/"/>
    <ds:schemaRef ds:uri="http://schemas.microsoft.com/office/2006/documentManagement/types"/>
    <ds:schemaRef ds:uri="http://schemas.microsoft.com/office/infopath/2007/PartnerControls"/>
    <ds:schemaRef ds:uri="http://purl.org/dc/terms/"/>
    <ds:schemaRef ds:uri="http://purl.org/dc/elements/1.1/"/>
    <ds:schemaRef ds:uri="http://www.w3.org/XML/1998/namespace"/>
    <ds:schemaRef ds:uri="http://schemas.openxmlformats.org/package/2006/metadata/core-properties"/>
    <ds:schemaRef ds:uri="059e8d13-77cb-4ea3-b4a3-9c968fa97cd1"/>
    <ds:schemaRef ds:uri="http://schemas.microsoft.com/office/2006/metadata/properties"/>
  </ds:schemaRefs>
</ds:datastoreItem>
</file>

<file path=customXml/itemProps2.xml><?xml version="1.0" encoding="utf-8"?>
<ds:datastoreItem xmlns:ds="http://schemas.openxmlformats.org/officeDocument/2006/customXml" ds:itemID="{9EECBFE4-37FC-41C1-8856-1597B541308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59e8d13-77cb-4ea3-b4a3-9c968fa97cd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465B4C3-A105-4396-884C-FED19928528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14463</TotalTime>
  <Words>993</Words>
  <Application>Microsoft Office PowerPoint</Application>
  <PresentationFormat>Widescreen</PresentationFormat>
  <Paragraphs>218</Paragraphs>
  <Slides>19</Slides>
  <Notes>13</Notes>
  <HiddenSlides>0</HiddenSlides>
  <MMClips>19</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19</vt:i4>
      </vt:variant>
    </vt:vector>
  </HeadingPairs>
  <TitlesOfParts>
    <vt:vector size="28" baseType="lpstr">
      <vt:lpstr>Arial</vt:lpstr>
      <vt:lpstr>Calibri</vt:lpstr>
      <vt:lpstr>Calibri Light</vt:lpstr>
      <vt:lpstr>Cambria Math</vt:lpstr>
      <vt:lpstr>Times</vt:lpstr>
      <vt:lpstr>Times New Roman</vt:lpstr>
      <vt:lpstr>Office Theme</vt:lpstr>
      <vt:lpstr>Office Theme</vt:lpstr>
      <vt:lpstr>Blank Presentation</vt:lpstr>
      <vt:lpstr>PowerPoint Presentation</vt:lpstr>
      <vt:lpstr>Presentation Outline</vt:lpstr>
      <vt:lpstr>Introduction  </vt:lpstr>
      <vt:lpstr>Gallium arsenide - GaAs</vt:lpstr>
      <vt:lpstr>The objectives</vt:lpstr>
      <vt:lpstr>Experimental Details  </vt:lpstr>
      <vt:lpstr>Lattice disorder: ion implantation</vt:lpstr>
      <vt:lpstr>Physical properties: X-ray characterization</vt:lpstr>
      <vt:lpstr>Structural properties: Raman scattering</vt:lpstr>
      <vt:lpstr>Elastic properties: surface Brillouin scattering (SBS)</vt:lpstr>
      <vt:lpstr>SBS: scattering geometry</vt:lpstr>
      <vt:lpstr>Results  </vt:lpstr>
      <vt:lpstr>Structure of [100] GaAs: initial state</vt:lpstr>
      <vt:lpstr>Study of induced damage layer on [100] GaAs</vt:lpstr>
      <vt:lpstr>Properties of amorphous GaAs layer: thickness/density</vt:lpstr>
      <vt:lpstr>Elastic properties of amorphous GaAs: C11 and C44</vt:lpstr>
      <vt:lpstr>Conclusion &amp; what is next</vt:lpstr>
      <vt:lpstr>Abstract</vt:lpstr>
      <vt:lpstr>Thank you for listening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study of amorphous GaAs following Ar+ and Si+ ion implantation  </dc:title>
  <dc:creator>Ongeziwe Mpatani</dc:creator>
  <cp:lastModifiedBy>Ongeziwe Mpatani</cp:lastModifiedBy>
  <cp:revision>19</cp:revision>
  <dcterms:created xsi:type="dcterms:W3CDTF">2021-06-21T18:51:38Z</dcterms:created>
  <dcterms:modified xsi:type="dcterms:W3CDTF">2021-07-15T20:12:41Z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0x0101006B3664086A0F4C47873A26A0751A6D77</vt:lpwstr>
  </property>
</Properties>
</file>