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5" r:id="rId3"/>
    <p:sldId id="277" r:id="rId4"/>
    <p:sldId id="267" r:id="rId5"/>
    <p:sldId id="299" r:id="rId6"/>
    <p:sldId id="278" r:id="rId7"/>
    <p:sldId id="310" r:id="rId8"/>
    <p:sldId id="319" r:id="rId9"/>
    <p:sldId id="314" r:id="rId10"/>
    <p:sldId id="311" r:id="rId11"/>
    <p:sldId id="296" r:id="rId12"/>
    <p:sldId id="302" r:id="rId13"/>
    <p:sldId id="298" r:id="rId14"/>
    <p:sldId id="303" r:id="rId15"/>
    <p:sldId id="307" r:id="rId16"/>
    <p:sldId id="309" r:id="rId17"/>
    <p:sldId id="316" r:id="rId18"/>
    <p:sldId id="318" r:id="rId19"/>
    <p:sldId id="31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08B8"/>
    <a:srgbClr val="0E0060"/>
    <a:srgbClr val="1C1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63966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73761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5811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97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38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81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375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23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15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62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032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85937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92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715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6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3271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22322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7381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0432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8796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51092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94F2-4FE5-43F7-8773-D1C523540312}" type="datetimeFigureOut">
              <a:rPr lang="en-ZA" smtClean="0"/>
              <a:t>2021/07/16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DD6BC-A401-45D2-8A6F-4C06AFEC000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1274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010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E9E6FA2-A85A-4A5E-AF19-FAF1507545BC}" type="datetimeFigureOut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7/16/2021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43AEC7CF-60B6-41B8-91C5-8CC4403547B5}" type="slidenum">
              <a:rPr lang="en-US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7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doi.org/10.1016/j.tsf.2019.137416" TargetMode="External"/><Relationship Id="rId5" Type="http://schemas.openxmlformats.org/officeDocument/2006/relationships/hyperlink" Target="https://doi.org/10.1016/j.nimb.2014.02.016" TargetMode="External"/><Relationship Id="rId4" Type="http://schemas.openxmlformats.org/officeDocument/2006/relationships/hyperlink" Target="http://www.srim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48" y="2971278"/>
            <a:ext cx="11117525" cy="1945626"/>
          </a:xfrm>
        </p:spPr>
        <p:txBody>
          <a:bodyPr>
            <a:normAutofit fontScale="9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Heavy Ion Beam Analysis of Ion Implanted Polymer        </a:t>
            </a:r>
            <a:r>
              <a:rPr lang="en-ZA" sz="3600" b="1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</a:t>
            </a:r>
            <a: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Nanocomposites</a:t>
            </a:r>
            <a:br>
              <a:rPr kumimoji="0" lang="en-Z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b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36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Master of Applied Science (Industrial Physics)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27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48" y="4559969"/>
            <a:ext cx="12206217" cy="1472532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Student: Mashamba Dakalo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Rollet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</a:pP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Supervisor: Prof M.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Msimanga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[TUT-iThemba LABS]</a:t>
            </a:r>
          </a:p>
          <a:p>
            <a:pPr algn="ctr">
              <a:spcBef>
                <a:spcPts val="0"/>
              </a:spcBef>
            </a:pP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Co-Supervisor: Dr T.P.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Sechogela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[iThemba LABS]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2200" dirty="0">
              <a:solidFill>
                <a:srgbClr val="CC9900"/>
              </a:solidFill>
              <a:latin typeface="Cambr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-4530"/>
            <a:ext cx="2000819" cy="16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4152A4-DE5E-485C-868C-AB48C9F34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943" y="25294"/>
            <a:ext cx="2888989" cy="200977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1600DB6-5B13-49EC-B6B9-3F503AC8B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40677-B998-4404-A3A2-D3A0A98D0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8" y="6100781"/>
            <a:ext cx="12153904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0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6"/>
    </mc:Choice>
    <mc:Fallback xmlns="">
      <p:transition spd="slow" advTm="2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30" x="7419975" y="4286250"/>
          <p14:tracePt t="8579" x="7429500" y="4286250"/>
          <p14:tracePt t="8612" x="7439025" y="4286250"/>
          <p14:tracePt t="8789" x="7446963" y="4286250"/>
          <p14:tracePt t="8866" x="7456488" y="4295775"/>
          <p14:tracePt t="8906" x="7466013" y="4295775"/>
          <p14:tracePt t="8915" x="7466013" y="4303713"/>
          <p14:tracePt t="9030" x="7473950" y="4303713"/>
          <p14:tracePt t="9163" x="7483475" y="4303713"/>
          <p14:tracePt t="9209" x="7491413" y="4313238"/>
          <p14:tracePt t="9634" x="7500938" y="4313238"/>
          <p14:tracePt t="9799" x="7510463" y="4322763"/>
          <p14:tracePt t="10373" x="7518400" y="4330700"/>
          <p14:tracePt t="10452" x="7527925" y="4330700"/>
          <p14:tracePt t="10491" x="7527925" y="4322763"/>
          <p14:tracePt t="10498" x="7500938" y="4251325"/>
          <p14:tracePt t="10516" x="7304088" y="3956050"/>
          <p14:tracePt t="10526" x="7242175" y="3894138"/>
          <p14:tracePt t="10539" x="7099300" y="3830638"/>
          <p14:tracePt t="10556" x="6973888" y="3776663"/>
          <p14:tracePt t="10572" x="6902450" y="3741738"/>
          <p14:tracePt t="10589" x="6867525" y="3714750"/>
          <p14:tracePt t="10606" x="6840538" y="3687763"/>
          <p14:tracePt t="10609" x="6831013" y="3679825"/>
          <p14:tracePt t="10622" x="6786563" y="3652838"/>
          <p14:tracePt t="10639" x="6661150" y="3581400"/>
          <p14:tracePt t="10642" x="6589713" y="3544888"/>
          <p14:tracePt t="10656" x="6527800" y="3500438"/>
          <p14:tracePt t="10672" x="6438900" y="3455988"/>
          <p14:tracePt t="10675" x="6394450" y="3429000"/>
          <p14:tracePt t="10689" x="6286500" y="3367088"/>
          <p14:tracePt t="10707" x="6170613" y="3303588"/>
          <p14:tracePt t="10722" x="6027738" y="3214688"/>
          <p14:tracePt t="10739" x="5867400" y="3143250"/>
          <p14:tracePt t="10757" x="5680075" y="3054350"/>
          <p14:tracePt t="10772" x="5562600" y="3000375"/>
          <p14:tracePt t="10789" x="5483225" y="2965450"/>
          <p14:tracePt t="10808" x="5384800" y="2938463"/>
          <p14:tracePt t="10822" x="5251450" y="2901950"/>
          <p14:tracePt t="10825" x="5160963" y="2894013"/>
          <p14:tracePt t="10839" x="5054600" y="2874963"/>
          <p14:tracePt t="10842" x="4919663" y="2857500"/>
          <p14:tracePt t="10857" x="4705350" y="2830513"/>
          <p14:tracePt t="10872" x="4276725" y="2724150"/>
          <p14:tracePt t="10875" x="4108450" y="2670175"/>
          <p14:tracePt t="10889" x="3894138" y="2625725"/>
          <p14:tracePt t="10908" x="3803650" y="2589213"/>
          <p14:tracePt t="10922" x="3589338" y="2527300"/>
          <p14:tracePt t="10939" x="3500438" y="2482850"/>
          <p14:tracePt t="10956" x="3411538" y="2465388"/>
          <p14:tracePt t="10972" x="3295650" y="2428875"/>
          <p14:tracePt t="10989" x="3116263" y="2401888"/>
          <p14:tracePt t="11007" x="2911475" y="2366963"/>
          <p14:tracePt t="11023" x="2724150" y="2330450"/>
          <p14:tracePt t="11039" x="2608263" y="2295525"/>
          <p14:tracePt t="11042" x="2589213" y="2286000"/>
          <p14:tracePt t="11056" x="2571750" y="2276475"/>
          <p14:tracePt t="11059" x="2562225" y="2276475"/>
          <p14:tracePt t="11073" x="2554288" y="2268538"/>
          <p14:tracePt t="11089" x="2544763" y="2268538"/>
          <p14:tracePt t="11108" x="2536825" y="2268538"/>
          <p14:tracePt t="11122" x="2527300" y="2268538"/>
          <p14:tracePt t="11139" x="2500313" y="2268538"/>
          <p14:tracePt t="11157" x="2465388" y="2268538"/>
          <p14:tracePt t="11175" x="2384425" y="2268538"/>
          <p14:tracePt t="11178" x="2330450" y="2268538"/>
          <p14:tracePt t="11189" x="2276475" y="2268538"/>
          <p14:tracePt t="11193" x="2214563" y="2268538"/>
          <p14:tracePt t="11208" x="2160588" y="2259013"/>
          <p14:tracePt t="11223" x="2044700" y="2241550"/>
          <p14:tracePt t="11225" x="1990725" y="2232025"/>
          <p14:tracePt t="11239" x="1965325" y="2224088"/>
          <p14:tracePt t="11242" x="1955800" y="2224088"/>
          <p14:tracePt t="11257" x="1946275" y="2224088"/>
          <p14:tracePt t="11260" x="1938338" y="2214563"/>
          <p14:tracePt t="11363" x="1946275" y="2214563"/>
          <p14:tracePt t="11373" x="1990725" y="2214563"/>
          <p14:tracePt t="11380" x="2054225" y="2214563"/>
          <p14:tracePt t="11390" x="2116138" y="2214563"/>
          <p14:tracePt t="11407" x="2232025" y="2214563"/>
          <p14:tracePt t="11423" x="2357438" y="2214563"/>
          <p14:tracePt t="11427" x="2419350" y="2214563"/>
          <p14:tracePt t="11440" x="2455863" y="2214563"/>
          <p14:tracePt t="11443" x="2482850" y="2214563"/>
          <p14:tracePt t="11457" x="2500313" y="2214563"/>
          <p14:tracePt t="11461" x="2509838" y="2214563"/>
          <p14:tracePt t="11473" x="2517775" y="2214563"/>
          <p14:tracePt t="11490" x="2536825" y="2214563"/>
          <p14:tracePt t="11508" x="2554288" y="2214563"/>
          <p14:tracePt t="11523" x="2581275" y="2214563"/>
          <p14:tracePt t="11540" x="2633663" y="2214563"/>
          <p14:tracePt t="11558" x="2697163" y="2214563"/>
          <p14:tracePt t="11573" x="2776538" y="2214563"/>
          <p14:tracePt t="11590" x="2830513" y="2214563"/>
          <p14:tracePt t="11593" x="2867025" y="2214563"/>
          <p14:tracePt t="11609" x="2894013" y="2214563"/>
          <p14:tracePt t="11623" x="2965450" y="2214563"/>
          <p14:tracePt t="11627" x="3000375" y="2214563"/>
          <p14:tracePt t="11640" x="3036888" y="2214563"/>
          <p14:tracePt t="11643" x="3098800" y="2214563"/>
          <p14:tracePt t="11659" x="3143250" y="2214563"/>
          <p14:tracePt t="11673" x="3286125" y="2214563"/>
          <p14:tracePt t="11690" x="3375025" y="2214563"/>
          <p14:tracePt t="11709" x="3438525" y="2214563"/>
          <p14:tracePt t="11723" x="3544888" y="2214563"/>
          <p14:tracePt t="11740" x="3679825" y="2214563"/>
          <p14:tracePt t="11756" x="3857625" y="2214563"/>
          <p14:tracePt t="11773" x="4037013" y="2241550"/>
          <p14:tracePt t="11790" x="4224338" y="2241550"/>
          <p14:tracePt t="11792" x="4322763" y="2241550"/>
          <p14:tracePt t="11806" x="4429125" y="2241550"/>
          <p14:tracePt t="11809" x="4518025" y="2241550"/>
          <p14:tracePt t="11823" x="4608513" y="2241550"/>
          <p14:tracePt t="11840" x="4759325" y="2241550"/>
          <p14:tracePt t="11842" x="4822825" y="2241550"/>
          <p14:tracePt t="11856" x="4875213" y="2241550"/>
          <p14:tracePt t="11859" x="4919663" y="2241550"/>
          <p14:tracePt t="11873" x="4983163" y="2241550"/>
          <p14:tracePt t="11890" x="5010150" y="2241550"/>
          <p14:tracePt t="11907" x="5045075" y="2241550"/>
          <p14:tracePt t="11923" x="5072063" y="2241550"/>
          <p14:tracePt t="11940" x="5108575" y="2241550"/>
          <p14:tracePt t="11957" x="5143500" y="2241550"/>
          <p14:tracePt t="11973" x="5187950" y="2241550"/>
          <p14:tracePt t="11990" x="5205413" y="2241550"/>
          <p14:tracePt t="11992" x="5224463" y="2241550"/>
          <p14:tracePt t="12008" x="5251450" y="2241550"/>
          <p14:tracePt t="12023" x="5295900" y="2241550"/>
          <p14:tracePt t="12026" x="5330825" y="2241550"/>
          <p14:tracePt t="12040" x="5357813" y="2241550"/>
          <p14:tracePt t="12057" x="5438775" y="2241550"/>
          <p14:tracePt t="12060" x="5491163" y="2241550"/>
          <p14:tracePt t="12073" x="5608638" y="2241550"/>
          <p14:tracePt t="12090" x="5724525" y="2241550"/>
          <p14:tracePt t="12107" x="5813425" y="2241550"/>
          <p14:tracePt t="12123" x="5857875" y="2241550"/>
          <p14:tracePt t="12140" x="5902325" y="2241550"/>
          <p14:tracePt t="12158" x="5965825" y="2241550"/>
          <p14:tracePt t="12160" x="5991225" y="2241550"/>
          <p14:tracePt t="12175" x="6027738" y="2241550"/>
          <p14:tracePt t="12190" x="6099175" y="2241550"/>
          <p14:tracePt t="12207" x="6188075" y="2241550"/>
          <p14:tracePt t="12211" x="6224588" y="2241550"/>
          <p14:tracePt t="12223" x="6259513" y="2241550"/>
          <p14:tracePt t="12240" x="6367463" y="2241550"/>
          <p14:tracePt t="12242" x="6419850" y="2241550"/>
          <p14:tracePt t="12257" x="6465888" y="2241550"/>
          <p14:tracePt t="12273" x="6572250" y="2241550"/>
          <p14:tracePt t="12290" x="6599238" y="2241550"/>
          <p14:tracePt t="12324" x="6626225" y="2241550"/>
          <p14:tracePt t="12340" x="6688138" y="2241550"/>
          <p14:tracePt t="12359" x="6759575" y="2241550"/>
          <p14:tracePt t="12373" x="6831013" y="2241550"/>
          <p14:tracePt t="12377" x="6848475" y="2241550"/>
          <p14:tracePt t="12390" x="6875463" y="2241550"/>
          <p14:tracePt t="12408" x="6884988" y="2241550"/>
          <p14:tracePt t="12424" x="6911975" y="2232025"/>
          <p14:tracePt t="12427" x="6929438" y="2232025"/>
          <p14:tracePt t="12440" x="6956425" y="2232025"/>
          <p14:tracePt t="12458" x="7099300" y="2205038"/>
          <p14:tracePt t="12474" x="7180263" y="2197100"/>
          <p14:tracePt t="12490" x="7269163" y="2179638"/>
          <p14:tracePt t="12508" x="7323138" y="2170113"/>
          <p14:tracePt t="12524" x="7375525" y="2160588"/>
          <p14:tracePt t="12540" x="7412038" y="2160588"/>
          <p14:tracePt t="12559" x="7456488" y="2152650"/>
          <p14:tracePt t="12563" x="7473950" y="2152650"/>
          <p14:tracePt t="12574" x="7500938" y="2152650"/>
          <p14:tracePt t="12590" x="7554913" y="2152650"/>
          <p14:tracePt t="12607" x="7626350" y="2152650"/>
          <p14:tracePt t="12609" x="7680325" y="2152650"/>
          <p14:tracePt t="12624" x="7715250" y="2152650"/>
          <p14:tracePt t="12626" x="7777163" y="2152650"/>
          <p14:tracePt t="12640" x="7823200" y="2152650"/>
          <p14:tracePt t="12658" x="7912100" y="2152650"/>
          <p14:tracePt t="12673" x="7947025" y="2152650"/>
          <p14:tracePt t="12690" x="7966075" y="2152650"/>
          <p14:tracePt t="12707" x="7983538" y="2152650"/>
          <p14:tracePt t="12723" x="7991475" y="2152650"/>
          <p14:tracePt t="12740" x="8018463" y="2152650"/>
          <p14:tracePt t="12759" x="8027988" y="2152650"/>
          <p14:tracePt t="12778" x="8037513" y="2160588"/>
          <p14:tracePt t="12817" x="8045450" y="2179638"/>
          <p14:tracePt t="12833" x="8054975" y="2179638"/>
          <p14:tracePt t="12842" x="8054975" y="2187575"/>
          <p14:tracePt t="12849" x="8054975" y="2197100"/>
          <p14:tracePt t="12860" x="8054975" y="2205038"/>
          <p14:tracePt t="12873" x="8054975" y="2232025"/>
          <p14:tracePt t="12890" x="8062913" y="2259013"/>
          <p14:tracePt t="12907" x="8062913" y="2286000"/>
          <p14:tracePt t="12923" x="8081963" y="2322513"/>
          <p14:tracePt t="12940" x="8081963" y="2357438"/>
          <p14:tracePt t="12957" x="8081963" y="2374900"/>
          <p14:tracePt t="12973" x="8081963" y="2393950"/>
          <p14:tracePt t="12990" x="8081963" y="2401888"/>
          <p14:tracePt t="13007" x="8081963" y="2419350"/>
          <p14:tracePt t="13010" x="8081963" y="2428875"/>
          <p14:tracePt t="13040" x="8081963" y="2446338"/>
          <p14:tracePt t="13059" x="8081963" y="2455863"/>
          <p14:tracePt t="13073" x="8081963" y="2473325"/>
          <p14:tracePt t="13090" x="8081963" y="2482850"/>
          <p14:tracePt t="13107" x="8081963" y="2490788"/>
          <p14:tracePt t="13123" x="8072438" y="2500313"/>
          <p14:tracePt t="13140" x="8062913" y="2509838"/>
          <p14:tracePt t="13157" x="8054975" y="2517775"/>
          <p14:tracePt t="13177" x="8045450" y="2536825"/>
          <p14:tracePt t="13190" x="8018463" y="2536825"/>
          <p14:tracePt t="13207" x="8001000" y="2544763"/>
          <p14:tracePt t="13211" x="7983538" y="2554288"/>
          <p14:tracePt t="13224" x="7956550" y="2554288"/>
          <p14:tracePt t="13240" x="7920038" y="2554288"/>
          <p14:tracePt t="13244" x="7902575" y="2554288"/>
          <p14:tracePt t="13257" x="7840663" y="2554288"/>
          <p14:tracePt t="13274" x="7769225" y="2554288"/>
          <p14:tracePt t="13290" x="7715250" y="2554288"/>
          <p14:tracePt t="13307" x="7680325" y="2554288"/>
          <p14:tracePt t="13324" x="7653338" y="2554288"/>
          <p14:tracePt t="13340" x="7643813" y="2554288"/>
          <p14:tracePt t="13357" x="7634288" y="2562225"/>
          <p14:tracePt t="13374" x="7626350" y="2562225"/>
          <p14:tracePt t="13390" x="7589838" y="2571750"/>
          <p14:tracePt t="13393" x="7554913" y="2571750"/>
          <p14:tracePt t="13407" x="7500938" y="2571750"/>
          <p14:tracePt t="13424" x="7412038" y="2589213"/>
          <p14:tracePt t="13427" x="7367588" y="2589213"/>
          <p14:tracePt t="13440" x="7313613" y="2608263"/>
          <p14:tracePt t="13443" x="7269163" y="2608263"/>
          <p14:tracePt t="13457" x="7170738" y="2608263"/>
          <p14:tracePt t="13474" x="7099300" y="2608263"/>
          <p14:tracePt t="13490" x="7000875" y="2608263"/>
          <p14:tracePt t="13507" x="6938963" y="2608263"/>
          <p14:tracePt t="13524" x="6894513" y="2608263"/>
          <p14:tracePt t="13540" x="6840538" y="2608263"/>
          <p14:tracePt t="13557" x="6777038" y="2616200"/>
          <p14:tracePt t="13574" x="6715125" y="2616200"/>
          <p14:tracePt t="13590" x="6599238" y="2616200"/>
          <p14:tracePt t="13593" x="6537325" y="2616200"/>
          <p14:tracePt t="13607" x="6465888" y="2616200"/>
          <p14:tracePt t="13610" x="6384925" y="2616200"/>
          <p14:tracePt t="13624" x="6313488" y="2616200"/>
          <p14:tracePt t="13640" x="6180138" y="2616200"/>
          <p14:tracePt t="13643" x="6116638" y="2616200"/>
          <p14:tracePt t="13657" x="6027738" y="2633663"/>
          <p14:tracePt t="13674" x="5946775" y="2643188"/>
          <p14:tracePt t="13690" x="5848350" y="2660650"/>
          <p14:tracePt t="13707" x="5741988" y="2670175"/>
          <p14:tracePt t="13724" x="5653088" y="2687638"/>
          <p14:tracePt t="13740" x="5537200" y="2697163"/>
          <p14:tracePt t="13757" x="5402263" y="2724150"/>
          <p14:tracePt t="13774" x="5268913" y="2741613"/>
          <p14:tracePt t="13790" x="5133975" y="2741613"/>
          <p14:tracePt t="13807" x="5027613" y="2741613"/>
          <p14:tracePt t="13809" x="4973638" y="2741613"/>
          <p14:tracePt t="13824" x="4938713" y="2741613"/>
          <p14:tracePt t="13841" x="4848225" y="2741613"/>
          <p14:tracePt t="13857" x="4795838" y="2741613"/>
          <p14:tracePt t="13874" x="4759325" y="2741613"/>
          <p14:tracePt t="13890" x="4732338" y="2741613"/>
          <p14:tracePt t="13907" x="4724400" y="2741613"/>
          <p14:tracePt t="13924" x="4714875" y="2741613"/>
          <p14:tracePt t="13941" x="4697413" y="2741613"/>
          <p14:tracePt t="13957" x="4670425" y="2741613"/>
          <p14:tracePt t="13974" x="4625975" y="2741613"/>
          <p14:tracePt t="13991" x="4562475" y="2741613"/>
          <p14:tracePt t="14008" x="4500563" y="2741613"/>
          <p14:tracePt t="14010" x="4483100" y="2741613"/>
          <p14:tracePt t="14024" x="4465638" y="2741613"/>
          <p14:tracePt t="14041" x="4419600" y="2741613"/>
          <p14:tracePt t="14057" x="4394200" y="2741613"/>
          <p14:tracePt t="14074" x="4384675" y="2741613"/>
          <p14:tracePt t="14091" x="4367213" y="2741613"/>
          <p14:tracePt t="14107" x="4330700" y="2741613"/>
          <p14:tracePt t="14124" x="4286250" y="2741613"/>
          <p14:tracePt t="14141" x="4232275" y="2741613"/>
          <p14:tracePt t="14157" x="4187825" y="2741613"/>
          <p14:tracePt t="14174" x="4160838" y="2741613"/>
          <p14:tracePt t="14177" x="4152900" y="2741613"/>
          <p14:tracePt t="14439" x="4170363" y="2741613"/>
          <p14:tracePt t="14450" x="4251325" y="2741613"/>
          <p14:tracePt t="14459" x="4322763" y="2741613"/>
          <p14:tracePt t="14474" x="4456113" y="2741613"/>
          <p14:tracePt t="14491" x="4598988" y="2741613"/>
          <p14:tracePt t="14507" x="4732338" y="2741613"/>
          <p14:tracePt t="14524" x="4840288" y="2741613"/>
          <p14:tracePt t="14541" x="4938713" y="2741613"/>
          <p14:tracePt t="14557" x="5072063" y="2741613"/>
          <p14:tracePt t="14574" x="5187950" y="2741613"/>
          <p14:tracePt t="14591" x="5295900" y="2741613"/>
          <p14:tracePt t="14593" x="5348288" y="2741613"/>
          <p14:tracePt t="14608" x="5394325" y="2741613"/>
          <p14:tracePt t="14610" x="5456238" y="2724150"/>
          <p14:tracePt t="14624" x="5510213" y="2714625"/>
          <p14:tracePt t="14641" x="5626100" y="2705100"/>
          <p14:tracePt t="14658" x="5680075" y="2697163"/>
          <p14:tracePt t="14674" x="5741988" y="2679700"/>
          <p14:tracePt t="14691" x="5803900" y="2660650"/>
          <p14:tracePt t="14708" x="5830888" y="2643188"/>
          <p14:tracePt t="14724" x="5848350" y="2643188"/>
          <p14:tracePt t="15094" x="5857875" y="2643188"/>
          <p14:tracePt t="15106" x="5867400" y="2643188"/>
          <p14:tracePt t="15117" x="5875338" y="2643188"/>
          <p14:tracePt t="15131" x="5884863" y="2643188"/>
          <p14:tracePt t="15153" x="5902325" y="2643188"/>
          <p14:tracePt t="15276" x="5911850" y="2643188"/>
          <p14:tracePt t="15287" x="5911850" y="2633663"/>
          <p14:tracePt t="15298" x="5938838" y="2581275"/>
          <p14:tracePt t="15309" x="5973763" y="2554288"/>
          <p14:tracePt t="15325" x="6054725" y="2490788"/>
          <p14:tracePt t="15341" x="6205538" y="2438400"/>
          <p14:tracePt t="15358" x="6438900" y="2374900"/>
          <p14:tracePt t="15375" x="6661150" y="2339975"/>
          <p14:tracePt t="15377" x="6751638" y="2330450"/>
          <p14:tracePt t="15391" x="6823075" y="2322513"/>
          <p14:tracePt t="15408" x="6919913" y="2286000"/>
          <p14:tracePt t="15410" x="6956425" y="2276475"/>
          <p14:tracePt t="15425" x="7018338" y="2251075"/>
          <p14:tracePt t="15441" x="7126288" y="2205038"/>
          <p14:tracePt t="15458" x="7242175" y="2133600"/>
          <p14:tracePt t="15475" x="7412038" y="2017713"/>
          <p14:tracePt t="15491" x="7599363" y="1874838"/>
          <p14:tracePt t="15508" x="7769225" y="1724025"/>
          <p14:tracePt t="15525" x="7991475" y="1554163"/>
          <p14:tracePt t="15541" x="8188325" y="1438275"/>
          <p14:tracePt t="15558" x="8375650" y="1330325"/>
          <p14:tracePt t="15575" x="8599488" y="1214438"/>
          <p14:tracePt t="15578" x="8697913" y="1179513"/>
          <p14:tracePt t="15591" x="8786813" y="1143000"/>
          <p14:tracePt t="15594" x="8875713" y="1108075"/>
          <p14:tracePt t="15608" x="8939213" y="1089025"/>
          <p14:tracePt t="15611" x="8974138" y="1071563"/>
          <p14:tracePt t="15625" x="9055100" y="1062038"/>
          <p14:tracePt t="15641" x="9153525" y="1027113"/>
          <p14:tracePt t="15658" x="9286875" y="1009650"/>
          <p14:tracePt t="15675" x="9456738" y="990600"/>
          <p14:tracePt t="15691" x="9644063" y="955675"/>
          <p14:tracePt t="15708" x="9804400" y="893763"/>
          <p14:tracePt t="15725" x="9894888" y="847725"/>
          <p14:tracePt t="15741" x="9929813" y="830263"/>
          <p14:tracePt t="15758" x="9966325" y="812800"/>
          <p14:tracePt t="15760" x="9991725" y="812800"/>
          <p14:tracePt t="15775" x="10018713" y="812800"/>
          <p14:tracePt t="15777" x="10082213" y="812800"/>
          <p14:tracePt t="15791" x="10126663" y="812800"/>
          <p14:tracePt t="15795" x="10206038" y="812800"/>
          <p14:tracePt t="15808" x="10277475" y="812800"/>
          <p14:tracePt t="15810" x="10367963" y="812800"/>
          <p14:tracePt t="15825" x="10491788" y="812800"/>
          <p14:tracePt t="15841" x="10590213" y="812800"/>
          <p14:tracePt t="15858" x="10698163" y="812800"/>
          <p14:tracePt t="15875" x="10823575" y="812800"/>
          <p14:tracePt t="15892" x="10929938" y="803275"/>
          <p14:tracePt t="15908" x="11001375" y="795338"/>
          <p14:tracePt t="15925" x="11018838" y="785813"/>
          <p14:tracePt t="16086" x="11028363" y="785813"/>
          <p14:tracePt t="16101" x="11037888" y="785813"/>
          <p14:tracePt t="16115" x="11045825" y="795338"/>
          <p14:tracePt t="16132" x="11055350" y="803275"/>
          <p14:tracePt t="16153" x="11055350" y="812800"/>
          <p14:tracePt t="16172" x="11055350" y="822325"/>
          <p14:tracePt t="16186" x="11063288" y="822325"/>
          <p14:tracePt t="16218" x="11063288" y="830263"/>
          <p14:tracePt t="16276" x="11063288" y="839788"/>
          <p14:tracePt t="16313" x="11063288" y="847725"/>
          <p14:tracePt t="16324" x="11063288" y="857250"/>
          <p14:tracePt t="16338" x="11055350" y="874713"/>
          <p14:tracePt t="16353" x="11045825" y="884238"/>
          <p14:tracePt t="16362" x="11037888" y="893763"/>
          <p14:tracePt t="16375" x="11028363" y="901700"/>
          <p14:tracePt t="16394" x="11010900" y="911225"/>
          <p14:tracePt t="16418" x="11001375" y="911225"/>
          <p14:tracePt t="16591" x="10991850" y="919163"/>
          <p14:tracePt t="16605" x="10991850" y="938213"/>
          <p14:tracePt t="16613" x="10991850" y="973138"/>
          <p14:tracePt t="16626" x="10912475" y="1116013"/>
          <p14:tracePt t="16642" x="10760075" y="1268413"/>
          <p14:tracePt t="16659" x="10555288" y="1490663"/>
          <p14:tracePt t="16675" x="10385425" y="1714500"/>
          <p14:tracePt t="16692" x="10144125" y="2017713"/>
          <p14:tracePt t="16709" x="9894888" y="2384425"/>
          <p14:tracePt t="16725" x="9653588" y="2830513"/>
          <p14:tracePt t="16729" x="9537700" y="3044825"/>
          <p14:tracePt t="16742" x="9429750" y="3232150"/>
          <p14:tracePt t="16759" x="9205913" y="3652838"/>
          <p14:tracePt t="16761" x="9090025" y="3867150"/>
          <p14:tracePt t="16775" x="8939213" y="4125913"/>
          <p14:tracePt t="16779" x="8813800" y="4322763"/>
          <p14:tracePt t="16792" x="8680450" y="4562475"/>
          <p14:tracePt t="16809" x="8375650" y="4973638"/>
          <p14:tracePt t="16811" x="8205788" y="5180013"/>
          <p14:tracePt t="16825" x="7858125" y="5491163"/>
          <p14:tracePt t="16842" x="7572375" y="5688013"/>
          <p14:tracePt t="16859" x="7259638" y="5822950"/>
          <p14:tracePt t="16875" x="6956425" y="5911850"/>
          <p14:tracePt t="16892" x="6769100" y="5965825"/>
          <p14:tracePt t="16909" x="6545263" y="6000750"/>
          <p14:tracePt t="16925" x="6375400" y="6037263"/>
          <p14:tracePt t="16942" x="6259513" y="6108700"/>
          <p14:tracePt t="16944" x="6205538" y="6143625"/>
          <p14:tracePt t="16959" x="6153150" y="6188075"/>
          <p14:tracePt t="16961" x="6108700" y="6232525"/>
          <p14:tracePt t="16975" x="6054725" y="6286500"/>
          <p14:tracePt t="16978" x="6010275" y="6323013"/>
          <p14:tracePt t="16992" x="5946775" y="6375400"/>
          <p14:tracePt t="17009" x="5803900" y="6483350"/>
          <p14:tracePt t="17025" x="5697538" y="6527800"/>
          <p14:tracePt t="17042" x="5608638" y="6554788"/>
          <p14:tracePt t="17059" x="5518150" y="6572250"/>
          <p14:tracePt t="17075" x="5465763" y="6572250"/>
          <p14:tracePt t="17092" x="5429250" y="6572250"/>
          <p14:tracePt t="17109" x="5375275" y="6572250"/>
          <p14:tracePt t="17126" x="5303838" y="6545263"/>
          <p14:tracePt t="17129" x="5259388" y="6527800"/>
          <p14:tracePt t="17142" x="5232400" y="6518275"/>
          <p14:tracePt t="17144" x="5205413" y="6500813"/>
          <p14:tracePt t="17159" x="5180013" y="6491288"/>
          <p14:tracePt t="17161" x="5160963" y="6483350"/>
          <p14:tracePt t="17178" x="5126038" y="6465888"/>
          <p14:tracePt t="17192" x="5072063" y="6429375"/>
          <p14:tracePt t="17196" x="5027613" y="6394450"/>
          <p14:tracePt t="17210" x="4929188" y="6313488"/>
          <p14:tracePt t="17226" x="4848225" y="6251575"/>
          <p14:tracePt t="17242" x="4803775" y="6161088"/>
          <p14:tracePt t="17259" x="4776788" y="6081713"/>
          <p14:tracePt t="17276" x="4776788" y="6010275"/>
          <p14:tracePt t="17292" x="4776788" y="5965825"/>
          <p14:tracePt t="17309" x="4776788" y="5929313"/>
          <p14:tracePt t="17325" x="4776788" y="5867400"/>
          <p14:tracePt t="17329" x="4776788" y="5822950"/>
          <p14:tracePt t="17342" x="4776788" y="5795963"/>
          <p14:tracePt t="17344" x="4776788" y="5768975"/>
          <p14:tracePt t="17359" x="4776788" y="5759450"/>
          <p14:tracePt t="17361" x="4776788" y="5741988"/>
          <p14:tracePt t="17376" x="4768850" y="5715000"/>
          <p14:tracePt t="17378" x="4751388" y="5697538"/>
          <p14:tracePt t="17392" x="4724400" y="5661025"/>
          <p14:tracePt t="17409" x="4616450" y="5589588"/>
          <p14:tracePt t="17426" x="4554538" y="5554663"/>
          <p14:tracePt t="17442" x="4527550" y="5537200"/>
          <p14:tracePt t="17475" x="4518025" y="5527675"/>
          <p14:tracePt t="17499" x="4518025" y="5510213"/>
          <p14:tracePt t="17507" x="4518025" y="5500688"/>
          <p14:tracePt t="17515" x="4510088" y="5491163"/>
          <p14:tracePt t="17528" x="4500563" y="5473700"/>
          <p14:tracePt t="17542" x="4500563" y="5456238"/>
          <p14:tracePt t="17545" x="4491038" y="5438775"/>
          <p14:tracePt t="17559" x="4483100" y="5429250"/>
          <p14:tracePt t="17561" x="4483100" y="5419725"/>
          <p14:tracePt t="17577" x="4473575" y="5394325"/>
          <p14:tracePt t="17579" x="4473575" y="5384800"/>
          <p14:tracePt t="17592" x="4465638" y="5375275"/>
          <p14:tracePt t="17609" x="4446588" y="5340350"/>
          <p14:tracePt t="17634" x="4446588" y="5322888"/>
          <p14:tracePt t="17780" x="4429125" y="5322888"/>
          <p14:tracePt t="17805" x="4419600" y="5330825"/>
          <p14:tracePt t="17916" x="4419600" y="5340350"/>
          <p14:tracePt t="17924" x="4411663" y="5340350"/>
          <p14:tracePt t="17948" x="4411663" y="5348288"/>
          <p14:tracePt t="17964" x="4402138" y="5348288"/>
          <p14:tracePt t="17981" x="4402138" y="5357813"/>
          <p14:tracePt t="18021" x="4402138" y="5367338"/>
          <p14:tracePt t="18106" x="4402138" y="5375275"/>
          <p14:tracePt t="18170" x="4402138" y="5384800"/>
          <p14:tracePt t="18242" x="4411663" y="5384800"/>
          <p14:tracePt t="18267" x="4419600" y="5384800"/>
          <p14:tracePt t="18283" x="4438650" y="5384800"/>
          <p14:tracePt t="18290" x="4446588" y="5384800"/>
          <p14:tracePt t="18298" x="4473575" y="5384800"/>
          <p14:tracePt t="18309" x="4491038" y="5384800"/>
          <p14:tracePt t="18327" x="4537075" y="5384800"/>
          <p14:tracePt t="18330" x="4562475" y="5384800"/>
          <p14:tracePt t="18343" x="4589463" y="5384800"/>
          <p14:tracePt t="18359" x="4625975" y="5384800"/>
          <p14:tracePt t="18362" x="4652963" y="5384800"/>
          <p14:tracePt t="18377" x="4660900" y="5384800"/>
          <p14:tracePt t="18393" x="4679950" y="5384800"/>
          <p14:tracePt t="18409" x="4687888" y="5384800"/>
          <p14:tracePt t="18428" x="4697413" y="5384800"/>
          <p14:tracePt t="18443" x="4714875" y="5384800"/>
          <p14:tracePt t="18460" x="4759325" y="5384800"/>
          <p14:tracePt t="18476" x="4803775" y="5384800"/>
          <p14:tracePt t="18493" x="4848225" y="5384800"/>
          <p14:tracePt t="18509" x="4902200" y="5384800"/>
          <p14:tracePt t="18526" x="4983163" y="5384800"/>
          <p14:tracePt t="18529" x="5037138" y="5384800"/>
          <p14:tracePt t="18543" x="5081588" y="5384800"/>
          <p14:tracePt t="18559" x="5180013" y="5384800"/>
          <p14:tracePt t="18562" x="5214938" y="5384800"/>
          <p14:tracePt t="18576" x="5268913" y="5384800"/>
          <p14:tracePt t="18579" x="5303838" y="5384800"/>
          <p14:tracePt t="18593" x="5367338" y="5384800"/>
          <p14:tracePt t="18610" x="5429250" y="5384800"/>
          <p14:tracePt t="18628" x="5483225" y="5384800"/>
          <p14:tracePt t="18643" x="5527675" y="5384800"/>
          <p14:tracePt t="18659" x="5545138" y="5384800"/>
          <p14:tracePt t="18706" x="5554663" y="5384800"/>
          <p14:tracePt t="18722" x="5562600" y="5384800"/>
          <p14:tracePt t="18731" x="5572125" y="5384800"/>
          <p14:tracePt t="18738" x="5581650" y="5384800"/>
          <p14:tracePt t="18746" x="5589588" y="5384800"/>
          <p14:tracePt t="18760" x="5626100" y="5384800"/>
          <p14:tracePt t="18777" x="5680075" y="5384800"/>
          <p14:tracePt t="18793" x="5751513" y="5384800"/>
          <p14:tracePt t="18810" x="5776913" y="5384800"/>
          <p14:tracePt t="18830" x="5786438" y="5384800"/>
          <p14:tracePt t="18843" x="5795963" y="5384800"/>
          <p14:tracePt t="18882" x="5803900" y="5384800"/>
          <p14:tracePt t="18914" x="5813425" y="5384800"/>
          <p14:tracePt t="18938" x="5822950" y="5384800"/>
          <p14:tracePt t="18946" x="5830888" y="5384800"/>
          <p14:tracePt t="18954" x="5840413" y="5384800"/>
          <p14:tracePt t="18970" x="5848350" y="5384800"/>
          <p14:tracePt t="18979" x="5857875" y="5384800"/>
          <p14:tracePt t="19002" x="5857875" y="5394325"/>
          <p14:tracePt t="19018" x="5867400" y="5394325"/>
          <p14:tracePt t="19034" x="5867400" y="5402263"/>
          <p14:tracePt t="19043" x="5875338" y="5402263"/>
          <p14:tracePt t="19066" x="5875338" y="5411788"/>
          <p14:tracePt t="19077" x="5875338" y="5419725"/>
          <p14:tracePt t="19098" x="5875338" y="5429250"/>
          <p14:tracePt t="19131" x="5875338" y="5446713"/>
          <p14:tracePt t="19147" x="5867400" y="5456238"/>
          <p14:tracePt t="19155" x="5857875" y="5473700"/>
          <p14:tracePt t="19162" x="5840413" y="5483225"/>
          <p14:tracePt t="19180" x="5840413" y="5500688"/>
          <p14:tracePt t="19193" x="5786438" y="5545138"/>
          <p14:tracePt t="19210" x="5759450" y="5581650"/>
          <p14:tracePt t="19228" x="5732463" y="5616575"/>
          <p14:tracePt t="19243" x="5715000" y="5643563"/>
          <p14:tracePt t="19260" x="5697538" y="5661025"/>
          <p14:tracePt t="19277" x="5680075" y="5697538"/>
          <p14:tracePt t="19293" x="5661025" y="5732463"/>
          <p14:tracePt t="19310" x="5634038" y="5776913"/>
          <p14:tracePt t="19328" x="5589588" y="5822950"/>
          <p14:tracePt t="19332" x="5572125" y="5840413"/>
          <p14:tracePt t="19343" x="5554663" y="5857875"/>
          <p14:tracePt t="19360" x="5483225" y="5884863"/>
          <p14:tracePt t="19363" x="5446713" y="5911850"/>
          <p14:tracePt t="19377" x="5419725" y="5919788"/>
          <p14:tracePt t="19393" x="5367338" y="5965825"/>
          <p14:tracePt t="19410" x="5322888" y="5991225"/>
          <p14:tracePt t="19429" x="5295900" y="6010275"/>
          <p14:tracePt t="19432" x="5276850" y="6018213"/>
          <p14:tracePt t="19460" x="5251450" y="6027738"/>
          <p14:tracePt t="19478" x="5251450" y="6037263"/>
          <p14:tracePt t="19493" x="5241925" y="6045200"/>
          <p14:tracePt t="19510" x="5224463" y="6045200"/>
          <p14:tracePt t="19513" x="5205413" y="6054725"/>
          <p14:tracePt t="19528" x="5187950" y="6062663"/>
          <p14:tracePt t="19543" x="5160963" y="6062663"/>
          <p14:tracePt t="19545" x="5143500" y="6062663"/>
          <p14:tracePt t="19560" x="5116513" y="6062663"/>
          <p14:tracePt t="19562" x="5108575" y="6062663"/>
          <p14:tracePt t="19578" x="5081588" y="6062663"/>
          <p14:tracePt t="19594" x="5072063" y="6072188"/>
          <p14:tracePt t="19634" x="5062538" y="6072188"/>
          <p14:tracePt t="19698" x="5045075" y="6072188"/>
          <p14:tracePt t="19714" x="5027613" y="6072188"/>
          <p14:tracePt t="19722" x="5000625" y="6072188"/>
          <p14:tracePt t="19730" x="4983163" y="6072188"/>
          <p14:tracePt t="19743" x="4965700" y="6072188"/>
          <p14:tracePt t="19760" x="4956175" y="6062663"/>
          <p14:tracePt t="19862" x="4965700" y="6062663"/>
          <p14:tracePt t="19872" x="4973638" y="6054725"/>
          <p14:tracePt t="19891" x="4983163" y="6054725"/>
          <p14:tracePt t="19900" x="4991100" y="6045200"/>
          <p14:tracePt t="19914" x="5000625" y="6037263"/>
          <p14:tracePt t="19930" x="5018088" y="6027738"/>
          <p14:tracePt t="20066" x="5037138" y="6018213"/>
          <p14:tracePt t="20082" x="5062538" y="6018213"/>
          <p14:tracePt t="20090" x="5089525" y="6018213"/>
          <p14:tracePt t="20099" x="5126038" y="6018213"/>
          <p14:tracePt t="20110" x="5153025" y="6018213"/>
          <p14:tracePt t="20127" x="5224463" y="6018213"/>
          <p14:tracePt t="20144" x="5276850" y="6018213"/>
          <p14:tracePt t="20146" x="5295900" y="6018213"/>
          <p14:tracePt t="20162" x="5303838" y="6018213"/>
          <p14:tracePt t="20177" x="5322888" y="6018213"/>
          <p14:tracePt t="20194" x="5348288" y="6018213"/>
          <p14:tracePt t="20210" x="5394325" y="6018213"/>
          <p14:tracePt t="20228" x="5438775" y="6018213"/>
          <p14:tracePt t="20244" x="5483225" y="6018213"/>
          <p14:tracePt t="20260" x="5527675" y="6018213"/>
          <p14:tracePt t="20278" x="5572125" y="6018213"/>
          <p14:tracePt t="20294" x="5599113" y="6018213"/>
          <p14:tracePt t="20310" x="5653088" y="6018213"/>
          <p14:tracePt t="20328" x="5705475" y="6018213"/>
          <p14:tracePt t="20344" x="5786438" y="6018213"/>
          <p14:tracePt t="20346" x="5840413" y="6018213"/>
          <p14:tracePt t="20360" x="5902325" y="6018213"/>
          <p14:tracePt t="20363" x="5956300" y="6018213"/>
          <p14:tracePt t="20379" x="6010275" y="6018213"/>
          <p14:tracePt t="20394" x="6126163" y="6018213"/>
          <p14:tracePt t="20410" x="6153150" y="6018213"/>
          <p14:tracePt t="20428" x="6180138" y="6018213"/>
          <p14:tracePt t="20491" x="6188075" y="6018213"/>
          <p14:tracePt t="20507" x="6197600" y="6018213"/>
          <p14:tracePt t="20517" x="6224588" y="6018213"/>
          <p14:tracePt t="20528" x="6242050" y="6018213"/>
          <p14:tracePt t="20544" x="6259513" y="6018213"/>
          <p14:tracePt t="20581" x="6269038" y="6018213"/>
          <p14:tracePt t="20695" x="6276975" y="6018213"/>
          <p14:tracePt t="20718" x="6286500" y="6010275"/>
          <p14:tracePt t="20970" x="6286500" y="6000750"/>
          <p14:tracePt t="20995" x="6276975" y="5983288"/>
          <p14:tracePt t="21002" x="6232525" y="5956300"/>
          <p14:tracePt t="21011" x="6205538" y="5929313"/>
          <p14:tracePt t="21028" x="6089650" y="5857875"/>
          <p14:tracePt t="21044" x="5938838" y="5776913"/>
          <p14:tracePt t="21061" x="5776913" y="5688013"/>
          <p14:tracePt t="21078" x="5599113" y="5599113"/>
          <p14:tracePt t="21094" x="5394325" y="5500688"/>
          <p14:tracePt t="21111" x="5187950" y="5411788"/>
          <p14:tracePt t="21113" x="5081588" y="5375275"/>
          <p14:tracePt t="21127" x="4983163" y="5322888"/>
          <p14:tracePt t="21144" x="4795838" y="5241925"/>
          <p14:tracePt t="21148" x="4732338" y="5214938"/>
          <p14:tracePt t="21161" x="4687888" y="5197475"/>
          <p14:tracePt t="21180" x="4643438" y="5160963"/>
          <p14:tracePt t="21194" x="4616450" y="5143500"/>
          <p14:tracePt t="21211" x="4589463" y="5108575"/>
          <p14:tracePt t="21228" x="4510088" y="5027613"/>
          <p14:tracePt t="21244" x="4402138" y="4946650"/>
          <p14:tracePt t="21261" x="4276725" y="4848225"/>
          <p14:tracePt t="21278" x="4160838" y="4741863"/>
          <p14:tracePt t="21294" x="4054475" y="4625975"/>
          <p14:tracePt t="21297" x="4010025" y="4554538"/>
          <p14:tracePt t="21311" x="3973513" y="4500563"/>
          <p14:tracePt t="21328" x="3911600" y="4411663"/>
          <p14:tracePt t="21331" x="3902075" y="4375150"/>
          <p14:tracePt t="21344" x="3884613" y="4348163"/>
          <p14:tracePt t="21361" x="3867150" y="4313238"/>
          <p14:tracePt t="21378" x="3857625" y="4286250"/>
          <p14:tracePt t="21394" x="3857625" y="4268788"/>
          <p14:tracePt t="21411" x="3857625" y="4259263"/>
          <p14:tracePt t="21428" x="3848100" y="4251325"/>
          <p14:tracePt t="21444" x="3848100" y="4241800"/>
          <p14:tracePt t="21461" x="3848100" y="4232275"/>
          <p14:tracePt t="21478" x="3840163" y="4224338"/>
          <p14:tracePt t="21481" x="3840163" y="4214813"/>
          <p14:tracePt t="21511" x="3822700" y="4187825"/>
          <p14:tracePt t="21528" x="3803650" y="4160838"/>
          <p14:tracePt t="21547" x="3795713" y="4152900"/>
          <p14:tracePt t="21563" x="3795713" y="4143375"/>
          <p14:tracePt t="21602" x="3786188" y="4133850"/>
          <p14:tracePt t="21627" x="3786188" y="4125913"/>
          <p14:tracePt t="21676" x="3786188" y="4108450"/>
          <p14:tracePt t="21685" x="3776663" y="4108450"/>
          <p14:tracePt t="21714" x="3768725" y="4098925"/>
          <p14:tracePt t="21948" x="3768725" y="4089400"/>
          <p14:tracePt t="22005" x="3776663" y="4081463"/>
          <p14:tracePt t="22052" x="3786188" y="4081463"/>
          <p14:tracePt t="22064" x="3795713" y="4081463"/>
          <p14:tracePt t="22072" x="3813175" y="4081463"/>
          <p14:tracePt t="22078" x="3840163" y="4081463"/>
          <p14:tracePt t="22095" x="3956050" y="4081463"/>
          <p14:tracePt t="22098" x="4037013" y="4081463"/>
          <p14:tracePt t="22111" x="4133850" y="4081463"/>
          <p14:tracePt t="22128" x="4340225" y="4081463"/>
          <p14:tracePt t="22130" x="4446588" y="4081463"/>
          <p14:tracePt t="22145" x="4527550" y="4081463"/>
          <p14:tracePt t="22161" x="4705350" y="4081463"/>
          <p14:tracePt t="22178" x="4768850" y="4071938"/>
          <p14:tracePt t="22195" x="4822825" y="4062413"/>
          <p14:tracePt t="22211" x="4857750" y="4062413"/>
          <p14:tracePt t="22228" x="4919663" y="4044950"/>
          <p14:tracePt t="22245" x="5010150" y="4027488"/>
          <p14:tracePt t="22262" x="5153025" y="4017963"/>
          <p14:tracePt t="22278" x="5313363" y="4017963"/>
          <p14:tracePt t="22295" x="5456238" y="4017963"/>
          <p14:tracePt t="22311" x="5581650" y="4017963"/>
          <p14:tracePt t="22316" x="5634038" y="4017963"/>
          <p14:tracePt t="22328" x="5670550" y="4017963"/>
          <p14:tracePt t="22345" x="5715000" y="4017963"/>
          <p14:tracePt t="22348" x="5741988" y="4017963"/>
          <p14:tracePt t="22362" x="5776913" y="4017963"/>
          <p14:tracePt t="22378" x="5830888" y="4027488"/>
          <p14:tracePt t="22395" x="5929313" y="4037013"/>
          <p14:tracePt t="22411" x="6062663" y="4054475"/>
          <p14:tracePt t="22428" x="6205538" y="4081463"/>
          <p14:tracePt t="22445" x="6340475" y="4089400"/>
          <p14:tracePt t="22461" x="6438900" y="4089400"/>
          <p14:tracePt t="22478" x="6483350" y="4089400"/>
          <p14:tracePt t="22495" x="6500813" y="4089400"/>
          <p14:tracePt t="22547" x="6510338" y="4089400"/>
          <p14:tracePt t="22639" x="6518275" y="4089400"/>
          <p14:tracePt t="22954" x="6527800" y="4089400"/>
          <p14:tracePt t="23011" x="6537325" y="4089400"/>
          <p14:tracePt t="23042" x="6545263" y="4089400"/>
          <p14:tracePt t="23058" x="6554788" y="4089400"/>
          <p14:tracePt t="23067" x="6562725" y="4089400"/>
          <p14:tracePt t="23079" x="6589713" y="4089400"/>
          <p14:tracePt t="23095" x="6680200" y="4089400"/>
          <p14:tracePt t="23099" x="6724650" y="4089400"/>
          <p14:tracePt t="23112" x="6769100" y="4089400"/>
          <p14:tracePt t="23129" x="6858000" y="4108450"/>
          <p14:tracePt t="23131" x="6894513" y="4108450"/>
          <p14:tracePt t="23145" x="6938963" y="4116388"/>
          <p14:tracePt t="23162" x="6973888" y="4125913"/>
          <p14:tracePt t="23178" x="7000875" y="4125913"/>
          <p14:tracePt t="23197" x="7018338" y="4125913"/>
          <p14:tracePt t="23212" x="7072313" y="4125913"/>
          <p14:tracePt t="23228" x="7116763" y="4125913"/>
          <p14:tracePt t="23245" x="7161213" y="4116388"/>
          <p14:tracePt t="23262" x="7188200" y="4116388"/>
          <p14:tracePt t="23266" x="7205663" y="4116388"/>
          <p14:tracePt t="23278" x="7232650" y="4116388"/>
          <p14:tracePt t="23295" x="7259638" y="4116388"/>
          <p14:tracePt t="23298" x="7286625" y="4116388"/>
          <p14:tracePt t="23312" x="7331075" y="4116388"/>
          <p14:tracePt t="23314" x="7385050" y="4116388"/>
          <p14:tracePt t="23329" x="7439025" y="4108450"/>
          <p14:tracePt t="23331" x="7500938" y="4108450"/>
          <p14:tracePt t="23345" x="7626350" y="4108450"/>
          <p14:tracePt t="23362" x="7697788" y="4108450"/>
          <p14:tracePt t="23378" x="7769225" y="4108450"/>
          <p14:tracePt t="23395" x="7831138" y="4108450"/>
          <p14:tracePt t="23412" x="7894638" y="4108450"/>
          <p14:tracePt t="23428" x="7966075" y="4108450"/>
          <p14:tracePt t="23445" x="8037513" y="4098925"/>
          <p14:tracePt t="23462" x="8081963" y="4089400"/>
          <p14:tracePt t="23478" x="8116888" y="4081463"/>
          <p14:tracePt t="23481" x="8134350" y="4081463"/>
          <p14:tracePt t="23495" x="8161338" y="4071938"/>
          <p14:tracePt t="23512" x="8215313" y="4071938"/>
          <p14:tracePt t="23515" x="8242300" y="4062413"/>
          <p14:tracePt t="23529" x="8277225" y="4054475"/>
          <p14:tracePt t="23531" x="8296275" y="4044950"/>
          <p14:tracePt t="23545" x="8348663" y="4044950"/>
          <p14:tracePt t="23562" x="8394700" y="4027488"/>
          <p14:tracePt t="23579" x="8429625" y="4017963"/>
          <p14:tracePt t="23595" x="8439150" y="4010025"/>
          <p14:tracePt t="23612" x="8456613" y="4010025"/>
          <p14:tracePt t="23629" x="8491538" y="4010025"/>
          <p14:tracePt t="23645" x="8545513" y="4000500"/>
          <p14:tracePt t="23662" x="8599488" y="3990975"/>
          <p14:tracePt t="23679" x="8634413" y="3990975"/>
          <p14:tracePt t="23681" x="8653463" y="3983038"/>
          <p14:tracePt t="23695" x="8680450" y="3983038"/>
          <p14:tracePt t="23712" x="8697913" y="3973513"/>
          <p14:tracePt t="23715" x="8715375" y="3973513"/>
          <p14:tracePt t="23729" x="8732838" y="3973513"/>
          <p14:tracePt t="23731" x="8759825" y="3973513"/>
          <p14:tracePt t="23745" x="8813800" y="3973513"/>
          <p14:tracePt t="23762" x="8858250" y="3973513"/>
          <p14:tracePt t="23779" x="8894763" y="3973513"/>
          <p14:tracePt t="23795" x="8912225" y="3973513"/>
          <p14:tracePt t="23812" x="8920163" y="3973513"/>
          <p14:tracePt t="23850" x="8929688" y="3973513"/>
          <p14:tracePt t="23866" x="8947150" y="3973513"/>
          <p14:tracePt t="23874" x="8974138" y="3973513"/>
          <p14:tracePt t="23882" x="9001125" y="3973513"/>
          <p14:tracePt t="23895" x="9028113" y="3973513"/>
          <p14:tracePt t="23912" x="9055100" y="3973513"/>
          <p14:tracePt t="24049" x="9063038" y="3983038"/>
          <p14:tracePt t="24123" x="9063038" y="3990975"/>
          <p14:tracePt t="24134" x="9045575" y="4000500"/>
          <p14:tracePt t="24142" x="8974138" y="4010025"/>
          <p14:tracePt t="24154" x="8804275" y="4027488"/>
          <p14:tracePt t="24162" x="8697913" y="4044950"/>
          <p14:tracePt t="24179" x="8491538" y="4071938"/>
          <p14:tracePt t="24195" x="8304213" y="4081463"/>
          <p14:tracePt t="24212" x="8161338" y="4089400"/>
          <p14:tracePt t="24229" x="8027988" y="4089400"/>
          <p14:tracePt t="24245" x="7920038" y="4089400"/>
          <p14:tracePt t="24250" x="7867650" y="4089400"/>
          <p14:tracePt t="24262" x="7813675" y="4089400"/>
          <p14:tracePt t="24279" x="7653338" y="4089400"/>
          <p14:tracePt t="24281" x="7572375" y="4089400"/>
          <p14:tracePt t="24296" x="7456488" y="4089400"/>
          <p14:tracePt t="24312" x="7205663" y="4089400"/>
          <p14:tracePt t="24315" x="7054850" y="4062413"/>
          <p14:tracePt t="24329" x="6626225" y="3983038"/>
          <p14:tracePt t="24346" x="6116638" y="3902075"/>
          <p14:tracePt t="24362" x="5653088" y="3759200"/>
          <p14:tracePt t="24379" x="5187950" y="3633788"/>
          <p14:tracePt t="24396" x="4795838" y="3509963"/>
          <p14:tracePt t="24412" x="4554538" y="3429000"/>
          <p14:tracePt t="24429" x="4375150" y="3348038"/>
          <p14:tracePt t="24446" x="4251325" y="3286125"/>
          <p14:tracePt t="24462" x="4098925" y="3224213"/>
          <p14:tracePt t="24465" x="4000500" y="3179763"/>
          <p14:tracePt t="24479" x="3902075" y="3143250"/>
          <p14:tracePt t="24482" x="3786188" y="3089275"/>
          <p14:tracePt t="24496" x="3670300" y="3054350"/>
          <p14:tracePt t="24499" x="3527425" y="3017838"/>
          <p14:tracePt t="24512" x="3367088" y="2955925"/>
          <p14:tracePt t="24529" x="2973388" y="2795588"/>
          <p14:tracePt t="24546" x="2705100" y="2679700"/>
          <p14:tracePt t="24562" x="2438400" y="2562225"/>
          <p14:tracePt t="24579" x="2259013" y="2473325"/>
          <p14:tracePt t="24596" x="2133600" y="2401888"/>
          <p14:tracePt t="24612" x="2108200" y="2374900"/>
          <p14:tracePt t="24629" x="2081213" y="2347913"/>
          <p14:tracePt t="24646" x="2071688" y="2322513"/>
          <p14:tracePt t="24662" x="2054225" y="2303463"/>
          <p14:tracePt t="24665" x="2044700" y="2286000"/>
          <p14:tracePt t="24679" x="2036763" y="2276475"/>
          <p14:tracePt t="24696" x="2017713" y="2232025"/>
          <p14:tracePt t="24712" x="1982788" y="2187575"/>
          <p14:tracePt t="24715" x="1955800" y="2152650"/>
          <p14:tracePt t="24729" x="1884363" y="2089150"/>
          <p14:tracePt t="24746" x="1795463" y="2009775"/>
          <p14:tracePt t="24762" x="1741488" y="1965325"/>
          <p14:tracePt t="24779" x="1741488" y="1946275"/>
          <p14:tracePt t="24796" x="1724025" y="1928813"/>
          <p14:tracePt t="24812" x="1724025" y="1893888"/>
          <p14:tracePt t="24829" x="1724025" y="1866900"/>
          <p14:tracePt t="24846" x="1714500" y="1830388"/>
          <p14:tracePt t="24849" x="1704975" y="1812925"/>
          <p14:tracePt t="24862" x="1704975" y="1785938"/>
          <p14:tracePt t="24865" x="1704975" y="1758950"/>
          <p14:tracePt t="24879" x="1704975" y="1731963"/>
          <p14:tracePt t="24882" x="1697038" y="1704975"/>
          <p14:tracePt t="24896" x="1687513" y="1679575"/>
          <p14:tracePt t="24899" x="1679575" y="1643063"/>
          <p14:tracePt t="24913" x="1679575" y="1616075"/>
          <p14:tracePt t="24929" x="1660525" y="1554163"/>
          <p14:tracePt t="24946" x="1643063" y="1517650"/>
          <p14:tracePt t="24962" x="1625600" y="1500188"/>
          <p14:tracePt t="24979" x="1625600" y="1490663"/>
          <p14:tracePt t="24996" x="1625600" y="1473200"/>
          <p14:tracePt t="25035" x="1625600" y="1465263"/>
          <p14:tracePt t="25052" x="1616075" y="1465263"/>
          <p14:tracePt t="26794" x="1633538" y="1473200"/>
          <p14:tracePt t="26826" x="1643063" y="1473200"/>
          <p14:tracePt t="26843" x="1652588" y="1473200"/>
          <p14:tracePt t="26875" x="1697038" y="1473200"/>
          <p14:tracePt t="26887" x="1776413" y="1482725"/>
          <p14:tracePt t="26893" x="1901825" y="1500188"/>
          <p14:tracePt t="26902" x="2036763" y="1527175"/>
          <p14:tracePt t="26914" x="2330450" y="1571625"/>
          <p14:tracePt t="26931" x="2670175" y="1616075"/>
          <p14:tracePt t="26948" x="3071813" y="1643063"/>
          <p14:tracePt t="26964" x="3348038" y="1643063"/>
          <p14:tracePt t="26980" x="3544888" y="1643063"/>
          <p14:tracePt t="26998" x="3687763" y="1643063"/>
          <p14:tracePt t="27014" x="3786188" y="1616075"/>
          <p14:tracePt t="27032" x="3875088" y="1581150"/>
          <p14:tracePt t="27048" x="3990975" y="1527175"/>
          <p14:tracePt t="27064" x="4125913" y="1482725"/>
          <p14:tracePt t="27066" x="4205288" y="1455738"/>
          <p14:tracePt t="27080" x="4303713" y="1411288"/>
          <p14:tracePt t="27083" x="4402138" y="1366838"/>
          <p14:tracePt t="27098" x="4491038" y="1339850"/>
          <p14:tracePt t="27100" x="4598988" y="1322388"/>
          <p14:tracePt t="27114" x="4813300" y="1295400"/>
          <p14:tracePt t="27131" x="5037138" y="1295400"/>
          <p14:tracePt t="27148" x="5197475" y="1295400"/>
          <p14:tracePt t="27164" x="5276850" y="1295400"/>
          <p14:tracePt t="27180" x="5303838" y="1295400"/>
          <p14:tracePt t="27199" x="5313363" y="1295400"/>
          <p14:tracePt t="27214" x="5322888" y="1295400"/>
          <p14:tracePt t="27231" x="5330825" y="1303338"/>
          <p14:tracePt t="27247" x="5340350" y="1303338"/>
          <p14:tracePt t="27264" x="5348288" y="1312863"/>
          <p14:tracePt t="27280" x="5367338" y="1312863"/>
          <p14:tracePt t="27299" x="5375275" y="1312863"/>
          <p14:tracePt t="27322" x="5384800" y="13128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9C9F9-62C4-41EB-92E7-014B4BD19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53009" y="1510748"/>
            <a:ext cx="4784035" cy="5347252"/>
          </a:xfrm>
        </p:spPr>
        <p:txBody>
          <a:bodyPr/>
          <a:lstStyle/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endParaRPr lang="en-ZA" dirty="0"/>
          </a:p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017D6E-3DF0-4B90-AF84-E59ED9332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0296" y="1510748"/>
            <a:ext cx="7341703" cy="5347252"/>
          </a:xfrm>
        </p:spPr>
        <p:txBody>
          <a:bodyPr/>
          <a:lstStyle/>
          <a:p>
            <a:pPr marL="118872" indent="0">
              <a:buNone/>
            </a:pPr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5E87C9-0298-4086-B5FA-9EE34BC4A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956" y="3386752"/>
            <a:ext cx="4370051" cy="27879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D7CF72A-4377-4B0E-8F62-16428075EE54}"/>
              </a:ext>
            </a:extLst>
          </p:cNvPr>
          <p:cNvSpPr/>
          <p:nvPr/>
        </p:nvSpPr>
        <p:spPr>
          <a:xfrm>
            <a:off x="8654368" y="520506"/>
            <a:ext cx="3413808" cy="63370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(a)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PET-Ti 5 x 10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15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ions/cm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(b)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PET-Ti 2 x 10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16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ions/cm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(c)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PET-Ti 5 x 10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16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ions/cm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5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Thickness of the implanted layer was found to be approximately 1300 x 10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15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at./cm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or 135 nm.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2CC86A-9F5B-451B-9671-FB4651D0B0CF}"/>
              </a:ext>
            </a:extLst>
          </p:cNvPr>
          <p:cNvSpPr/>
          <p:nvPr/>
        </p:nvSpPr>
        <p:spPr>
          <a:xfrm>
            <a:off x="2484010" y="3506233"/>
            <a:ext cx="625642" cy="363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3C4222-3FAB-4A55-8846-992B4873ED07}"/>
              </a:ext>
            </a:extLst>
          </p:cNvPr>
          <p:cNvSpPr/>
          <p:nvPr/>
        </p:nvSpPr>
        <p:spPr>
          <a:xfrm>
            <a:off x="11214" y="0"/>
            <a:ext cx="12180786" cy="14784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9135FF-F810-4A53-809E-5EDCB7F9A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406" y="850428"/>
            <a:ext cx="4265432" cy="25785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97B825-9D01-4ABD-987C-847583D64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82" y="812815"/>
            <a:ext cx="4370051" cy="257352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E2A4E8-A947-4632-BBBB-07C0FF8813A3}"/>
              </a:ext>
            </a:extLst>
          </p:cNvPr>
          <p:cNvSpPr/>
          <p:nvPr/>
        </p:nvSpPr>
        <p:spPr>
          <a:xfrm>
            <a:off x="807609" y="915433"/>
            <a:ext cx="625642" cy="363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lang="en-ZA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398FEE-CCA4-4714-88BB-02915111A93B}"/>
              </a:ext>
            </a:extLst>
          </p:cNvPr>
          <p:cNvSpPr/>
          <p:nvPr/>
        </p:nvSpPr>
        <p:spPr>
          <a:xfrm>
            <a:off x="5041987" y="943563"/>
            <a:ext cx="625642" cy="3634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BF7C37-0198-4927-B3D3-92D445AC1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174722"/>
            <a:ext cx="12192000" cy="68286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393DF32-0550-4E74-A9C1-DC4C1C9921E9}"/>
              </a:ext>
            </a:extLst>
          </p:cNvPr>
          <p:cNvSpPr/>
          <p:nvPr/>
        </p:nvSpPr>
        <p:spPr>
          <a:xfrm>
            <a:off x="11214" y="0"/>
            <a:ext cx="12030731" cy="780481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5.2.1 RBS : Implanted PET</a:t>
            </a:r>
          </a:p>
        </p:txBody>
      </p:sp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6C856EE-BB83-4D0A-88C8-E6A7435DD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33"/>
    </mc:Choice>
    <mc:Fallback>
      <p:transition spd="slow" advTm="43433"/>
    </mc:Fallback>
  </mc:AlternateContent>
  <p:extLst>
    <p:ext uri="{3A86A75C-4F4B-4683-9AE1-C65F6400EC91}">
      <p14:laserTraceLst xmlns:p14="http://schemas.microsoft.com/office/powerpoint/2010/main">
        <p14:tracePtLst>
          <p14:tracePt t="698" x="7099300" y="4724400"/>
          <p14:tracePt t="816" x="7099300" y="4714875"/>
          <p14:tracePt t="835" x="7089775" y="4705350"/>
          <p14:tracePt t="843" x="7089775" y="4697413"/>
          <p14:tracePt t="857" x="7081838" y="4697413"/>
          <p14:tracePt t="864" x="7081838" y="4679950"/>
          <p14:tracePt t="874" x="7062788" y="4643438"/>
          <p14:tracePt t="891" x="6796088" y="4027488"/>
          <p14:tracePt t="907" x="6473825" y="3616325"/>
          <p14:tracePt t="925" x="6394450" y="3490913"/>
          <p14:tracePt t="941" x="6330950" y="3384550"/>
          <p14:tracePt t="956" x="6323013" y="3357563"/>
          <p14:tracePt t="973" x="6313488" y="3348038"/>
          <p14:tracePt t="989" x="6313488" y="3340100"/>
          <p14:tracePt t="1006" x="6303963" y="3340100"/>
          <p14:tracePt t="1023" x="6251575" y="3313113"/>
          <p14:tracePt t="1026" x="6153150" y="3295650"/>
          <p14:tracePt t="1039" x="6027738" y="3259138"/>
          <p14:tracePt t="1057" x="5419725" y="3081338"/>
          <p14:tracePt t="1073" x="4929188" y="2928938"/>
          <p14:tracePt t="1089" x="4518025" y="2751138"/>
          <p14:tracePt t="1106" x="4224338" y="2536825"/>
          <p14:tracePt t="1124" x="4000500" y="2322513"/>
          <p14:tracePt t="1139" x="3840163" y="2160588"/>
          <p14:tracePt t="1156" x="3759200" y="2036763"/>
          <p14:tracePt t="1174" x="3741738" y="2017713"/>
          <p14:tracePt t="1189" x="3732213" y="2009775"/>
          <p14:tracePt t="1234" x="3714750" y="2009775"/>
          <p14:tracePt t="1243" x="3705225" y="2009775"/>
          <p14:tracePt t="1256" x="3660775" y="2027238"/>
          <p14:tracePt t="1275" x="3589338" y="2044700"/>
          <p14:tracePt t="1289" x="3473450" y="2044700"/>
          <p14:tracePt t="1307" x="3357563" y="2044700"/>
          <p14:tracePt t="1324" x="3268663" y="2044700"/>
          <p14:tracePt t="1339" x="3251200" y="2044700"/>
          <p14:tracePt t="1356" x="3241675" y="2044700"/>
          <p14:tracePt t="1373" x="3232150" y="2044700"/>
          <p14:tracePt t="1393" x="3224213" y="2054225"/>
          <p14:tracePt t="1407" x="3214688" y="2054225"/>
          <p14:tracePt t="1423" x="3214688" y="2062163"/>
          <p14:tracePt t="2113" x="3214688" y="2071688"/>
          <p14:tracePt t="2558" x="3214688" y="2062163"/>
          <p14:tracePt t="2577" x="3214688" y="2054225"/>
          <p14:tracePt t="2591" x="3214688" y="2044700"/>
          <p14:tracePt t="2617" x="3214688" y="2036763"/>
          <p14:tracePt t="2650" x="3214688" y="2027238"/>
          <p14:tracePt t="2674" x="3214688" y="2017713"/>
          <p14:tracePt t="2690" x="3214688" y="2009775"/>
          <p14:tracePt t="2714" x="3214688" y="2000250"/>
          <p14:tracePt t="2737" x="3214688" y="1990725"/>
          <p14:tracePt t="3406" x="3205163" y="1982788"/>
          <p14:tracePt t="3432" x="3205163" y="1973263"/>
          <p14:tracePt t="5178" x="3197225" y="1973263"/>
          <p14:tracePt t="5196" x="3187700" y="1973263"/>
          <p14:tracePt t="5203" x="3187700" y="1965325"/>
          <p14:tracePt t="5916" x="3197225" y="1965325"/>
          <p14:tracePt t="5933" x="3197225" y="1973263"/>
          <p14:tracePt t="5944" x="3205163" y="1973263"/>
          <p14:tracePt t="5960" x="3214688" y="1990725"/>
          <p14:tracePt t="5975" x="3214688" y="2054225"/>
          <p14:tracePt t="5977" x="3214688" y="2071688"/>
          <p14:tracePt t="5991" x="3214688" y="2089150"/>
          <p14:tracePt t="6008" x="3214688" y="2116138"/>
          <p14:tracePt t="6025" x="3214688" y="2125663"/>
          <p14:tracePt t="6043" x="3214688" y="2133600"/>
          <p14:tracePt t="6060" x="3214688" y="2143125"/>
          <p14:tracePt t="6174" x="3214688" y="2133600"/>
          <p14:tracePt t="6202" x="3214688" y="2125663"/>
          <p14:tracePt t="6217" x="3214688" y="2116138"/>
          <p14:tracePt t="6256" x="3214688" y="2108200"/>
          <p14:tracePt t="6265" x="3224213" y="2089150"/>
          <p14:tracePt t="6288" x="3232150" y="2089150"/>
          <p14:tracePt t="7028" x="3224213" y="2089150"/>
          <p14:tracePt t="7061" x="3214688" y="2089150"/>
          <p14:tracePt t="7098" x="3214688" y="2081213"/>
          <p14:tracePt t="7129" x="3214688" y="2071688"/>
          <p14:tracePt t="7148" x="3205163" y="2062163"/>
          <p14:tracePt t="7179" x="3205163" y="2054225"/>
          <p14:tracePt t="7188" x="3205163" y="2044700"/>
          <p14:tracePt t="7203" x="3205163" y="2036763"/>
          <p14:tracePt t="7216" x="3205163" y="2017713"/>
          <p14:tracePt t="7226" x="3205163" y="2009775"/>
          <p14:tracePt t="7243" x="3205163" y="1982788"/>
          <p14:tracePt t="7259" x="3197225" y="1965325"/>
          <p14:tracePt t="7275" x="3187700" y="1946275"/>
          <p14:tracePt t="7293" x="3179763" y="1928813"/>
          <p14:tracePt t="7309" x="3170238" y="1928813"/>
          <p14:tracePt t="7325" x="3160713" y="1928813"/>
          <p14:tracePt t="7343" x="3143250" y="1928813"/>
          <p14:tracePt t="7359" x="3098800" y="1946275"/>
          <p14:tracePt t="7361" x="3054350" y="1982788"/>
          <p14:tracePt t="7375" x="3000375" y="2017713"/>
          <p14:tracePt t="7378" x="2965450" y="2054225"/>
          <p14:tracePt t="7393" x="2857500" y="2116138"/>
          <p14:tracePt t="7409" x="2786063" y="2152650"/>
          <p14:tracePt t="7425" x="2759075" y="2170113"/>
          <p14:tracePt t="7443" x="2751138" y="2179638"/>
          <p14:tracePt t="7516" x="2751138" y="2197100"/>
          <p14:tracePt t="7560" x="2751138" y="2214563"/>
          <p14:tracePt t="7572" x="2751138" y="2232025"/>
          <p14:tracePt t="7586" x="2751138" y="2276475"/>
          <p14:tracePt t="7609" x="2714625" y="2339975"/>
          <p14:tracePt t="7626" x="2670175" y="2366963"/>
          <p14:tracePt t="7644" x="2643188" y="2374900"/>
          <p14:tracePt t="7659" x="2633663" y="2384425"/>
          <p14:tracePt t="7676" x="2633663" y="2393950"/>
          <p14:tracePt t="7720" x="2625725" y="2393950"/>
          <p14:tracePt t="7771" x="2625725" y="2401888"/>
          <p14:tracePt t="7796" x="2625725" y="2419350"/>
          <p14:tracePt t="7807" x="2616200" y="2428875"/>
          <p14:tracePt t="7812" x="2616200" y="2438400"/>
          <p14:tracePt t="7826" x="2616200" y="2465388"/>
          <p14:tracePt t="7843" x="2616200" y="2473325"/>
          <p14:tracePt t="7859" x="2616200" y="2482850"/>
          <p14:tracePt t="7922" x="2616200" y="2465388"/>
          <p14:tracePt t="7931" x="2616200" y="2438400"/>
          <p14:tracePt t="7945" x="2625725" y="2419350"/>
          <p14:tracePt t="7959" x="2652713" y="2393950"/>
          <p14:tracePt t="7976" x="2670175" y="2357438"/>
          <p14:tracePt t="8001" x="2670175" y="2347913"/>
          <p14:tracePt t="8017" x="2670175" y="2339975"/>
          <p14:tracePt t="8057" x="2670175" y="2330450"/>
          <p14:tracePt t="8100" x="2679700" y="2322513"/>
          <p14:tracePt t="8270" x="2679700" y="2312988"/>
          <p14:tracePt t="8289" x="2679700" y="2303463"/>
          <p14:tracePt t="8321" x="2679700" y="2295525"/>
          <p14:tracePt t="8330" x="2679700" y="2286000"/>
          <p14:tracePt t="8352" x="2679700" y="2276475"/>
          <p14:tracePt t="8361" x="2679700" y="2268538"/>
          <p14:tracePt t="8376" x="2679700" y="2251075"/>
          <p14:tracePt t="8394" x="2679700" y="2232025"/>
          <p14:tracePt t="8409" x="2679700" y="2205038"/>
          <p14:tracePt t="8426" x="2679700" y="2197100"/>
          <p14:tracePt t="8444" x="2679700" y="2179638"/>
          <p14:tracePt t="8476" x="2687638" y="2170113"/>
          <p14:tracePt t="8590" x="2697163" y="2170113"/>
          <p14:tracePt t="8617" x="2705100" y="2187575"/>
          <p14:tracePt t="8629" x="2705100" y="2214563"/>
          <p14:tracePt t="8634" x="2705100" y="2224088"/>
          <p14:tracePt t="8648" x="2705100" y="2241550"/>
          <p14:tracePt t="8660" x="2705100" y="2276475"/>
          <p14:tracePt t="8676" x="2705100" y="2286000"/>
          <p14:tracePt t="8694" x="2697163" y="2303463"/>
          <p14:tracePt t="8709" x="2697163" y="2312988"/>
          <p14:tracePt t="8712" x="2687638" y="2330450"/>
          <p14:tracePt t="8726" x="2687638" y="2339975"/>
          <p14:tracePt t="8745" x="2679700" y="2357438"/>
          <p14:tracePt t="8777" x="2670175" y="2357438"/>
          <p14:tracePt t="8816" x="2670175" y="2366963"/>
          <p14:tracePt t="8840" x="2670175" y="2374900"/>
          <p14:tracePt t="9005" x="2670175" y="2366963"/>
          <p14:tracePt t="9026" x="2670175" y="2347913"/>
          <p14:tracePt t="9033" x="2670175" y="2339975"/>
          <p14:tracePt t="9044" x="2679700" y="2330450"/>
          <p14:tracePt t="9060" x="2679700" y="2322513"/>
          <p14:tracePt t="9076" x="2687638" y="2312988"/>
          <p14:tracePt t="9094" x="2705100" y="2295525"/>
          <p14:tracePt t="9097" x="2705100" y="2276475"/>
          <p14:tracePt t="9110" x="2741613" y="2268538"/>
          <p14:tracePt t="9126" x="2795588" y="2241550"/>
          <p14:tracePt t="9129" x="2813050" y="2232025"/>
          <p14:tracePt t="9144" x="2830513" y="2232025"/>
          <p14:tracePt t="9160" x="2857500" y="2214563"/>
          <p14:tracePt t="9194" x="2867025" y="2214563"/>
          <p14:tracePt t="9200" x="2867025" y="2205038"/>
          <p14:tracePt t="9210" x="2874963" y="2205038"/>
          <p14:tracePt t="9226" x="2894013" y="2205038"/>
          <p14:tracePt t="9244" x="2901950" y="2205038"/>
          <p14:tracePt t="9301" x="2911475" y="2205038"/>
          <p14:tracePt t="9327" x="2911475" y="2224088"/>
          <p14:tracePt t="9336" x="2911475" y="2259013"/>
          <p14:tracePt t="9360" x="2911475" y="2295525"/>
          <p14:tracePt t="9385" x="2911475" y="2303463"/>
          <p14:tracePt t="9393" x="2911475" y="2312988"/>
          <p14:tracePt t="9417" x="2901950" y="2312988"/>
          <p14:tracePt t="9449" x="2901950" y="2322513"/>
          <p14:tracePt t="9564" x="2901950" y="2312988"/>
          <p14:tracePt t="9577" x="2901950" y="2286000"/>
          <p14:tracePt t="9596" x="2938463" y="2232025"/>
          <p14:tracePt t="9604" x="2990850" y="2205038"/>
          <p14:tracePt t="9610" x="3027363" y="2187575"/>
          <p14:tracePt t="9627" x="3160713" y="2170113"/>
          <p14:tracePt t="9644" x="3276600" y="2152650"/>
          <p14:tracePt t="9660" x="3313113" y="2143125"/>
          <p14:tracePt t="9715" x="3303588" y="2152650"/>
          <p14:tracePt t="9725" x="3295650" y="2160588"/>
          <p14:tracePt t="9736" x="3268663" y="2205038"/>
          <p14:tracePt t="9760" x="3224213" y="2286000"/>
          <p14:tracePt t="9777" x="3170238" y="2339975"/>
          <p14:tracePt t="9793" x="3125788" y="2374900"/>
          <p14:tracePt t="9810" x="3071813" y="2411413"/>
          <p14:tracePt t="9827" x="3044825" y="2428875"/>
          <p14:tracePt t="9844" x="3036888" y="2428875"/>
          <p14:tracePt t="9860" x="3027363" y="2438400"/>
          <p14:tracePt t="9899" x="3027363" y="2446338"/>
          <p14:tracePt t="9919" x="3027363" y="2455863"/>
          <p14:tracePt t="9929" x="3009900" y="2482850"/>
          <p14:tracePt t="9944" x="3000375" y="2500313"/>
          <p14:tracePt t="9960" x="2955925" y="2562225"/>
          <p14:tracePt t="9977" x="2928938" y="2616200"/>
          <p14:tracePt t="9994" x="2901950" y="2660650"/>
          <p14:tracePt t="10010" x="2894013" y="2687638"/>
          <p14:tracePt t="10027" x="2894013" y="2705100"/>
          <p14:tracePt t="10180" x="2901950" y="2705100"/>
          <p14:tracePt t="10190" x="2901950" y="2687638"/>
          <p14:tracePt t="10203" x="2919413" y="2679700"/>
          <p14:tracePt t="10224" x="3062288" y="2571750"/>
          <p14:tracePt t="10234" x="3089275" y="2554288"/>
          <p14:tracePt t="10244" x="3125788" y="2536825"/>
          <p14:tracePt t="10260" x="3160713" y="2509838"/>
          <p14:tracePt t="10324" x="3160713" y="2517775"/>
          <p14:tracePt t="10339" x="3160713" y="2554288"/>
          <p14:tracePt t="10353" x="3160713" y="2571750"/>
          <p14:tracePt t="10367" x="3160713" y="2633663"/>
          <p14:tracePt t="10377" x="3125788" y="2679700"/>
          <p14:tracePt t="10394" x="3027363" y="2768600"/>
          <p14:tracePt t="10410" x="2955925" y="2795588"/>
          <p14:tracePt t="10427" x="2928938" y="2803525"/>
          <p14:tracePt t="10444" x="2919413" y="2803525"/>
          <p14:tracePt t="10614" x="2911475" y="2803525"/>
          <p14:tracePt t="10641" x="2911475" y="2741613"/>
          <p14:tracePt t="10654" x="2911475" y="2724150"/>
          <p14:tracePt t="10661" x="2919413" y="2679700"/>
          <p14:tracePt t="10677" x="2955925" y="2616200"/>
          <p14:tracePt t="10681" x="2973388" y="2598738"/>
          <p14:tracePt t="10694" x="2982913" y="2589213"/>
          <p14:tracePt t="10711" x="2990850" y="2571750"/>
          <p14:tracePt t="10822" x="3000375" y="2589213"/>
          <p14:tracePt t="10835" x="3000375" y="2598738"/>
          <p14:tracePt t="10844" x="3000375" y="2616200"/>
          <p14:tracePt t="10860" x="3000375" y="2633663"/>
          <p14:tracePt t="10877" x="3000375" y="2643188"/>
          <p14:tracePt t="10894" x="3000375" y="2660650"/>
          <p14:tracePt t="10910" x="3000375" y="2670175"/>
          <p14:tracePt t="10966" x="2990850" y="2660650"/>
          <p14:tracePt t="10985" x="2990850" y="2633663"/>
          <p14:tracePt t="10994" x="2982913" y="2616200"/>
          <p14:tracePt t="11010" x="2982913" y="2608263"/>
          <p14:tracePt t="11027" x="2982913" y="2598738"/>
          <p14:tracePt t="11057" x="2990850" y="2589213"/>
          <p14:tracePt t="11089" x="3000375" y="2598738"/>
          <p14:tracePt t="11105" x="3009900" y="2608263"/>
          <p14:tracePt t="11113" x="3009900" y="2616200"/>
          <p14:tracePt t="11120" x="3009900" y="2633663"/>
          <p14:tracePt t="11130" x="3009900" y="2652713"/>
          <p14:tracePt t="11144" x="3009900" y="2670175"/>
          <p14:tracePt t="11161" x="3009900" y="2687638"/>
          <p14:tracePt t="11258" x="3009900" y="2679700"/>
          <p14:tracePt t="11267" x="3009900" y="2660650"/>
          <p14:tracePt t="11278" x="3000375" y="2643188"/>
          <p14:tracePt t="11294" x="3000375" y="2625725"/>
          <p14:tracePt t="11297" x="3000375" y="2608263"/>
          <p14:tracePt t="11352" x="3000375" y="2598738"/>
          <p14:tracePt t="11379" x="3009900" y="2598738"/>
          <p14:tracePt t="11389" x="3017838" y="2598738"/>
          <p14:tracePt t="11402" x="3027363" y="2616200"/>
          <p14:tracePt t="11418" x="3027363" y="2625725"/>
          <p14:tracePt t="11428" x="3027363" y="2633663"/>
          <p14:tracePt t="11444" x="3017838" y="2643188"/>
          <p14:tracePt t="11461" x="3017838" y="2652713"/>
          <p14:tracePt t="11489" x="3000375" y="2660650"/>
          <p14:tracePt t="11529" x="2990850" y="2660650"/>
          <p14:tracePt t="11553" x="2982913" y="2660650"/>
          <p14:tracePt t="11562" x="2982913" y="2652713"/>
          <p14:tracePt t="11571" x="2982913" y="2643188"/>
          <p14:tracePt t="11579" x="2982913" y="2616200"/>
          <p14:tracePt t="11594" x="2982913" y="2589213"/>
          <p14:tracePt t="11611" x="3054350" y="2554288"/>
          <p14:tracePt t="11627" x="3152775" y="2554288"/>
          <p14:tracePt t="11644" x="3241675" y="2554288"/>
          <p14:tracePt t="11661" x="3286125" y="2571750"/>
          <p14:tracePt t="11678" x="3286125" y="2581275"/>
          <p14:tracePt t="11694" x="3286125" y="2598738"/>
          <p14:tracePt t="11711" x="3205163" y="2633663"/>
          <p14:tracePt t="11714" x="3170238" y="2643188"/>
          <p14:tracePt t="11727" x="3143250" y="2652713"/>
          <p14:tracePt t="11744" x="3044825" y="2679700"/>
          <p14:tracePt t="11761" x="2990850" y="2687638"/>
          <p14:tracePt t="11777" x="2938463" y="2687638"/>
          <p14:tracePt t="11794" x="2911475" y="2687638"/>
          <p14:tracePt t="11811" x="2894013" y="2679700"/>
          <p14:tracePt t="11828" x="2884488" y="2670175"/>
          <p14:tracePt t="11849" x="2884488" y="2652713"/>
          <p14:tracePt t="11861" x="2884488" y="2643188"/>
          <p14:tracePt t="11878" x="2884488" y="2625725"/>
          <p14:tracePt t="11880" x="2884488" y="2616200"/>
          <p14:tracePt t="11894" x="2884488" y="2608263"/>
          <p14:tracePt t="11911" x="2884488" y="2589213"/>
          <p14:tracePt t="11928" x="2911475" y="2581275"/>
          <p14:tracePt t="11944" x="2919413" y="2581275"/>
          <p14:tracePt t="11977" x="2928938" y="2581275"/>
          <p14:tracePt t="12001" x="2928938" y="2598738"/>
          <p14:tracePt t="12019" x="2928938" y="2608263"/>
          <p14:tracePt t="12026" x="2928938" y="2616200"/>
          <p14:tracePt t="12033" x="2928938" y="2625725"/>
          <p14:tracePt t="12049" x="2928938" y="2633663"/>
          <p14:tracePt t="12142" x="2938463" y="2633663"/>
          <p14:tracePt t="12170" x="2938463" y="2625725"/>
          <p14:tracePt t="12186" x="2938463" y="2616200"/>
          <p14:tracePt t="12209" x="2938463" y="2608263"/>
          <p14:tracePt t="12225" x="2938463" y="2598738"/>
          <p14:tracePt t="12266" x="2938463" y="2589213"/>
          <p14:tracePt t="12299" x="2938463" y="2581275"/>
          <p14:tracePt t="12319" x="2946400" y="2571750"/>
          <p14:tracePt t="12326" x="2946400" y="2562225"/>
          <p14:tracePt t="12332" x="2946400" y="2554288"/>
          <p14:tracePt t="12344" x="2955925" y="2527300"/>
          <p14:tracePt t="12361" x="2973388" y="2490788"/>
          <p14:tracePt t="12378" x="3000375" y="2446338"/>
          <p14:tracePt t="12394" x="3000375" y="2438400"/>
          <p14:tracePt t="12411" x="3009900" y="2438400"/>
          <p14:tracePt t="12489" x="3009900" y="2446338"/>
          <p14:tracePt t="12514" x="3009900" y="2455863"/>
          <p14:tracePt t="12537" x="3009900" y="2465388"/>
          <p14:tracePt t="12553" x="3009900" y="2473325"/>
          <p14:tracePt t="12561" x="3009900" y="2482850"/>
          <p14:tracePt t="12569" x="3009900" y="2490788"/>
          <p14:tracePt t="12578" x="3009900" y="2500313"/>
          <p14:tracePt t="12595" x="3009900" y="2536825"/>
          <p14:tracePt t="12611" x="3009900" y="2571750"/>
          <p14:tracePt t="12628" x="3009900" y="2598738"/>
          <p14:tracePt t="12645" x="3000375" y="2608263"/>
          <p14:tracePt t="12750" x="3000375" y="2616200"/>
          <p14:tracePt t="12774" x="3000375" y="2625725"/>
          <p14:tracePt t="13113" x="3000375" y="2616200"/>
          <p14:tracePt t="13130" x="3000375" y="2608263"/>
          <p14:tracePt t="13146" x="3000375" y="2598738"/>
          <p14:tracePt t="13161" x="3000375" y="2589213"/>
          <p14:tracePt t="13169" x="3000375" y="2581275"/>
          <p14:tracePt t="13185" x="3000375" y="2571750"/>
          <p14:tracePt t="13201" x="3000375" y="2554288"/>
          <p14:tracePt t="13212" x="3036888" y="2554288"/>
          <p14:tracePt t="13228" x="3116263" y="2527300"/>
          <p14:tracePt t="13232" x="3160713" y="2509838"/>
          <p14:tracePt t="13245" x="3179763" y="2500313"/>
          <p14:tracePt t="13262" x="3187700" y="2500313"/>
          <p14:tracePt t="13279" x="3197225" y="2500313"/>
          <p14:tracePt t="13342" x="3205163" y="2500313"/>
          <p14:tracePt t="13355" x="3214688" y="2500313"/>
          <p14:tracePt t="13371" x="3224213" y="2509838"/>
          <p14:tracePt t="13385" x="3224213" y="2517775"/>
          <p14:tracePt t="13395" x="3224213" y="2527300"/>
          <p14:tracePt t="13412" x="3224213" y="2554288"/>
          <p14:tracePt t="13428" x="3224213" y="2581275"/>
          <p14:tracePt t="13445" x="3224213" y="2608263"/>
          <p14:tracePt t="13448" x="3224213" y="2625725"/>
          <p14:tracePt t="13462" x="3205163" y="2633663"/>
          <p14:tracePt t="13465" x="3205163" y="2643188"/>
          <p14:tracePt t="13479" x="3187700" y="2643188"/>
          <p14:tracePt t="13495" x="3152775" y="2660650"/>
          <p14:tracePt t="13512" x="3133725" y="2660650"/>
          <p14:tracePt t="13528" x="3125788" y="2660650"/>
          <p14:tracePt t="13553" x="3116263" y="2660650"/>
          <p14:tracePt t="13637" x="3108325" y="2660650"/>
          <p14:tracePt t="13646" x="3098800" y="2660650"/>
          <p14:tracePt t="13662" x="3098800" y="2643188"/>
          <p14:tracePt t="13679" x="3098800" y="2608263"/>
          <p14:tracePt t="13681" x="3098800" y="2589213"/>
          <p14:tracePt t="13695" x="3098800" y="2571750"/>
          <p14:tracePt t="13712" x="3152775" y="2527300"/>
          <p14:tracePt t="13728" x="3251200" y="2517775"/>
          <p14:tracePt t="13745" x="3394075" y="2517775"/>
          <p14:tracePt t="13762" x="3490913" y="2517775"/>
          <p14:tracePt t="13779" x="3517900" y="2517775"/>
          <p14:tracePt t="13795" x="3527425" y="2517775"/>
          <p14:tracePt t="13812" x="3527425" y="2536825"/>
          <p14:tracePt t="13828" x="3490913" y="2589213"/>
          <p14:tracePt t="13845" x="3402013" y="2660650"/>
          <p14:tracePt t="13848" x="3375025" y="2679700"/>
          <p14:tracePt t="13862" x="3313113" y="2705100"/>
          <p14:tracePt t="13880" x="3170238" y="2741613"/>
          <p14:tracePt t="13882" x="3116263" y="2741613"/>
          <p14:tracePt t="13895" x="3062288" y="2751138"/>
          <p14:tracePt t="13912" x="3017838" y="2751138"/>
          <p14:tracePt t="13929" x="3009900" y="2741613"/>
          <p14:tracePt t="13945" x="3009900" y="2724150"/>
          <p14:tracePt t="13962" x="3009900" y="2697163"/>
          <p14:tracePt t="13979" x="3009900" y="2643188"/>
          <p14:tracePt t="13995" x="3009900" y="2581275"/>
          <p14:tracePt t="14012" x="3009900" y="2536825"/>
          <p14:tracePt t="14029" x="3009900" y="2517775"/>
          <p14:tracePt t="14032" x="3017838" y="2517775"/>
          <p14:tracePt t="14065" x="3017838" y="2509838"/>
          <p14:tracePt t="14105" x="3027363" y="2509838"/>
          <p14:tracePt t="14121" x="3036888" y="2509838"/>
          <p14:tracePt t="14130" x="3062288" y="2517775"/>
          <p14:tracePt t="14138" x="3098800" y="2536825"/>
          <p14:tracePt t="14149" x="3133725" y="2544763"/>
          <p14:tracePt t="14162" x="3224213" y="2589213"/>
          <p14:tracePt t="14180" x="3259138" y="2608263"/>
          <p14:tracePt t="14195" x="3276600" y="2625725"/>
          <p14:tracePt t="14212" x="3286125" y="2625725"/>
          <p14:tracePt t="14229" x="3286125" y="2633663"/>
          <p14:tracePt t="14245" x="3286125" y="2643188"/>
          <p14:tracePt t="14262" x="3286125" y="2660650"/>
          <p14:tracePt t="14266" x="3286125" y="2670175"/>
          <p14:tracePt t="14279" x="3276600" y="2679700"/>
          <p14:tracePt t="14296" x="3276600" y="2687638"/>
          <p14:tracePt t="14312" x="3268663" y="2687638"/>
          <p14:tracePt t="14329" x="3259138" y="2687638"/>
          <p14:tracePt t="14373" x="3251200" y="2687638"/>
          <p14:tracePt t="14401" x="3241675" y="2687638"/>
          <p14:tracePt t="14409" x="3241675" y="2679700"/>
          <p14:tracePt t="14425" x="3232150" y="2679700"/>
          <p14:tracePt t="14433" x="3232150" y="2660650"/>
          <p14:tracePt t="14446" x="3232150" y="2643188"/>
          <p14:tracePt t="14462" x="3241675" y="2608263"/>
          <p14:tracePt t="14465" x="3286125" y="2571750"/>
          <p14:tracePt t="14480" x="3330575" y="2554288"/>
          <p14:tracePt t="14496" x="3438525" y="2527300"/>
          <p14:tracePt t="14498" x="3500438" y="2527300"/>
          <p14:tracePt t="14512" x="3616325" y="2527300"/>
          <p14:tracePt t="14529" x="3652838" y="2544763"/>
          <p14:tracePt t="14546" x="3652838" y="2571750"/>
          <p14:tracePt t="14563" x="3652838" y="2589213"/>
          <p14:tracePt t="14581" x="3652838" y="2643188"/>
          <p14:tracePt t="14596" x="3633788" y="2679700"/>
          <p14:tracePt t="14613" x="3616325" y="2724150"/>
          <p14:tracePt t="14629" x="3589338" y="2741613"/>
          <p14:tracePt t="14632" x="3581400" y="2759075"/>
          <p14:tracePt t="14646" x="3562350" y="2759075"/>
          <p14:tracePt t="14663" x="3554413" y="2768600"/>
          <p14:tracePt t="14679" x="3544888" y="2768600"/>
          <p14:tracePt t="14698" x="3536950" y="2768600"/>
          <p14:tracePt t="14715" x="3527425" y="2768600"/>
          <p14:tracePt t="14729" x="3509963" y="2768600"/>
          <p14:tracePt t="14746" x="3465513" y="2768600"/>
          <p14:tracePt t="14764" x="3438525" y="2759075"/>
          <p14:tracePt t="14779" x="3411538" y="2751138"/>
          <p14:tracePt t="14796" x="3402013" y="2751138"/>
          <p14:tracePt t="14813" x="3384550" y="2732088"/>
          <p14:tracePt t="14873" x="3384550" y="2724150"/>
          <p14:tracePt t="14886" x="3384550" y="2705100"/>
          <p14:tracePt t="14899" x="3384550" y="2687638"/>
          <p14:tracePt t="14906" x="3384550" y="2633663"/>
          <p14:tracePt t="14929" x="3419475" y="2554288"/>
          <p14:tracePt t="14946" x="3455988" y="2527300"/>
          <p14:tracePt t="14964" x="3473450" y="2527300"/>
          <p14:tracePt t="15001" x="3482975" y="2527300"/>
          <p14:tracePt t="15017" x="3490913" y="2536825"/>
          <p14:tracePt t="15029" x="3490913" y="2562225"/>
          <p14:tracePt t="15046" x="3490913" y="2608263"/>
          <p14:tracePt t="15049" x="3490913" y="2625725"/>
          <p14:tracePt t="15065" x="3490913" y="2660650"/>
          <p14:tracePt t="15079" x="3465513" y="2687638"/>
          <p14:tracePt t="15082" x="3455988" y="2705100"/>
          <p14:tracePt t="15096" x="3429000" y="2732088"/>
          <p14:tracePt t="15114" x="3402013" y="2732088"/>
          <p14:tracePt t="15129" x="3384550" y="2741613"/>
          <p14:tracePt t="15162" x="3375025" y="2741613"/>
          <p14:tracePt t="15169" x="3367088" y="2741613"/>
          <p14:tracePt t="15185" x="3367088" y="2732088"/>
          <p14:tracePt t="15196" x="3357563" y="2714625"/>
          <p14:tracePt t="15213" x="3313113" y="2660650"/>
          <p14:tracePt t="15215" x="3295650" y="2616200"/>
          <p14:tracePt t="15229" x="3276600" y="2562225"/>
          <p14:tracePt t="15232" x="3259138" y="2536825"/>
          <p14:tracePt t="15246" x="3251200" y="2517775"/>
          <p14:tracePt t="15249" x="3241675" y="2490788"/>
          <p14:tracePt t="15263" x="3241675" y="2482850"/>
          <p14:tracePt t="15286" x="3241675" y="2473325"/>
          <p14:tracePt t="15299" x="3259138" y="2473325"/>
          <p14:tracePt t="15313" x="3276600" y="2473325"/>
          <p14:tracePt t="15330" x="3286125" y="2473325"/>
          <p14:tracePt t="15346" x="3313113" y="2473325"/>
          <p14:tracePt t="15364" x="3322638" y="2482850"/>
          <p14:tracePt t="15379" x="3330575" y="2500313"/>
          <p14:tracePt t="15396" x="3340100" y="2536825"/>
          <p14:tracePt t="15400" x="3348038" y="2554288"/>
          <p14:tracePt t="15414" x="3348038" y="2571750"/>
          <p14:tracePt t="15430" x="3348038" y="2598738"/>
          <p14:tracePt t="15446" x="3348038" y="2608263"/>
          <p14:tracePt t="15449" x="3340100" y="2625725"/>
          <p14:tracePt t="15465" x="3330575" y="2633663"/>
          <p14:tracePt t="15480" x="3313113" y="2633663"/>
          <p14:tracePt t="15483" x="3295650" y="2643188"/>
          <p14:tracePt t="15496" x="3259138" y="2643188"/>
          <p14:tracePt t="15514" x="3241675" y="2643188"/>
          <p14:tracePt t="15531" x="3214688" y="2643188"/>
          <p14:tracePt t="15546" x="3205163" y="2633663"/>
          <p14:tracePt t="15564" x="3197225" y="2625725"/>
          <p14:tracePt t="15579" x="3197225" y="2581275"/>
          <p14:tracePt t="15596" x="3197225" y="2554288"/>
          <p14:tracePt t="15613" x="3197225" y="2509838"/>
          <p14:tracePt t="15617" x="3197225" y="2500313"/>
          <p14:tracePt t="15631" x="3197225" y="2473325"/>
          <p14:tracePt t="15646" x="3197225" y="2465388"/>
          <p14:tracePt t="15723" x="3197225" y="2473325"/>
          <p14:tracePt t="15743" x="3197225" y="2482850"/>
          <p14:tracePt t="15750" x="3197225" y="2490788"/>
          <p14:tracePt t="15765" x="3197225" y="2500313"/>
          <p14:tracePt t="15809" x="3197225" y="2509838"/>
          <p14:tracePt t="16552" x="3197225" y="2517775"/>
          <p14:tracePt t="16562" x="3197225" y="2527300"/>
          <p14:tracePt t="16578" x="3197225" y="2536825"/>
          <p14:tracePt t="16586" x="3197225" y="2544763"/>
          <p14:tracePt t="16597" x="3197225" y="2554288"/>
          <p14:tracePt t="16615" x="3197225" y="2581275"/>
          <p14:tracePt t="16630" x="3197225" y="2608263"/>
          <p14:tracePt t="16647" x="3179763" y="2643188"/>
          <p14:tracePt t="16649" x="3170238" y="2652713"/>
          <p14:tracePt t="16664" x="3160713" y="2660650"/>
          <p14:tracePt t="16697" x="3152775" y="2670175"/>
          <p14:tracePt t="16745" x="3152775" y="2679700"/>
          <p14:tracePt t="16771" x="3152775" y="2697163"/>
          <p14:tracePt t="16778" x="3152775" y="2705100"/>
          <p14:tracePt t="16787" x="3143250" y="2724150"/>
          <p14:tracePt t="16797" x="3133725" y="2741613"/>
          <p14:tracePt t="16813" x="3116263" y="2786063"/>
          <p14:tracePt t="16816" x="3098800" y="2803525"/>
          <p14:tracePt t="16830" x="3081338" y="2830513"/>
          <p14:tracePt t="16847" x="3062288" y="2847975"/>
          <p14:tracePt t="16849" x="3054350" y="2857500"/>
          <p14:tracePt t="16863" x="3036888" y="2867025"/>
          <p14:tracePt t="16880" x="3017838" y="2894013"/>
          <p14:tracePt t="16897" x="3000375" y="2911475"/>
          <p14:tracePt t="16913" x="2965450" y="2928938"/>
          <p14:tracePt t="16930" x="2919413" y="2946400"/>
          <p14:tracePt t="16947" x="2867025" y="2955925"/>
          <p14:tracePt t="16964" x="2813050" y="2955925"/>
          <p14:tracePt t="16980" x="2776538" y="2955925"/>
          <p14:tracePt t="16997" x="2751138" y="2955925"/>
          <p14:tracePt t="17041" x="2741613" y="2955925"/>
          <p14:tracePt t="17049" x="2732088" y="2965450"/>
          <p14:tracePt t="17073" x="2724150" y="2965450"/>
          <p14:tracePt t="17082" x="2705100" y="2965450"/>
          <p14:tracePt t="17097" x="2679700" y="2965450"/>
          <p14:tracePt t="17114" x="2652713" y="2965450"/>
          <p14:tracePt t="17130" x="2643188" y="2965450"/>
          <p14:tracePt t="17216" x="2660650" y="2955925"/>
          <p14:tracePt t="17227" x="2679700" y="2946400"/>
          <p14:tracePt t="17251" x="2705100" y="2911475"/>
          <p14:tracePt t="17264" x="2714625" y="2894013"/>
          <p14:tracePt t="17280" x="2724150" y="2874963"/>
          <p14:tracePt t="17364" x="2724150" y="2884488"/>
          <p14:tracePt t="17379" x="2724150" y="2901950"/>
          <p14:tracePt t="17390" x="2732088" y="2919413"/>
          <p14:tracePt t="17399" x="2732088" y="2928938"/>
          <p14:tracePt t="17414" x="2732088" y="2965450"/>
          <p14:tracePt t="17430" x="2732088" y="2982913"/>
          <p14:tracePt t="17447" x="2732088" y="2990850"/>
          <p14:tracePt t="17580" x="2732088" y="3000375"/>
          <p14:tracePt t="17638" x="2732088" y="3009900"/>
          <p14:tracePt t="17726" x="2724150" y="3017838"/>
          <p14:tracePt t="17806" x="2724150" y="3027363"/>
          <p14:tracePt t="18213" x="2724150" y="3017838"/>
          <p14:tracePt t="18224" x="2724150" y="3009900"/>
          <p14:tracePt t="18240" x="2724150" y="3000375"/>
          <p14:tracePt t="18252" x="2724150" y="2990850"/>
          <p14:tracePt t="18332" x="2724150" y="2982913"/>
          <p14:tracePt t="18342" x="2724150" y="2973388"/>
          <p14:tracePt t="18382" x="2732088" y="2973388"/>
          <p14:tracePt t="18403" x="2741613" y="2965450"/>
          <p14:tracePt t="18441" x="2751138" y="2955925"/>
          <p14:tracePt t="18474" x="2759075" y="2946400"/>
          <p14:tracePt t="18499" x="2768600" y="2938463"/>
          <p14:tracePt t="18514" x="2776538" y="2938463"/>
          <p14:tracePt t="18539" x="2786063" y="2928938"/>
          <p14:tracePt t="18652" x="2795588" y="2928938"/>
          <p14:tracePt t="18692" x="2803525" y="2928938"/>
          <p14:tracePt t="18707" x="2803525" y="2919413"/>
          <p14:tracePt t="18745" x="2813050" y="2919413"/>
          <p14:tracePt t="18783" x="2822575" y="2919413"/>
          <p14:tracePt t="18805" x="2822575" y="2928938"/>
          <p14:tracePt t="18814" x="2830513" y="2946400"/>
          <p14:tracePt t="18831" x="2840038" y="2955925"/>
          <p14:tracePt t="18850" x="2840038" y="2973388"/>
          <p14:tracePt t="18873" x="2840038" y="2982913"/>
          <p14:tracePt t="18890" x="2847975" y="2990850"/>
          <p14:tracePt t="18930" x="2847975" y="3000375"/>
          <p14:tracePt t="18946" x="2847975" y="3009900"/>
          <p14:tracePt t="18970" x="2847975" y="3017838"/>
          <p14:tracePt t="18987" x="2857500" y="3036888"/>
          <p14:tracePt t="19010" x="2867025" y="3054350"/>
          <p14:tracePt t="19026" x="2874963" y="3062288"/>
          <p14:tracePt t="19144" x="2874963" y="3044825"/>
          <p14:tracePt t="19162" x="2847975" y="2955925"/>
          <p14:tracePt t="19178" x="2830513" y="2919413"/>
          <p14:tracePt t="19187" x="2795588" y="2759075"/>
          <p14:tracePt t="19198" x="2768600" y="2660650"/>
          <p14:tracePt t="19214" x="2687638" y="2446338"/>
          <p14:tracePt t="19217" x="2633663" y="2339975"/>
          <p14:tracePt t="19231" x="2571750" y="2232025"/>
          <p14:tracePt t="19248" x="2438400" y="1990725"/>
          <p14:tracePt t="19250" x="2374900" y="1901825"/>
          <p14:tracePt t="19264" x="2295525" y="1776413"/>
          <p14:tracePt t="19281" x="2268538" y="1714500"/>
          <p14:tracePt t="19298" x="2241550" y="1660525"/>
          <p14:tracePt t="19314" x="2224088" y="1625600"/>
          <p14:tracePt t="19331" x="2205038" y="1608138"/>
          <p14:tracePt t="19348" x="2187575" y="1608138"/>
          <p14:tracePt t="19365" x="2125663" y="1589088"/>
          <p14:tracePt t="19381" x="2027238" y="1581150"/>
          <p14:tracePt t="19384" x="1965325" y="1581150"/>
          <p14:tracePt t="19398" x="1911350" y="1571625"/>
          <p14:tracePt t="19401" x="1866900" y="1571625"/>
          <p14:tracePt t="19415" x="1812925" y="1554163"/>
          <p14:tracePt t="19431" x="1751013" y="1544638"/>
          <p14:tracePt t="19434" x="1714500" y="1527175"/>
          <p14:tracePt t="19448" x="1697038" y="1517650"/>
          <p14:tracePt t="19451" x="1687513" y="1500188"/>
          <p14:tracePt t="19465" x="1660525" y="1473200"/>
          <p14:tracePt t="19481" x="1633538" y="1446213"/>
          <p14:tracePt t="19498" x="1616075" y="1428750"/>
          <p14:tracePt t="19515" x="1598613" y="1411288"/>
          <p14:tracePt t="19531" x="1581150" y="1384300"/>
          <p14:tracePt t="19548" x="1562100" y="1384300"/>
          <p14:tracePt t="19552" x="1527175" y="1366838"/>
          <p14:tracePt t="19565" x="1509713" y="1357313"/>
          <p14:tracePt t="19581" x="1473200" y="1347788"/>
          <p14:tracePt t="19584" x="1465263" y="1347788"/>
          <p14:tracePt t="19598" x="1455738" y="1347788"/>
          <p14:tracePt t="19615" x="1438275" y="1347788"/>
          <p14:tracePt t="19650" x="1419225" y="1347788"/>
          <p14:tracePt t="19657" x="1411288" y="1347788"/>
          <p14:tracePt t="19673" x="1393825" y="1347788"/>
          <p14:tracePt t="19682" x="1374775" y="1347788"/>
          <p14:tracePt t="19698" x="1357313" y="1347788"/>
          <p14:tracePt t="19715" x="1330325" y="1330325"/>
          <p14:tracePt t="19731" x="1303338" y="1303338"/>
          <p14:tracePt t="19748" x="1303338" y="1285875"/>
          <p14:tracePt t="19765" x="1303338" y="1258888"/>
          <p14:tracePt t="19781" x="1303338" y="1250950"/>
          <p14:tracePt t="19798" x="1312863" y="1231900"/>
          <p14:tracePt t="20134" x="1322388" y="1223963"/>
          <p14:tracePt t="20156" x="1330325" y="1223963"/>
          <p14:tracePt t="20165" x="1330325" y="1214438"/>
          <p14:tracePt t="20209" x="1347788" y="1223963"/>
          <p14:tracePt t="20234" x="1357313" y="1231900"/>
          <p14:tracePt t="20251" x="1374775" y="1250950"/>
          <p14:tracePt t="20260" x="1374775" y="1258888"/>
          <p14:tracePt t="20272" x="1393825" y="1276350"/>
          <p14:tracePt t="20282" x="1393825" y="1295400"/>
          <p14:tracePt t="20298" x="1393825" y="1312863"/>
          <p14:tracePt t="20315" x="1393825" y="1330325"/>
          <p14:tracePt t="20332" x="1393825" y="1339850"/>
          <p14:tracePt t="20451" x="1393825" y="1322388"/>
          <p14:tracePt t="20460" x="1393825" y="1295400"/>
          <p14:tracePt t="20470" x="1393825" y="1276350"/>
          <p14:tracePt t="20486" x="1393825" y="1258888"/>
          <p14:tracePt t="20498" x="1393825" y="1231900"/>
          <p14:tracePt t="20515" x="1393825" y="1223963"/>
          <p14:tracePt t="20532" x="1401763" y="1223963"/>
          <p14:tracePt t="20592" x="1411288" y="1223963"/>
          <p14:tracePt t="20609" x="1419225" y="1231900"/>
          <p14:tracePt t="20634" x="1419225" y="1241425"/>
          <p14:tracePt t="20649" x="1419225" y="1250950"/>
          <p14:tracePt t="20783" x="1411288" y="1250950"/>
          <p14:tracePt t="20809" x="1411288" y="1223963"/>
          <p14:tracePt t="20825" x="1419225" y="1214438"/>
          <p14:tracePt t="20827" x="1438275" y="1214438"/>
          <p14:tracePt t="20838" x="1455738" y="1214438"/>
          <p14:tracePt t="20849" x="1490663" y="1214438"/>
          <p14:tracePt t="20865" x="1500188" y="1214438"/>
          <p14:tracePt t="20885" x="1509713" y="1214438"/>
          <p14:tracePt t="20938" x="1517650" y="1214438"/>
          <p14:tracePt t="21004" x="1517650" y="1223963"/>
          <p14:tracePt t="21329" x="1517650" y="1231900"/>
          <p14:tracePt t="21345" x="1517650" y="1241425"/>
          <p14:tracePt t="21369" x="1517650" y="1250950"/>
          <p14:tracePt t="21393" x="1517650" y="1258888"/>
          <p14:tracePt t="21418" x="1517650" y="1268413"/>
          <p14:tracePt t="21437" x="1517650" y="1276350"/>
          <p14:tracePt t="21445" x="1517650" y="1285875"/>
          <p14:tracePt t="21455" x="1517650" y="1295400"/>
          <p14:tracePt t="21466" x="1517650" y="1357313"/>
          <p14:tracePt t="21485" x="1509713" y="1482725"/>
          <p14:tracePt t="21499" x="1500188" y="1643063"/>
          <p14:tracePt t="21516" x="1490663" y="1839913"/>
          <p14:tracePt t="21532" x="1490663" y="2000250"/>
          <p14:tracePt t="21549" x="1544638" y="2143125"/>
          <p14:tracePt t="21552" x="1581150" y="2197100"/>
          <p14:tracePt t="21566" x="1633538" y="2259013"/>
          <p14:tracePt t="21568" x="1652588" y="2303463"/>
          <p14:tracePt t="21584" x="1697038" y="2347913"/>
          <p14:tracePt t="21599" x="1812925" y="2500313"/>
          <p14:tracePt t="21602" x="1874838" y="2581275"/>
          <p14:tracePt t="21616" x="1965325" y="2687638"/>
          <p14:tracePt t="21632" x="2276475" y="2946400"/>
          <p14:tracePt t="21649" x="2465388" y="3098800"/>
          <p14:tracePt t="21666" x="2652713" y="3276600"/>
          <p14:tracePt t="21684" x="2803525" y="3384550"/>
          <p14:tracePt t="21699" x="2938463" y="3465513"/>
          <p14:tracePt t="21716" x="3054350" y="3536950"/>
          <p14:tracePt t="21733" x="3160713" y="3598863"/>
          <p14:tracePt t="21749" x="3241675" y="3643313"/>
          <p14:tracePt t="21752" x="3268663" y="3652838"/>
          <p14:tracePt t="21766" x="3295650" y="3660775"/>
          <p14:tracePt t="21768" x="3322638" y="3679825"/>
          <p14:tracePt t="21785" x="3340100" y="3679825"/>
          <p14:tracePt t="21799" x="3367088" y="3697288"/>
          <p14:tracePt t="21802" x="3384550" y="3705225"/>
          <p14:tracePt t="21816" x="3394075" y="3724275"/>
          <p14:tracePt t="21832" x="3490913" y="3795713"/>
          <p14:tracePt t="21849" x="3633788" y="3894138"/>
          <p14:tracePt t="21866" x="3741738" y="3965575"/>
          <p14:tracePt t="21884" x="3795713" y="4010025"/>
          <p14:tracePt t="21899" x="3803650" y="4017963"/>
          <p14:tracePt t="21916" x="3803650" y="4027488"/>
          <p14:tracePt t="21933" x="3795713" y="4037013"/>
          <p14:tracePt t="21949" x="3795713" y="4044950"/>
          <p14:tracePt t="21966" x="3776663" y="4081463"/>
          <p14:tracePt t="21969" x="3768725" y="4098925"/>
          <p14:tracePt t="21983" x="3759200" y="4116388"/>
          <p14:tracePt t="21999" x="3751263" y="4133850"/>
          <p14:tracePt t="22002" x="3741738" y="4143375"/>
          <p14:tracePt t="22016" x="3741738" y="4152900"/>
          <p14:tracePt t="22035" x="3732213" y="4170363"/>
          <p14:tracePt t="22049" x="3724275" y="4170363"/>
          <p14:tracePt t="22114" x="3714750" y="4170363"/>
          <p14:tracePt t="22174" x="3714750" y="4160838"/>
          <p14:tracePt t="22191" x="3714750" y="4152900"/>
          <p14:tracePt t="22205" x="3714750" y="4116388"/>
          <p14:tracePt t="22216" x="3786188" y="4081463"/>
          <p14:tracePt t="22235" x="3840163" y="4054475"/>
          <p14:tracePt t="22282" x="3795713" y="4054475"/>
          <p14:tracePt t="22292" x="3724275" y="4062413"/>
          <p14:tracePt t="22299" x="3670300" y="4081463"/>
          <p14:tracePt t="22316" x="3608388" y="4108450"/>
          <p14:tracePt t="22333" x="3554413" y="4116388"/>
          <p14:tracePt t="22336" x="3536950" y="4116388"/>
          <p14:tracePt t="22349" x="3509963" y="4116388"/>
          <p14:tracePt t="22352" x="3490913" y="4116388"/>
          <p14:tracePt t="22366" x="3473450" y="4116388"/>
          <p14:tracePt t="22369" x="3446463" y="4116388"/>
          <p14:tracePt t="22383" x="3429000" y="4116388"/>
          <p14:tracePt t="22400" x="3394075" y="4108450"/>
          <p14:tracePt t="22402" x="3384550" y="4108450"/>
          <p14:tracePt t="22416" x="3384550" y="4089400"/>
          <p14:tracePt t="22433" x="3402013" y="4054475"/>
          <p14:tracePt t="22449" x="3490913" y="4037013"/>
          <p14:tracePt t="22466" x="3589338" y="4027488"/>
          <p14:tracePt t="22484" x="3625850" y="4027488"/>
          <p14:tracePt t="22499" x="3633788" y="4037013"/>
          <p14:tracePt t="22516" x="3625850" y="4054475"/>
          <p14:tracePt t="22534" x="3608388" y="4062413"/>
          <p14:tracePt t="22537" x="3581400" y="4071938"/>
          <p14:tracePt t="22549" x="3554413" y="4081463"/>
          <p14:tracePt t="22566" x="3509963" y="4098925"/>
          <p14:tracePt t="22569" x="3500438" y="4098925"/>
          <p14:tracePt t="22584" x="3473450" y="4098925"/>
          <p14:tracePt t="22600" x="3446463" y="4098925"/>
          <p14:tracePt t="22618" x="3429000" y="4098925"/>
          <p14:tracePt t="22665" x="3429000" y="4081463"/>
          <p14:tracePt t="22673" x="3446463" y="4081463"/>
          <p14:tracePt t="22684" x="3490913" y="4062413"/>
          <p14:tracePt t="22699" x="3616325" y="4044950"/>
          <p14:tracePt t="22716" x="3714750" y="4044950"/>
          <p14:tracePt t="22733" x="3732213" y="4044950"/>
          <p14:tracePt t="22750" x="3741738" y="4044950"/>
          <p14:tracePt t="22766" x="3724275" y="4044950"/>
          <p14:tracePt t="22783" x="3652838" y="4044950"/>
          <p14:tracePt t="22800" x="3562350" y="4054475"/>
          <p14:tracePt t="22804" x="3536950" y="4054475"/>
          <p14:tracePt t="22816" x="3490913" y="4054475"/>
          <p14:tracePt t="22833" x="3465513" y="4062413"/>
          <p14:tracePt t="22850" x="3446463" y="4062413"/>
          <p14:tracePt t="22866" x="3438525" y="4062413"/>
          <p14:tracePt t="22898" x="3438525" y="4054475"/>
          <p14:tracePt t="22914" x="3438525" y="4037013"/>
          <p14:tracePt t="22921" x="3455988" y="4037013"/>
          <p14:tracePt t="22935" x="3465513" y="4037013"/>
          <p14:tracePt t="22950" x="3473450" y="4037013"/>
          <p14:tracePt t="22988" x="3465513" y="4037013"/>
          <p14:tracePt t="22997" x="3455988" y="4044950"/>
          <p14:tracePt t="23009" x="3394075" y="4071938"/>
          <p14:tracePt t="23020" x="3357563" y="4081463"/>
          <p14:tracePt t="23035" x="3313113" y="4081463"/>
          <p14:tracePt t="23050" x="3286125" y="4089400"/>
          <p14:tracePt t="23069" x="3276600" y="4089400"/>
          <p14:tracePt t="23129" x="3276600" y="4081463"/>
          <p14:tracePt t="23143" x="3276600" y="4071938"/>
          <p14:tracePt t="23155" x="3330575" y="4054475"/>
          <p14:tracePt t="23166" x="3394075" y="4054475"/>
          <p14:tracePt t="23169" x="3446463" y="4054475"/>
          <p14:tracePt t="23183" x="3473450" y="4054475"/>
          <p14:tracePt t="23200" x="3500438" y="4054475"/>
          <p14:tracePt t="23219" x="3500438" y="4081463"/>
          <p14:tracePt t="23236" x="3490913" y="4089400"/>
          <p14:tracePt t="23250" x="3411538" y="4089400"/>
          <p14:tracePt t="23266" x="3367088" y="4098925"/>
          <p14:tracePt t="23285" x="3340100" y="4108450"/>
          <p14:tracePt t="23300" x="3313113" y="4108450"/>
          <p14:tracePt t="23342" x="3303588" y="4108450"/>
          <p14:tracePt t="23379" x="3303588" y="4098925"/>
          <p14:tracePt t="23389" x="3313113" y="4098925"/>
          <p14:tracePt t="23459" x="3303588" y="4098925"/>
          <p14:tracePt t="23469" x="3295650" y="4108450"/>
          <p14:tracePt t="23478" x="3286125" y="4116388"/>
          <p14:tracePt t="23488" x="3268663" y="4116388"/>
          <p14:tracePt t="23500" x="3259138" y="4116388"/>
          <p14:tracePt t="23517" x="3251200" y="4116388"/>
          <p14:tracePt t="23561" x="3259138" y="4108450"/>
          <p14:tracePt t="23570" x="3313113" y="4098925"/>
          <p14:tracePt t="23577" x="3357563" y="4098925"/>
          <p14:tracePt t="23586" x="3394075" y="4089400"/>
          <p14:tracePt t="23600" x="3411538" y="4089400"/>
          <p14:tracePt t="23617" x="3429000" y="4089400"/>
          <p14:tracePt t="23642" x="3429000" y="4098925"/>
          <p14:tracePt t="23650" x="3429000" y="4108450"/>
          <p14:tracePt t="23667" x="3402013" y="4125913"/>
          <p14:tracePt t="23685" x="3367088" y="4125913"/>
          <p14:tracePt t="23689" x="3340100" y="4125913"/>
          <p14:tracePt t="23700" x="3322638" y="4133850"/>
          <p14:tracePt t="23717" x="3268663" y="4133850"/>
          <p14:tracePt t="23736" x="3224213" y="4133850"/>
          <p14:tracePt t="23750" x="3205163" y="4133850"/>
          <p14:tracePt t="23804" x="3197225" y="4133850"/>
          <p14:tracePt t="23820" x="3197225" y="4125913"/>
          <p14:tracePt t="23852" x="3205163" y="4125913"/>
          <p14:tracePt t="23868" x="3214688" y="4125913"/>
          <p14:tracePt t="24055" x="3205163" y="4125913"/>
          <p14:tracePt t="24093" x="3179763" y="4116388"/>
          <p14:tracePt t="24121" x="3170238" y="4108450"/>
          <p14:tracePt t="24255" x="3160713" y="4108450"/>
          <p14:tracePt t="24290" x="3160713" y="4098925"/>
          <p14:tracePt t="25396" x="3152775" y="4089400"/>
          <p14:tracePt t="25504" x="3152775" y="4081463"/>
          <p14:tracePt t="25606" x="3152775" y="4071938"/>
          <p14:tracePt t="25625" x="3152775" y="4054475"/>
          <p14:tracePt t="25633" x="3160713" y="4037013"/>
          <p14:tracePt t="25641" x="3170238" y="4017963"/>
          <p14:tracePt t="25651" x="3179763" y="4017963"/>
          <p14:tracePt t="25873" x="3179763" y="3990975"/>
          <p14:tracePt t="25881" x="3179763" y="3973513"/>
          <p14:tracePt t="25889" x="3179763" y="3938588"/>
          <p14:tracePt t="25901" x="3179763" y="3919538"/>
          <p14:tracePt t="25918" x="3179763" y="3875088"/>
          <p14:tracePt t="25920" x="3179763" y="3848100"/>
          <p14:tracePt t="25934" x="3179763" y="3830638"/>
          <p14:tracePt t="25951" x="3179763" y="3813175"/>
          <p14:tracePt t="25968" x="3179763" y="3803650"/>
          <p14:tracePt t="25986" x="3179763" y="3813175"/>
          <p14:tracePt t="26001" x="3179763" y="3848100"/>
          <p14:tracePt t="26018" x="3179763" y="3911600"/>
          <p14:tracePt t="26034" x="3179763" y="3973513"/>
          <p14:tracePt t="26051" x="3179763" y="4027488"/>
          <p14:tracePt t="26070" x="3179763" y="4054475"/>
          <p14:tracePt t="26131" x="3179763" y="4044950"/>
          <p14:tracePt t="26140" x="3179763" y="4017963"/>
          <p14:tracePt t="26152" x="3170238" y="3990975"/>
          <p14:tracePt t="26168" x="3170238" y="3938588"/>
          <p14:tracePt t="26185" x="3170238" y="3884613"/>
          <p14:tracePt t="26250" x="3170238" y="3902075"/>
          <p14:tracePt t="26263" x="3170238" y="3919538"/>
          <p14:tracePt t="26270" x="3160713" y="3946525"/>
          <p14:tracePt t="26285" x="3152775" y="4010025"/>
          <p14:tracePt t="26301" x="3125788" y="4044950"/>
          <p14:tracePt t="26318" x="3125788" y="4054475"/>
          <p14:tracePt t="26345" x="3125788" y="4062413"/>
          <p14:tracePt t="26361" x="3116263" y="4062413"/>
          <p14:tracePt t="26370" x="3116263" y="4054475"/>
          <p14:tracePt t="26386" x="3108325" y="4054475"/>
          <p14:tracePt t="26401" x="3108325" y="4027488"/>
          <p14:tracePt t="26418" x="3089275" y="4010025"/>
          <p14:tracePt t="26435" x="3089275" y="3983038"/>
          <p14:tracePt t="26451" x="3089275" y="3973513"/>
          <p14:tracePt t="26468" x="3089275" y="3965575"/>
          <p14:tracePt t="26521" x="3089275" y="3956050"/>
          <p14:tracePt t="26603" x="3089275" y="3973513"/>
          <p14:tracePt t="26636" x="3089275" y="3983038"/>
          <p14:tracePt t="26643" x="3089275" y="3990975"/>
          <p14:tracePt t="26657" x="3098800" y="3990975"/>
          <p14:tracePt t="26733" x="3108325" y="3990975"/>
          <p14:tracePt t="26747" x="3108325" y="3973513"/>
          <p14:tracePt t="26758" x="3108325" y="3946525"/>
          <p14:tracePt t="26769" x="3108325" y="3894138"/>
          <p14:tracePt t="26801" x="3116263" y="3875088"/>
          <p14:tracePt t="26983" x="3116263" y="3884613"/>
          <p14:tracePt t="27001" x="3116263" y="3894138"/>
          <p14:tracePt t="27013" x="3116263" y="3902075"/>
          <p14:tracePt t="27029" x="3125788" y="3911600"/>
          <p14:tracePt t="27199" x="3133725" y="3919538"/>
          <p14:tracePt t="27224" x="3133725" y="3938588"/>
          <p14:tracePt t="27246" x="3143250" y="3990975"/>
          <p14:tracePt t="27268" x="3143250" y="4000500"/>
          <p14:tracePt t="27357" x="3143250" y="3990975"/>
          <p14:tracePt t="27383" x="3143250" y="3983038"/>
          <p14:tracePt t="27397" x="3143250" y="3973513"/>
          <p14:tracePt t="27409" x="3143250" y="3965575"/>
          <p14:tracePt t="27425" x="3143250" y="3956050"/>
          <p14:tracePt t="27435" x="3143250" y="3946525"/>
          <p14:tracePt t="27452" x="3143250" y="3929063"/>
          <p14:tracePt t="27468" x="3152775" y="3911600"/>
          <p14:tracePt t="27485" x="3152775" y="3902075"/>
          <p14:tracePt t="27513" x="3152775" y="3894138"/>
          <p14:tracePt t="27614" x="3160713" y="3894138"/>
          <p14:tracePt t="27632" x="3160713" y="3911600"/>
          <p14:tracePt t="27650" x="3160713" y="3919538"/>
          <p14:tracePt t="27658" x="3160713" y="3929063"/>
          <p14:tracePt t="27747" x="3160713" y="3938588"/>
          <p14:tracePt t="27777" x="3160713" y="3929063"/>
          <p14:tracePt t="27785" x="3152775" y="3919538"/>
          <p14:tracePt t="27793" x="3152775" y="3902075"/>
          <p14:tracePt t="27802" x="3143250" y="3884613"/>
          <p14:tracePt t="27819" x="3143250" y="3867150"/>
          <p14:tracePt t="27835" x="3143250" y="3857625"/>
          <p14:tracePt t="27968" x="3143250" y="3867150"/>
          <p14:tracePt t="27984" x="3143250" y="3875088"/>
          <p14:tracePt t="28115" x="3133725" y="3857625"/>
          <p14:tracePt t="28241" x="3143250" y="3857625"/>
          <p14:tracePt t="28262" x="3152775" y="3867150"/>
          <p14:tracePt t="28283" x="3152775" y="3875088"/>
          <p14:tracePt t="28414" x="3152775" y="3867150"/>
          <p14:tracePt t="28433" x="3143250" y="3848100"/>
          <p14:tracePt t="28448" x="3143250" y="3830638"/>
          <p14:tracePt t="28455" x="3143250" y="3803650"/>
          <p14:tracePt t="28469" x="3143250" y="3786188"/>
          <p14:tracePt t="28486" x="3143250" y="3768725"/>
          <p14:tracePt t="28488" x="3143250" y="3759200"/>
          <p14:tracePt t="28502" x="3143250" y="3751263"/>
          <p14:tracePt t="28506" x="3143250" y="3732213"/>
          <p14:tracePt t="28519" x="3143250" y="3724275"/>
          <p14:tracePt t="28536" x="3143250" y="3687763"/>
          <p14:tracePt t="28538" x="3143250" y="3660775"/>
          <p14:tracePt t="28553" x="3143250" y="3616325"/>
          <p14:tracePt t="28569" x="3143250" y="3571875"/>
          <p14:tracePt t="28586" x="3143250" y="3554413"/>
          <p14:tracePt t="28602" x="3152775" y="3517900"/>
          <p14:tracePt t="28619" x="3152775" y="3509963"/>
          <p14:tracePt t="28636" x="3170238" y="3455988"/>
          <p14:tracePt t="28652" x="3170238" y="3402013"/>
          <p14:tracePt t="28669" x="3179763" y="3340100"/>
          <p14:tracePt t="28686" x="3187700" y="3259138"/>
          <p14:tracePt t="28690" x="3197225" y="3224213"/>
          <p14:tracePt t="28702" x="3205163" y="3187700"/>
          <p14:tracePt t="28719" x="3214688" y="3133725"/>
          <p14:tracePt t="28722" x="3224213" y="3116263"/>
          <p14:tracePt t="28736" x="3224213" y="3098800"/>
          <p14:tracePt t="28753" x="3224213" y="3081338"/>
          <p14:tracePt t="28769" x="3224213" y="3071813"/>
          <p14:tracePt t="28786" x="3232150" y="3054350"/>
          <p14:tracePt t="28825" x="3232150" y="3044825"/>
          <p14:tracePt t="28849" x="3241675" y="3036888"/>
          <p14:tracePt t="28865" x="3241675" y="3027363"/>
          <p14:tracePt t="28881" x="3251200" y="3017838"/>
          <p14:tracePt t="28906" x="3251200" y="3009900"/>
          <p14:tracePt t="28937" x="3251200" y="3000375"/>
          <p14:tracePt t="30032" x="3259138" y="2990850"/>
          <p14:tracePt t="30060" x="3268663" y="3133725"/>
          <p14:tracePt t="30066" x="3268663" y="3205163"/>
          <p14:tracePt t="30072" x="3268663" y="3214688"/>
          <p14:tracePt t="30086" x="3268663" y="3224213"/>
          <p14:tracePt t="30104" x="3268663" y="3241675"/>
          <p14:tracePt t="30224" x="3259138" y="3241675"/>
          <p14:tracePt t="30244" x="3259138" y="3232150"/>
          <p14:tracePt t="30255" x="3251200" y="3224213"/>
          <p14:tracePt t="30270" x="3251200" y="3197225"/>
          <p14:tracePt t="30273" x="3251200" y="3187700"/>
          <p14:tracePt t="30287" x="3251200" y="3160713"/>
          <p14:tracePt t="30304" x="3295650" y="3062288"/>
          <p14:tracePt t="30306" x="3384550" y="2982913"/>
          <p14:tracePt t="30320" x="3509963" y="2894013"/>
          <p14:tracePt t="30338" x="3705225" y="2813050"/>
          <p14:tracePt t="30341" x="3741738" y="2795588"/>
          <p14:tracePt t="30353" x="3759200" y="2786063"/>
          <p14:tracePt t="30370" x="3768725" y="2786063"/>
          <p14:tracePt t="30409" x="3776663" y="2786063"/>
          <p14:tracePt t="30442" x="3786188" y="2786063"/>
          <p14:tracePt t="30450" x="3795713" y="2795588"/>
          <p14:tracePt t="30465" x="3795713" y="2803525"/>
          <p14:tracePt t="30473" x="3795713" y="2830513"/>
          <p14:tracePt t="30487" x="3795713" y="2857500"/>
          <p14:tracePt t="30505" x="3795713" y="2928938"/>
          <p14:tracePt t="30520" x="3795713" y="2946400"/>
          <p14:tracePt t="30537" x="3795713" y="2965450"/>
          <p14:tracePt t="30601" x="3795713" y="2973388"/>
          <p14:tracePt t="30717" x="3786188" y="2982913"/>
          <p14:tracePt t="30829" x="3786188" y="2990850"/>
          <p14:tracePt t="30982" x="3776663" y="2990850"/>
          <p14:tracePt t="31122" x="3776663" y="3000375"/>
          <p14:tracePt t="31146" x="3776663" y="3017838"/>
          <p14:tracePt t="31154" x="3776663" y="3036888"/>
          <p14:tracePt t="31161" x="3776663" y="3054350"/>
          <p14:tracePt t="31170" x="3776663" y="3081338"/>
          <p14:tracePt t="31187" x="3776663" y="3152775"/>
          <p14:tracePt t="31204" x="3786188" y="3224213"/>
          <p14:tracePt t="31220" x="3803650" y="3286125"/>
          <p14:tracePt t="31237" x="3803650" y="3348038"/>
          <p14:tracePt t="31254" x="3813175" y="3367088"/>
          <p14:tracePt t="31270" x="3822700" y="3384550"/>
          <p14:tracePt t="31288" x="3822700" y="3394075"/>
          <p14:tracePt t="31305" x="3840163" y="3419475"/>
          <p14:tracePt t="31307" x="3857625" y="3438525"/>
          <p14:tracePt t="31321" x="3902075" y="3500438"/>
          <p14:tracePt t="31337" x="3929063" y="3554413"/>
          <p14:tracePt t="31354" x="3946525" y="3589338"/>
          <p14:tracePt t="31370" x="3956050" y="3616325"/>
          <p14:tracePt t="31388" x="3965575" y="3652838"/>
          <p14:tracePt t="31405" x="3965575" y="3714750"/>
          <p14:tracePt t="31420" x="3965575" y="3786188"/>
          <p14:tracePt t="31437" x="3938588" y="3857625"/>
          <p14:tracePt t="31454" x="3902075" y="3919538"/>
          <p14:tracePt t="31457" x="3884613" y="3938588"/>
          <p14:tracePt t="31470" x="3875088" y="3956050"/>
          <p14:tracePt t="31489" x="3848100" y="4017963"/>
          <p14:tracePt t="31504" x="3830638" y="4044950"/>
          <p14:tracePt t="31521" x="3830638" y="4098925"/>
          <p14:tracePt t="31537" x="3830638" y="4116388"/>
          <p14:tracePt t="31554" x="3830638" y="4152900"/>
          <p14:tracePt t="31570" x="3822700" y="4187825"/>
          <p14:tracePt t="31589" x="3813175" y="4224338"/>
          <p14:tracePt t="31605" x="3813175" y="4232275"/>
          <p14:tracePt t="31620" x="3813175" y="4241800"/>
          <p14:tracePt t="31637" x="3813175" y="4251325"/>
          <p14:tracePt t="31656" x="3813175" y="4259263"/>
          <p14:tracePt t="31692" x="3813175" y="4268788"/>
          <p14:tracePt t="31975" x="3813175" y="4276725"/>
          <p14:tracePt t="32264" x="3813175" y="4286250"/>
          <p14:tracePt t="32277" x="3803650" y="4286250"/>
          <p14:tracePt t="32288" x="3803650" y="4276725"/>
          <p14:tracePt t="32305" x="3803650" y="4251325"/>
          <p14:tracePt t="32310" x="3803650" y="4232275"/>
          <p14:tracePt t="32321" x="3803650" y="4187825"/>
          <p14:tracePt t="32337" x="3803650" y="4143375"/>
          <p14:tracePt t="32354" x="3803650" y="4098925"/>
          <p14:tracePt t="32371" x="3813175" y="4062413"/>
          <p14:tracePt t="32387" x="3813175" y="4054475"/>
          <p14:tracePt t="32405" x="3822700" y="4044950"/>
          <p14:tracePt t="32485" x="3822700" y="4037013"/>
          <p14:tracePt t="32515" x="3830638" y="4037013"/>
          <p14:tracePt t="32529" x="3840163" y="4037013"/>
          <p14:tracePt t="32545" x="3848100" y="4037013"/>
          <p14:tracePt t="32554" x="3857625" y="4044950"/>
          <p14:tracePt t="32571" x="3911600" y="4098925"/>
          <p14:tracePt t="32588" x="4062413" y="4160838"/>
          <p14:tracePt t="32605" x="4224338" y="4232275"/>
          <p14:tracePt t="32621" x="4375150" y="4286250"/>
          <p14:tracePt t="32638" x="4456113" y="4330700"/>
          <p14:tracePt t="32640" x="4483100" y="4340225"/>
          <p14:tracePt t="32654" x="4491038" y="4348163"/>
          <p14:tracePt t="32671" x="4491038" y="4357688"/>
          <p14:tracePt t="32691" x="4473575" y="4357688"/>
          <p14:tracePt t="32704" x="4446588" y="4367213"/>
          <p14:tracePt t="32721" x="4419600" y="4367213"/>
          <p14:tracePt t="32738" x="4384675" y="4384675"/>
          <p14:tracePt t="32754" x="4348163" y="4402138"/>
          <p14:tracePt t="32771" x="4313238" y="4429125"/>
          <p14:tracePt t="32788" x="4276725" y="4446588"/>
          <p14:tracePt t="32805" x="4251325" y="4465638"/>
          <p14:tracePt t="32838" x="4232275" y="4473575"/>
          <p14:tracePt t="32858" x="4232275" y="4483100"/>
          <p14:tracePt t="32915" x="4224338" y="4483100"/>
          <p14:tracePt t="32931" x="4214813" y="4483100"/>
          <p14:tracePt t="33104" x="4205288" y="4473575"/>
          <p14:tracePt t="33117" x="4197350" y="4473575"/>
          <p14:tracePt t="33132" x="4197350" y="4465638"/>
          <p14:tracePt t="33180" x="4197350" y="4456113"/>
          <p14:tracePt t="33220" x="4187825" y="4446588"/>
          <p14:tracePt t="33236" x="4179888" y="4446588"/>
          <p14:tracePt t="33247" x="4152900" y="4446588"/>
          <p14:tracePt t="33257" x="4116388" y="4446588"/>
          <p14:tracePt t="33260" x="4071938" y="4446588"/>
          <p14:tracePt t="33272" x="4037013" y="4465638"/>
          <p14:tracePt t="33288" x="3911600" y="4491038"/>
          <p14:tracePt t="33305" x="3776663" y="4510088"/>
          <p14:tracePt t="33321" x="3741738" y="4510088"/>
          <p14:tracePt t="33371" x="3732213" y="4510088"/>
          <p14:tracePt t="33419" x="3724275" y="4500563"/>
          <p14:tracePt t="33451" x="3724275" y="4491038"/>
          <p14:tracePt t="33460" x="3724275" y="4483100"/>
          <p14:tracePt t="33670" x="3714750" y="4473575"/>
          <p14:tracePt t="34280" x="3724275" y="4473575"/>
          <p14:tracePt t="34309" x="3724275" y="4483100"/>
          <p14:tracePt t="34321" x="3724275" y="4500563"/>
          <p14:tracePt t="34329" x="3724275" y="4510088"/>
          <p14:tracePt t="34338" x="3724275" y="4518025"/>
          <p14:tracePt t="34355" x="3724275" y="4537075"/>
          <p14:tracePt t="34372" x="3705225" y="4554538"/>
          <p14:tracePt t="34388" x="3679825" y="4554538"/>
          <p14:tracePt t="34405" x="3660775" y="4554538"/>
          <p14:tracePt t="34408" x="3652838" y="4554538"/>
          <p14:tracePt t="34422" x="3643313" y="4545013"/>
          <p14:tracePt t="34425" x="3643313" y="4537075"/>
          <p14:tracePt t="34438" x="3643313" y="4518025"/>
          <p14:tracePt t="34455" x="3643313" y="4510088"/>
          <p14:tracePt t="34481" x="3643313" y="4500563"/>
          <p14:tracePt t="34521" x="3660775" y="4500563"/>
          <p14:tracePt t="34530" x="3687763" y="4500563"/>
          <p14:tracePt t="34539" x="3724275" y="4500563"/>
          <p14:tracePt t="34556" x="3848100" y="4500563"/>
          <p14:tracePt t="34572" x="4017963" y="4500563"/>
          <p14:tracePt t="34589" x="4197350" y="4500563"/>
          <p14:tracePt t="34605" x="4367213" y="4473575"/>
          <p14:tracePt t="34622" x="4510088" y="4456113"/>
          <p14:tracePt t="34625" x="4581525" y="4456113"/>
          <p14:tracePt t="34639" x="4652963" y="4456113"/>
          <p14:tracePt t="34655" x="4776788" y="4456113"/>
          <p14:tracePt t="34658" x="4840288" y="4456113"/>
          <p14:tracePt t="34672" x="4875213" y="4456113"/>
          <p14:tracePt t="34689" x="4929188" y="4473575"/>
          <p14:tracePt t="34721" x="4938713" y="4483100"/>
          <p14:tracePt t="34737" x="4946650" y="4483100"/>
          <p14:tracePt t="34746" x="4956175" y="4491038"/>
          <p14:tracePt t="34761" x="4983163" y="4510088"/>
          <p14:tracePt t="34772" x="4991100" y="4510088"/>
          <p14:tracePt t="34789" x="5010150" y="4527550"/>
          <p14:tracePt t="34805" x="5027613" y="4527550"/>
          <p14:tracePt t="34808" x="5037138" y="4537075"/>
          <p14:tracePt t="34839" x="5045075" y="4545013"/>
          <p14:tracePt t="34858" x="5062538" y="4545013"/>
          <p14:tracePt t="34875" x="5081588" y="4554538"/>
          <p14:tracePt t="34889" x="5116513" y="4572000"/>
          <p14:tracePt t="34905" x="5214938" y="4608513"/>
          <p14:tracePt t="34922" x="5340350" y="4660900"/>
          <p14:tracePt t="34939" x="5491163" y="4724400"/>
          <p14:tracePt t="34955" x="5670550" y="4776788"/>
          <p14:tracePt t="34972" x="5875338" y="4822825"/>
          <p14:tracePt t="34989" x="6099175" y="4867275"/>
          <p14:tracePt t="35005" x="6348413" y="4894263"/>
          <p14:tracePt t="35008" x="6491288" y="4894263"/>
          <p14:tracePt t="35022" x="6626225" y="4894263"/>
          <p14:tracePt t="35025" x="6769100" y="4894263"/>
          <p14:tracePt t="35039" x="6911975" y="4894263"/>
          <p14:tracePt t="35056" x="7161213" y="4894263"/>
          <p14:tracePt t="35058" x="7277100" y="4894263"/>
          <p14:tracePt t="35072" x="7402513" y="4894263"/>
          <p14:tracePt t="35089" x="7875588" y="4894263"/>
          <p14:tracePt t="35105" x="8394700" y="4894263"/>
          <p14:tracePt t="35125" x="8759825" y="4894263"/>
          <p14:tracePt t="35139" x="9072563" y="4894263"/>
          <p14:tracePt t="35155" x="9269413" y="4894263"/>
          <p14:tracePt t="35172" x="9367838" y="4884738"/>
          <p14:tracePt t="35176" x="9394825" y="4875213"/>
          <p14:tracePt t="35189" x="9420225" y="4875213"/>
          <p14:tracePt t="35206" x="9483725" y="4857750"/>
          <p14:tracePt t="35208" x="9545638" y="4840288"/>
          <p14:tracePt t="35222" x="9626600" y="4830763"/>
          <p14:tracePt t="35225" x="9715500" y="4813300"/>
          <p14:tracePt t="35239" x="9840913" y="4803775"/>
          <p14:tracePt t="35256" x="10072688" y="4786313"/>
          <p14:tracePt t="35258" x="10206038" y="4786313"/>
          <p14:tracePt t="35272" x="10331450" y="4786313"/>
          <p14:tracePt t="35289" x="10661650" y="4786313"/>
          <p14:tracePt t="35306" x="10796588" y="4795838"/>
          <p14:tracePt t="35322" x="10956925" y="4822825"/>
          <p14:tracePt t="35339" x="11072813" y="4848225"/>
          <p14:tracePt t="35356" x="11180763" y="4867275"/>
          <p14:tracePt t="35372" x="11242675" y="4894263"/>
          <p14:tracePt t="35389" x="11269663" y="4902200"/>
          <p14:tracePt t="35406" x="11287125" y="4911725"/>
          <p14:tracePt t="35422" x="11296650" y="4919663"/>
          <p14:tracePt t="35439" x="11314113" y="4938713"/>
          <p14:tracePt t="35442" x="11323638" y="4946650"/>
          <p14:tracePt t="35456" x="11331575" y="4956175"/>
          <p14:tracePt t="35472" x="11341100" y="4965700"/>
          <p14:tracePt t="35490" x="11349038" y="4973638"/>
          <p14:tracePt t="35513" x="11349038" y="4983163"/>
          <p14:tracePt t="35545" x="11349038" y="4991100"/>
          <p14:tracePt t="35554" x="11349038" y="5000625"/>
          <p14:tracePt t="35563" x="11314113" y="5010150"/>
          <p14:tracePt t="35573" x="11287125" y="5018088"/>
          <p14:tracePt t="35589" x="11233150" y="5018088"/>
          <p14:tracePt t="35606" x="11180763" y="5027613"/>
          <p14:tracePt t="35609" x="11153775" y="5027613"/>
          <p14:tracePt t="35622" x="11144250" y="5027613"/>
          <p14:tracePt t="35626" x="11126788" y="5027613"/>
          <p14:tracePt t="35639" x="11117263" y="5027613"/>
          <p14:tracePt t="35659" x="11109325" y="5027613"/>
          <p14:tracePt t="35708" x="11099800" y="5027613"/>
          <p14:tracePt t="35718" x="11090275" y="5027613"/>
          <p14:tracePt t="35730" x="11037888" y="5027613"/>
          <p14:tracePt t="35739" x="11018838" y="5027613"/>
          <p14:tracePt t="35756" x="10956925" y="5018088"/>
          <p14:tracePt t="35772" x="10902950" y="5010150"/>
          <p14:tracePt t="35789" x="10875963" y="5010150"/>
          <p14:tracePt t="35806" x="10858500" y="5010150"/>
          <p14:tracePt t="35822" x="10848975" y="5010150"/>
          <p14:tracePt t="35912" x="10841038" y="5000625"/>
          <p14:tracePt t="35971" x="10841038" y="4991100"/>
          <p14:tracePt t="36053" x="10831513" y="4983163"/>
          <p14:tracePt t="36525" x="10841038" y="4983163"/>
          <p14:tracePt t="36540" x="10848975" y="4983163"/>
          <p14:tracePt t="36580" x="10858500" y="4983163"/>
          <p14:tracePt t="36602" x="10956925" y="4983163"/>
          <p14:tracePt t="36613" x="10991850" y="4983163"/>
          <p14:tracePt t="36624" x="11028363" y="4983163"/>
          <p14:tracePt t="36640" x="11055350" y="4983163"/>
          <p14:tracePt t="36642" x="11063288" y="4983163"/>
          <p14:tracePt t="36659" x="11063288" y="4973638"/>
          <p14:tracePt t="36765" x="11072813" y="4973638"/>
          <p14:tracePt t="36781" x="11082338" y="4973638"/>
          <p14:tracePt t="36797" x="11099800" y="4973638"/>
          <p14:tracePt t="36808" x="11171238" y="4973638"/>
          <p14:tracePt t="36824" x="11188700" y="4983163"/>
          <p14:tracePt t="36840" x="11198225" y="4983163"/>
          <p14:tracePt t="36875" x="11206163" y="4983163"/>
          <p14:tracePt t="36930" x="11206163" y="4991100"/>
          <p14:tracePt t="37138" x="11198225" y="4991100"/>
          <p14:tracePt t="37436" x="11206163" y="4991100"/>
          <p14:tracePt t="37482" x="11215688" y="4991100"/>
          <p14:tracePt t="37506" x="11233150" y="5000625"/>
          <p14:tracePt t="37522" x="11242675" y="5000625"/>
          <p14:tracePt t="37538" x="11252200" y="5010150"/>
          <p14:tracePt t="37570" x="11260138" y="5018088"/>
          <p14:tracePt t="37635" x="11269663" y="5027613"/>
          <p14:tracePt t="37651" x="11277600" y="5027613"/>
          <p14:tracePt t="37677" x="11277600" y="5037138"/>
          <p14:tracePt t="37731" x="11277600" y="5045075"/>
          <p14:tracePt t="37779" x="11277600" y="5054600"/>
          <p14:tracePt t="37810" x="11277600" y="5062538"/>
          <p14:tracePt t="37850" x="11287125" y="5081588"/>
          <p14:tracePt t="37998" x="11287125" y="5089525"/>
          <p14:tracePt t="39920" x="11296650" y="5089525"/>
          <p14:tracePt t="40087" x="11296650" y="5099050"/>
          <p14:tracePt t="40132" x="11287125" y="5108575"/>
          <p14:tracePt t="40220" x="11287125" y="5116513"/>
          <p14:tracePt t="40260" x="11287125" y="5126038"/>
          <p14:tracePt t="40275" x="11277600" y="5133975"/>
          <p14:tracePt t="40917" x="11269663" y="5153025"/>
          <p14:tracePt t="40941" x="11269663" y="5160963"/>
          <p14:tracePt t="40954" x="11260138" y="5170488"/>
          <p14:tracePt t="40963" x="11242675" y="5197475"/>
          <p14:tracePt t="40975" x="11233150" y="5214938"/>
          <p14:tracePt t="40992" x="11198225" y="5241925"/>
          <p14:tracePt t="41008" x="11134725" y="5276850"/>
          <p14:tracePt t="41011" x="11117263" y="5286375"/>
          <p14:tracePt t="41025" x="11082338" y="5303838"/>
          <p14:tracePt t="41042" x="11072813" y="5313363"/>
          <p14:tracePt t="41058" x="11055350" y="5322888"/>
          <p14:tracePt t="41075" x="11045825" y="5330825"/>
          <p14:tracePt t="41097" x="11037888" y="5340350"/>
          <p14:tracePt t="41108" x="11028363" y="5340350"/>
          <p14:tracePt t="41125" x="11028363" y="5348288"/>
          <p14:tracePt t="41142" x="11010900" y="5357813"/>
          <p14:tracePt t="41158" x="10983913" y="5367338"/>
          <p14:tracePt t="41161" x="10966450" y="5375275"/>
          <p14:tracePt t="41175" x="10956925" y="5375275"/>
          <p14:tracePt t="41192" x="10929938" y="5384800"/>
          <p14:tracePt t="41208" x="10920413" y="5394325"/>
          <p14:tracePt t="41225" x="10902950" y="5402263"/>
          <p14:tracePt t="41242" x="10895013" y="5411788"/>
          <p14:tracePt t="41258" x="10895013" y="5419725"/>
          <p14:tracePt t="41275" x="10885488" y="5419725"/>
          <p14:tracePt t="41292" x="10875963" y="5429250"/>
          <p14:tracePt t="41308" x="10868025" y="5446713"/>
          <p14:tracePt t="41325" x="10858500" y="5473700"/>
          <p14:tracePt t="41342" x="10848975" y="5491163"/>
          <p14:tracePt t="41344" x="10841038" y="5491163"/>
          <p14:tracePt t="41359" x="10831513" y="5500688"/>
          <p14:tracePt t="41375" x="10823575" y="5510213"/>
          <p14:tracePt t="41395" x="10814050" y="5518150"/>
          <p14:tracePt t="41409" x="10814050" y="5527675"/>
          <p14:tracePt t="41425" x="10796588" y="5554663"/>
          <p14:tracePt t="41442" x="10787063" y="5562600"/>
          <p14:tracePt t="41466" x="10787063" y="5581650"/>
          <p14:tracePt t="41505" x="10787063" y="5589588"/>
          <p14:tracePt t="41513" x="10777538" y="5599113"/>
          <p14:tracePt t="41590" x="10769600" y="5608638"/>
          <p14:tracePt t="41698" x="10760075" y="5608638"/>
          <p14:tracePt t="42007" x="10752138" y="5608638"/>
          <p14:tracePt t="42035" x="10671175" y="5608638"/>
          <p14:tracePt t="42062" x="10599738" y="5608638"/>
          <p14:tracePt t="42076" x="10277475" y="5608638"/>
          <p14:tracePt t="42092" x="10180638" y="5608638"/>
          <p14:tracePt t="42109" x="10117138" y="5608638"/>
          <p14:tracePt t="42126" x="10082213" y="5589588"/>
          <p14:tracePt t="42142" x="10028238" y="5572125"/>
          <p14:tracePt t="42145" x="9947275" y="5537200"/>
          <p14:tracePt t="42159" x="9848850" y="5491163"/>
          <p14:tracePt t="42176" x="9617075" y="5402263"/>
          <p14:tracePt t="42178" x="9528175" y="5384800"/>
          <p14:tracePt t="42192" x="9447213" y="5357813"/>
          <p14:tracePt t="42209" x="9251950" y="5276850"/>
          <p14:tracePt t="42226" x="9161463" y="5241925"/>
          <p14:tracePt t="42242" x="9063038" y="5197475"/>
          <p14:tracePt t="42259" x="8920163" y="5133975"/>
          <p14:tracePt t="42276" x="8724900" y="5062538"/>
          <p14:tracePt t="42292" x="8518525" y="4973638"/>
          <p14:tracePt t="42309" x="8323263" y="4894263"/>
          <p14:tracePt t="42326" x="8170863" y="4822825"/>
          <p14:tracePt t="42328" x="8089900" y="4776788"/>
          <p14:tracePt t="42342" x="7991475" y="4741863"/>
          <p14:tracePt t="42346" x="7875588" y="4697413"/>
          <p14:tracePt t="42359" x="7796213" y="4670425"/>
          <p14:tracePt t="42376" x="7599363" y="4616450"/>
          <p14:tracePt t="42378" x="7537450" y="4589463"/>
          <p14:tracePt t="42392" x="7466013" y="4545013"/>
          <p14:tracePt t="42409" x="7331075" y="4446588"/>
          <p14:tracePt t="42426" x="7251700" y="4375150"/>
          <p14:tracePt t="42442" x="7170738" y="4303713"/>
          <p14:tracePt t="42459" x="7089775" y="4224338"/>
          <p14:tracePt t="42476" x="7027863" y="4133850"/>
          <p14:tracePt t="42492" x="6991350" y="4054475"/>
          <p14:tracePt t="42497" x="6983413" y="4037013"/>
          <p14:tracePt t="42509" x="6983413" y="4027488"/>
          <p14:tracePt t="42526" x="6983413" y="4010025"/>
          <p14:tracePt t="42542" x="6983413" y="4000500"/>
          <p14:tracePt t="42562" x="6983413" y="3990975"/>
          <p14:tracePt t="42666" x="6973888" y="3990975"/>
          <p14:tracePt t="42673" x="6965950" y="3983038"/>
          <p14:tracePt t="42698" x="6965950" y="3973513"/>
          <p14:tracePt t="42705" x="6956425" y="3965575"/>
          <p14:tracePt t="42721" x="6956425" y="3956050"/>
          <p14:tracePt t="42746" x="6956425" y="3946525"/>
          <p14:tracePt t="42753" x="6946900" y="3938588"/>
          <p14:tracePt t="42778" x="6946900" y="3929063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A26238-7119-4379-99EE-C5228608E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80661"/>
            <a:ext cx="12191998" cy="5877338"/>
          </a:xfrm>
        </p:spPr>
        <p:txBody>
          <a:bodyPr/>
          <a:lstStyle/>
          <a:p>
            <a:pPr marL="0" indent="0">
              <a:buNone/>
            </a:pPr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C003A3-F7F3-4494-8A08-C883B07CFB94}"/>
              </a:ext>
            </a:extLst>
          </p:cNvPr>
          <p:cNvSpPr/>
          <p:nvPr/>
        </p:nvSpPr>
        <p:spPr>
          <a:xfrm>
            <a:off x="5470358" y="980661"/>
            <a:ext cx="6721642" cy="58773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F3A923-D260-432C-BD8C-00ED135DE4AB}"/>
              </a:ext>
            </a:extLst>
          </p:cNvPr>
          <p:cNvSpPr/>
          <p:nvPr/>
        </p:nvSpPr>
        <p:spPr>
          <a:xfrm>
            <a:off x="0" y="980661"/>
            <a:ext cx="5470356" cy="587733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Coincidence measurement of flight time and energy during ERDA experiments lead to generation of a mass separated 2-D scatter plot.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ERDA measurements were done using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MeV 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30 MeV  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beams at constant current of 11 </a:t>
            </a:r>
            <a:r>
              <a:rPr kumimoji="0" lang="en-ZA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nA.</a:t>
            </a: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Potku software, developed by the Finnish group  has been recently developed for depth profiling ERD analysed samples.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lang="en-ZA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tabLst/>
              <a:defRPr/>
            </a:pP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6269E-20F8-4801-A8FC-981B2E8469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173" y="980661"/>
            <a:ext cx="6289192" cy="40826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45D39EF-9F1E-4B70-AEF7-C2FE7E535A7C}"/>
              </a:ext>
            </a:extLst>
          </p:cNvPr>
          <p:cNvSpPr/>
          <p:nvPr/>
        </p:nvSpPr>
        <p:spPr>
          <a:xfrm>
            <a:off x="5470356" y="5063319"/>
            <a:ext cx="6721641" cy="10448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2D ToF-Energy scatter plot of recoils from analysis of PET with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MeV Cu</a:t>
            </a:r>
            <a:r>
              <a:rPr kumimoji="0" lang="en-ZA" sz="20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5+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34C3A6-D5DE-4D85-A875-6FD7DB8005B8}"/>
              </a:ext>
            </a:extLst>
          </p:cNvPr>
          <p:cNvSpPr/>
          <p:nvPr/>
        </p:nvSpPr>
        <p:spPr>
          <a:xfrm>
            <a:off x="0" y="0"/>
            <a:ext cx="12192000" cy="9806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5.3. ERDA: Pristine PET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987E7A-7D71-4E6A-9BA2-8AB362E858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68" y="6088812"/>
            <a:ext cx="12192000" cy="809625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92ED42F-A85C-4F1B-906B-A74CBA0DC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3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163"/>
    </mc:Choice>
    <mc:Fallback>
      <p:transition spd="slow" advTm="41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5" x="6946900" y="4411663"/>
          <p14:tracePt t="902" x="6562725" y="4411663"/>
          <p14:tracePt t="909" x="6010275" y="4411663"/>
          <p14:tracePt t="922" x="5572125" y="4384675"/>
          <p14:tracePt t="939" x="4884738" y="4367213"/>
          <p14:tracePt t="956" x="4510088" y="4313238"/>
          <p14:tracePt t="971" x="4419600" y="4303713"/>
          <p14:tracePt t="987" x="4411663" y="4303713"/>
          <p14:tracePt t="1080" x="4411663" y="4313238"/>
          <p14:tracePt t="1105" x="4419600" y="4313238"/>
          <p14:tracePt t="1241" x="4429125" y="4313238"/>
          <p14:tracePt t="1312" x="4429125" y="4303713"/>
          <p14:tracePt t="1329" x="4429125" y="4286250"/>
          <p14:tracePt t="1347" x="4429125" y="4276725"/>
          <p14:tracePt t="1356" x="4429125" y="4268788"/>
          <p14:tracePt t="1371" x="4429125" y="4251325"/>
          <p14:tracePt t="1376" x="4429125" y="4232275"/>
          <p14:tracePt t="1388" x="4429125" y="4224338"/>
          <p14:tracePt t="1404" x="4429125" y="4214813"/>
          <p14:tracePt t="1421" x="4429125" y="4197350"/>
          <p14:tracePt t="1437" x="4429125" y="4179888"/>
          <p14:tracePt t="1454" x="4429125" y="4152900"/>
          <p14:tracePt t="1471" x="4429125" y="4133850"/>
          <p14:tracePt t="1488" x="4429125" y="4116388"/>
          <p14:tracePt t="1504" x="4419600" y="4089400"/>
          <p14:tracePt t="1521" x="4411663" y="4071938"/>
          <p14:tracePt t="1538" x="4394200" y="4027488"/>
          <p14:tracePt t="1540" x="4384675" y="3990975"/>
          <p14:tracePt t="1554" x="4375150" y="3983038"/>
          <p14:tracePt t="1557" x="4367213" y="3973513"/>
          <p14:tracePt t="1571" x="4367213" y="3965575"/>
          <p14:tracePt t="1588" x="4357688" y="3956050"/>
          <p14:tracePt t="1604" x="4348163" y="3956050"/>
          <p14:tracePt t="1621" x="4322763" y="3956050"/>
          <p14:tracePt t="1638" x="4286250" y="3946525"/>
          <p14:tracePt t="1654" x="4276725" y="3946525"/>
          <p14:tracePt t="1671" x="4268788" y="3946525"/>
          <p14:tracePt t="1688" x="4259263" y="3946525"/>
          <p14:tracePt t="1704" x="4251325" y="3956050"/>
          <p14:tracePt t="1725" x="4232275" y="3973513"/>
          <p14:tracePt t="1738" x="4224338" y="3973513"/>
          <p14:tracePt t="1754" x="4214813" y="3983038"/>
          <p14:tracePt t="1771" x="4205288" y="3983038"/>
          <p14:tracePt t="1831" x="4197350" y="3983038"/>
          <p14:tracePt t="1963" x="4197350" y="3973513"/>
          <p14:tracePt t="1991" x="4187825" y="3973513"/>
          <p14:tracePt t="2115" x="4187825" y="3965575"/>
          <p14:tracePt t="2185" x="4187825" y="3956050"/>
          <p14:tracePt t="2211" x="4179888" y="3946525"/>
          <p14:tracePt t="2222" x="4179888" y="3938588"/>
          <p14:tracePt t="2245" x="4179888" y="3929063"/>
          <p14:tracePt t="2253" x="4179888" y="3919538"/>
          <p14:tracePt t="2270" x="4179888" y="3911600"/>
          <p14:tracePt t="2285" x="4179888" y="3902075"/>
          <p14:tracePt t="2304" x="4179888" y="3894138"/>
          <p14:tracePt t="2310" x="4179888" y="3884613"/>
          <p14:tracePt t="2325" x="4179888" y="3875088"/>
          <p14:tracePt t="2349" x="4179888" y="3867150"/>
          <p14:tracePt t="2389" x="4179888" y="3857625"/>
          <p14:tracePt t="2423" x="4179888" y="3848100"/>
          <p14:tracePt t="2505" x="4179888" y="3840163"/>
          <p14:tracePt t="2543" x="4179888" y="3830638"/>
          <p14:tracePt t="2584" x="4179888" y="3822700"/>
          <p14:tracePt t="2594" x="4179888" y="3813175"/>
          <p14:tracePt t="2613" x="4179888" y="3803650"/>
          <p14:tracePt t="2627" x="4170363" y="3795713"/>
          <p14:tracePt t="2726" x="4170363" y="3786188"/>
          <p14:tracePt t="2743" x="4170363" y="3776663"/>
          <p14:tracePt t="2782" x="4170363" y="3768725"/>
          <p14:tracePt t="2958" x="4170363" y="3759200"/>
          <p14:tracePt t="3414" x="4170363" y="3751263"/>
          <p14:tracePt t="6640" x="4160838" y="3759200"/>
          <p14:tracePt t="7029" x="4160838" y="3768725"/>
          <p14:tracePt t="8756" x="4152900" y="3768725"/>
          <p14:tracePt t="9687" x="4152900" y="3759200"/>
          <p14:tracePt t="9710" x="4152900" y="3751263"/>
          <p14:tracePt t="9718" x="4152900" y="3741738"/>
          <p14:tracePt t="9734" x="4152900" y="3732213"/>
          <p14:tracePt t="9750" x="4152900" y="3724275"/>
          <p14:tracePt t="9760" x="4143375" y="3714750"/>
          <p14:tracePt t="9775" x="4143375" y="3697288"/>
          <p14:tracePt t="9792" x="4143375" y="3679825"/>
          <p14:tracePt t="9808" x="4143375" y="3652838"/>
          <p14:tracePt t="9825" x="4143375" y="3643313"/>
          <p14:tracePt t="9844" x="4143375" y="3625850"/>
          <p14:tracePt t="9858" x="4143375" y="3616325"/>
          <p14:tracePt t="9878" x="4143375" y="3608388"/>
          <p14:tracePt t="9895" x="4143375" y="3598863"/>
          <p14:tracePt t="9911" x="4143375" y="3589338"/>
          <p14:tracePt t="9925" x="4143375" y="3581400"/>
          <p14:tracePt t="9942" x="4143375" y="3571875"/>
          <p14:tracePt t="9958" x="4143375" y="3562350"/>
          <p14:tracePt t="9976" x="4143375" y="3554413"/>
          <p14:tracePt t="9992" x="4143375" y="3536950"/>
          <p14:tracePt t="10014" x="4143375" y="3527425"/>
          <p14:tracePt t="10047" x="4143375" y="3517900"/>
          <p14:tracePt t="10182" x="4143375" y="3509963"/>
          <p14:tracePt t="10200" x="4143375" y="3500438"/>
          <p14:tracePt t="10216" x="4143375" y="3490913"/>
          <p14:tracePt t="10234" x="4143375" y="3473450"/>
          <p14:tracePt t="10242" x="4143375" y="3465513"/>
          <p14:tracePt t="10251" x="4133850" y="3446463"/>
          <p14:tracePt t="10262" x="4125913" y="3402013"/>
          <p14:tracePt t="10278" x="4125913" y="3340100"/>
          <p14:tracePt t="10292" x="4125913" y="3322638"/>
          <p14:tracePt t="10295" x="4116388" y="3295650"/>
          <p14:tracePt t="10309" x="4116388" y="3276600"/>
          <p14:tracePt t="10325" x="4089400" y="3205163"/>
          <p14:tracePt t="10342" x="4081463" y="3160713"/>
          <p14:tracePt t="10358" x="4071938" y="3125788"/>
          <p14:tracePt t="10377" x="4062413" y="3089275"/>
          <p14:tracePt t="10392" x="4044950" y="3071813"/>
          <p14:tracePt t="10409" x="4044950" y="3054350"/>
          <p14:tracePt t="10425" x="4044950" y="3044825"/>
          <p14:tracePt t="10442" x="4037013" y="3044825"/>
          <p14:tracePt t="10459" x="4037013" y="3027363"/>
          <p14:tracePt t="10487" x="4027488" y="3017838"/>
          <p14:tracePt t="10498" x="4027488" y="3009900"/>
          <p14:tracePt t="10509" x="4027488" y="3000375"/>
          <p14:tracePt t="10526" x="4027488" y="2990850"/>
          <p14:tracePt t="10544" x="4017963" y="2973388"/>
          <p14:tracePt t="10559" x="4010025" y="2938463"/>
          <p14:tracePt t="10577" x="4000500" y="2928938"/>
          <p14:tracePt t="10592" x="4000500" y="2884488"/>
          <p14:tracePt t="10609" x="3990975" y="2847975"/>
          <p14:tracePt t="10625" x="3990975" y="2813050"/>
          <p14:tracePt t="10642" x="3983038" y="2776538"/>
          <p14:tracePt t="10645" x="3973513" y="2759075"/>
          <p14:tracePt t="10662" x="3973513" y="2741613"/>
          <p14:tracePt t="10679" x="3973513" y="2732088"/>
          <p14:tracePt t="10692" x="3965575" y="2724150"/>
          <p14:tracePt t="10709" x="3965575" y="2714625"/>
          <p14:tracePt t="10725" x="3956050" y="2697163"/>
          <p14:tracePt t="10742" x="3946525" y="2687638"/>
          <p14:tracePt t="10759" x="3946525" y="2679700"/>
          <p14:tracePt t="11084" x="3938588" y="2679700"/>
          <p14:tracePt t="11103" x="3938588" y="2670175"/>
          <p14:tracePt t="11305" x="3929063" y="2660650"/>
          <p14:tracePt t="11317" x="3919538" y="2652713"/>
          <p14:tracePt t="11337" x="3919538" y="2643188"/>
          <p14:tracePt t="11366" x="3911600" y="2643188"/>
          <p14:tracePt t="11390" x="3902075" y="2643188"/>
          <p14:tracePt t="11398" x="3902075" y="2652713"/>
          <p14:tracePt t="11414" x="3894138" y="2652713"/>
          <p14:tracePt t="11426" x="3894138" y="2660650"/>
          <p14:tracePt t="11454" x="3894138" y="2670175"/>
          <p14:tracePt t="11470" x="3894138" y="2679700"/>
          <p14:tracePt t="11482" x="3902075" y="2679700"/>
          <p14:tracePt t="11493" x="3929063" y="2679700"/>
          <p14:tracePt t="11509" x="4089400" y="2633663"/>
          <p14:tracePt t="11526" x="4116388" y="2608263"/>
          <p14:tracePt t="11543" x="4116388" y="2598738"/>
          <p14:tracePt t="11559" x="4116388" y="2589213"/>
          <p14:tracePt t="11599" x="4116388" y="2581275"/>
          <p14:tracePt t="11623" x="4108450" y="2589213"/>
          <p14:tracePt t="11639" x="4098925" y="2608263"/>
          <p14:tracePt t="11648" x="4071938" y="2616200"/>
          <p14:tracePt t="11659" x="4044950" y="2633663"/>
          <p14:tracePt t="11676" x="3965575" y="2652713"/>
          <p14:tracePt t="11694" x="3894138" y="2660650"/>
          <p14:tracePt t="11698" x="3867150" y="2660650"/>
          <p14:tracePt t="11709" x="3830638" y="2670175"/>
          <p14:tracePt t="11797" x="3840163" y="2660650"/>
          <p14:tracePt t="11813" x="3902075" y="2625725"/>
          <p14:tracePt t="11829" x="3919538" y="2616200"/>
          <p14:tracePt t="11843" x="3965575" y="2598738"/>
          <p14:tracePt t="11921" x="3946525" y="2608263"/>
          <p14:tracePt t="11944" x="3875088" y="2633663"/>
          <p14:tracePt t="11956" x="3848100" y="2633663"/>
          <p14:tracePt t="11965" x="3795713" y="2643188"/>
          <p14:tracePt t="11994" x="3786188" y="2643188"/>
          <p14:tracePt t="12009" x="3768725" y="2652713"/>
          <p14:tracePt t="12054" x="3776663" y="2652713"/>
          <p14:tracePt t="12062" x="3786188" y="2652713"/>
          <p14:tracePt t="12070" x="3803650" y="2652713"/>
          <p14:tracePt t="12079" x="3830638" y="2652713"/>
          <p14:tracePt t="12094" x="3867150" y="2652713"/>
          <p14:tracePt t="12096" x="3884613" y="2652713"/>
          <p14:tracePt t="12109" x="3919538" y="2660650"/>
          <p14:tracePt t="12128" x="3929063" y="2660650"/>
          <p14:tracePt t="12225" x="3902075" y="2670175"/>
          <p14:tracePt t="12242" x="3840163" y="2679700"/>
          <p14:tracePt t="12257" x="3813175" y="2679700"/>
          <p14:tracePt t="12286" x="3803650" y="2687638"/>
          <p14:tracePt t="12345" x="3840163" y="2687638"/>
          <p14:tracePt t="12351" x="3867150" y="2687638"/>
          <p14:tracePt t="12359" x="3884613" y="2687638"/>
          <p14:tracePt t="12376" x="3902075" y="2687638"/>
          <p14:tracePt t="12394" x="3911600" y="2687638"/>
          <p14:tracePt t="12464" x="3911600" y="2697163"/>
          <p14:tracePt t="12482" x="3911600" y="2705100"/>
          <p14:tracePt t="12503" x="3902075" y="2714625"/>
          <p14:tracePt t="12526" x="3894138" y="2714625"/>
          <p14:tracePt t="12544" x="3884613" y="2714625"/>
          <p14:tracePt t="12560" x="3875088" y="2714625"/>
          <p14:tracePt t="12623" x="3884613" y="2714625"/>
          <p14:tracePt t="12631" x="3894138" y="2714625"/>
          <p14:tracePt t="12644" x="3938588" y="2714625"/>
          <p14:tracePt t="12660" x="4044950" y="2697163"/>
          <p14:tracePt t="12676" x="4170363" y="2687638"/>
          <p14:tracePt t="12679" x="4197350" y="2679700"/>
          <p14:tracePt t="12693" x="4214813" y="2670175"/>
          <p14:tracePt t="12803" x="4197350" y="2670175"/>
          <p14:tracePt t="12815" x="4170363" y="2670175"/>
          <p14:tracePt t="12831" x="4108450" y="2670175"/>
          <p14:tracePt t="12848" x="4081463" y="2670175"/>
          <p14:tracePt t="12860" x="4037013" y="2670175"/>
          <p14:tracePt t="12876" x="4027488" y="2670175"/>
          <p14:tracePt t="12949" x="4027488" y="2660650"/>
          <p14:tracePt t="12974" x="4027488" y="2652713"/>
          <p14:tracePt t="12990" x="4044950" y="2643188"/>
          <p14:tracePt t="13048" x="4054475" y="2633663"/>
          <p14:tracePt t="13080" x="4071938" y="2633663"/>
          <p14:tracePt t="13095" x="4108450" y="2633663"/>
          <p14:tracePt t="13103" x="4143375" y="2633663"/>
          <p14:tracePt t="13115" x="4160838" y="2633663"/>
          <p14:tracePt t="13126" x="4214813" y="2633663"/>
          <p14:tracePt t="13143" x="4268788" y="2633663"/>
          <p14:tracePt t="13160" x="4348163" y="2633663"/>
          <p14:tracePt t="13177" x="4419600" y="2633663"/>
          <p14:tracePt t="13206" x="4429125" y="2633663"/>
          <p14:tracePt t="13264" x="4411663" y="2633663"/>
          <p14:tracePt t="13274" x="4394200" y="2633663"/>
          <p14:tracePt t="13287" x="4375150" y="2633663"/>
          <p14:tracePt t="13304" x="4303713" y="2652713"/>
          <p14:tracePt t="13313" x="4295775" y="2652713"/>
          <p14:tracePt t="13327" x="4286250" y="2660650"/>
          <p14:tracePt t="13677" x="4276725" y="2670175"/>
          <p14:tracePt t="13822" x="4268788" y="2670175"/>
          <p14:tracePt t="13954" x="4259263" y="2679700"/>
          <p14:tracePt t="14083" x="4259263" y="2687638"/>
          <p14:tracePt t="14150" x="4251325" y="2697163"/>
          <p14:tracePt t="14182" x="4251325" y="2705100"/>
          <p14:tracePt t="14200" x="4251325" y="2714625"/>
          <p14:tracePt t="14217" x="4251325" y="2724150"/>
          <p14:tracePt t="14232" x="4241800" y="2732088"/>
          <p14:tracePt t="14256" x="4241800" y="2741613"/>
          <p14:tracePt t="14286" x="4241800" y="2751138"/>
          <p14:tracePt t="14326" x="4241800" y="2759075"/>
          <p14:tracePt t="14335" x="4241800" y="2768600"/>
          <p14:tracePt t="14351" x="4259263" y="2776538"/>
          <p14:tracePt t="14367" x="4268788" y="2795588"/>
          <p14:tracePt t="14378" x="4295775" y="2813050"/>
          <p14:tracePt t="14396" x="4322763" y="2840038"/>
          <p14:tracePt t="14410" x="4367213" y="2867025"/>
          <p14:tracePt t="14427" x="4411663" y="2894013"/>
          <p14:tracePt t="14430" x="4429125" y="2901950"/>
          <p14:tracePt t="14445" x="4465638" y="2911475"/>
          <p14:tracePt t="14460" x="4518025" y="2938463"/>
          <p14:tracePt t="14463" x="4537075" y="2938463"/>
          <p14:tracePt t="14477" x="4616450" y="2973388"/>
          <p14:tracePt t="14494" x="4714875" y="3017838"/>
          <p14:tracePt t="14511" x="4813300" y="3062288"/>
          <p14:tracePt t="14527" x="4919663" y="3098800"/>
          <p14:tracePt t="14544" x="4983163" y="3116263"/>
          <p14:tracePt t="14561" x="5037138" y="3143250"/>
          <p14:tracePt t="14577" x="5072063" y="3160713"/>
          <p14:tracePt t="14594" x="5126038" y="3197225"/>
          <p14:tracePt t="14597" x="5143500" y="3205163"/>
          <p14:tracePt t="14611" x="5187950" y="3224213"/>
          <p14:tracePt t="14613" x="5224463" y="3251200"/>
          <p14:tracePt t="14627" x="5259388" y="3276600"/>
          <p14:tracePt t="14644" x="5367338" y="3348038"/>
          <p14:tracePt t="14647" x="5411788" y="3367088"/>
          <p14:tracePt t="14661" x="5456238" y="3394075"/>
          <p14:tracePt t="14677" x="5589588" y="3455988"/>
          <p14:tracePt t="14694" x="5653088" y="3473450"/>
          <p14:tracePt t="14711" x="5680075" y="3473450"/>
          <p14:tracePt t="14742" x="5688013" y="3482975"/>
          <p14:tracePt t="14758" x="5697538" y="3482975"/>
          <p14:tracePt t="14766" x="5705475" y="3490913"/>
          <p14:tracePt t="14777" x="5715000" y="3500438"/>
          <p14:tracePt t="14794" x="5732463" y="3509963"/>
          <p14:tracePt t="14797" x="5732463" y="3517900"/>
          <p14:tracePt t="14811" x="5732463" y="3527425"/>
          <p14:tracePt t="14814" x="5741988" y="3527425"/>
          <p14:tracePt t="14827" x="5741988" y="3536950"/>
          <p14:tracePt t="14845" x="5751513" y="3554413"/>
          <p14:tracePt t="14861" x="5768975" y="3571875"/>
          <p14:tracePt t="14863" x="5786438" y="3598863"/>
          <p14:tracePt t="14877" x="5813425" y="3616325"/>
          <p14:tracePt t="14894" x="5830888" y="3633788"/>
          <p14:tracePt t="14911" x="5840413" y="3643313"/>
          <p14:tracePt t="15044" x="5830888" y="3643313"/>
          <p14:tracePt t="15058" x="5759450" y="3608388"/>
          <p14:tracePt t="15071" x="5741988" y="3598863"/>
          <p14:tracePt t="15085" x="5741988" y="3589338"/>
          <p14:tracePt t="15087" x="5732463" y="3581400"/>
          <p14:tracePt t="15110" x="5732463" y="3562350"/>
          <p14:tracePt t="15118" x="5724525" y="3554413"/>
          <p14:tracePt t="15134" x="5724525" y="3544888"/>
          <p14:tracePt t="15150" x="5724525" y="3536950"/>
          <p14:tracePt t="15161" x="5724525" y="3527425"/>
          <p14:tracePt t="15177" x="5724525" y="3517900"/>
          <p14:tracePt t="15194" x="5724525" y="3509963"/>
          <p14:tracePt t="15211" x="5724525" y="3500438"/>
          <p14:tracePt t="15228" x="5724525" y="3490913"/>
          <p14:tracePt t="15244" x="5715000" y="3482975"/>
          <p14:tracePt t="15261" x="5715000" y="3473450"/>
          <p14:tracePt t="15312" x="5705475" y="3473450"/>
          <p14:tracePt t="15408" x="5705475" y="3465513"/>
          <p14:tracePt t="15422" x="5705475" y="3455988"/>
          <p14:tracePt t="15438" x="5705475" y="3446463"/>
          <p14:tracePt t="15447" x="5697538" y="3446463"/>
          <p14:tracePt t="15463" x="5697538" y="3438525"/>
          <p14:tracePt t="15486" x="5697538" y="3429000"/>
          <p14:tracePt t="15502" x="5697538" y="3419475"/>
          <p14:tracePt t="15518" x="5697538" y="3411538"/>
          <p14:tracePt t="15528" x="5688013" y="3411538"/>
          <p14:tracePt t="15544" x="5688013" y="3402013"/>
          <p14:tracePt t="15561" x="5688013" y="3394075"/>
          <p14:tracePt t="15578" x="5688013" y="3375025"/>
          <p14:tracePt t="15594" x="5688013" y="3357563"/>
          <p14:tracePt t="15597" x="5688013" y="3348038"/>
          <p14:tracePt t="15611" x="5688013" y="3340100"/>
          <p14:tracePt t="15628" x="5680075" y="3322638"/>
          <p14:tracePt t="15630" x="5680075" y="3295650"/>
          <p14:tracePt t="15645" x="5680075" y="3286125"/>
          <p14:tracePt t="15661" x="5680075" y="3251200"/>
          <p14:tracePt t="15678" x="5670550" y="3224213"/>
          <p14:tracePt t="15694" x="5670550" y="3205163"/>
          <p14:tracePt t="15711" x="5661025" y="3179763"/>
          <p14:tracePt t="15728" x="5661025" y="3152775"/>
          <p14:tracePt t="15744" x="5661025" y="3116263"/>
          <p14:tracePt t="15761" x="5661025" y="3062288"/>
          <p14:tracePt t="15778" x="5661025" y="3017838"/>
          <p14:tracePt t="15781" x="5661025" y="2990850"/>
          <p14:tracePt t="15795" x="5661025" y="2982913"/>
          <p14:tracePt t="15797" x="5670550" y="2965450"/>
          <p14:tracePt t="15811" x="5670550" y="2955925"/>
          <p14:tracePt t="15828" x="5670550" y="2928938"/>
          <p14:tracePt t="15831" x="5680075" y="2919413"/>
          <p14:tracePt t="15847" x="5680075" y="2901950"/>
          <p14:tracePt t="15861" x="5680075" y="2884488"/>
          <p14:tracePt t="15878" x="5680075" y="2857500"/>
          <p14:tracePt t="15895" x="5680075" y="2813050"/>
          <p14:tracePt t="15911" x="5680075" y="2786063"/>
          <p14:tracePt t="15928" x="5680075" y="2759075"/>
          <p14:tracePt t="15945" x="5688013" y="2751138"/>
          <p14:tracePt t="15961" x="5697538" y="2741613"/>
          <p14:tracePt t="15978" x="5705475" y="2724150"/>
          <p14:tracePt t="15981" x="5705475" y="2705100"/>
          <p14:tracePt t="16011" x="5715000" y="2687638"/>
          <p14:tracePt t="16028" x="5724525" y="2679700"/>
          <p14:tracePt t="16054" x="5724525" y="2660650"/>
          <p14:tracePt t="16086" x="5732463" y="2660650"/>
          <p14:tracePt t="16103" x="5751513" y="2660650"/>
          <p14:tracePt t="16119" x="5759450" y="2660650"/>
          <p14:tracePt t="16130" x="5768975" y="2660650"/>
          <p14:tracePt t="16137" x="5776913" y="2660650"/>
          <p14:tracePt t="16152" x="5786438" y="2660650"/>
          <p14:tracePt t="16161" x="5795963" y="2652713"/>
          <p14:tracePt t="16178" x="5803900" y="2652713"/>
          <p14:tracePt t="16195" x="5813425" y="2652713"/>
          <p14:tracePt t="16634" x="5813425" y="2643188"/>
          <p14:tracePt t="16655" x="5813425" y="2625725"/>
          <p14:tracePt t="16670" x="5813425" y="2616200"/>
          <p14:tracePt t="16678" x="5813425" y="2608263"/>
          <p14:tracePt t="16695" x="5813425" y="2598738"/>
          <p14:tracePt t="16712" x="5813425" y="2589213"/>
          <p14:tracePt t="16728" x="5813425" y="2581275"/>
          <p14:tracePt t="16758" x="5813425" y="2571750"/>
          <p14:tracePt t="16766" x="5822950" y="2562225"/>
          <p14:tracePt t="16782" x="5822950" y="2554288"/>
          <p14:tracePt t="16798" x="5822950" y="2544763"/>
          <p14:tracePt t="16812" x="5830888" y="2536825"/>
          <p14:tracePt t="16828" x="5840413" y="2527300"/>
          <p14:tracePt t="16847" x="5848350" y="2517775"/>
          <p14:tracePt t="16870" x="5857875" y="2517775"/>
          <p14:tracePt t="16886" x="5867400" y="2517775"/>
          <p14:tracePt t="16910" x="5875338" y="2517775"/>
          <p14:tracePt t="16943" x="5884863" y="2517775"/>
          <p14:tracePt t="16951" x="5884863" y="2527300"/>
          <p14:tracePt t="16962" x="5884863" y="2544763"/>
          <p14:tracePt t="16978" x="5894388" y="2581275"/>
          <p14:tracePt t="16981" x="5894388" y="2598738"/>
          <p14:tracePt t="16995" x="5902325" y="2616200"/>
          <p14:tracePt t="16998" x="5902325" y="2633663"/>
          <p14:tracePt t="17012" x="5902325" y="2643188"/>
          <p14:tracePt t="17029" x="5902325" y="2660650"/>
          <p14:tracePt t="17045" x="5902325" y="2670175"/>
          <p14:tracePt t="17070" x="5902325" y="2679700"/>
          <p14:tracePt t="17087" x="5902325" y="2687638"/>
          <p14:tracePt t="17103" x="5902325" y="2714625"/>
          <p14:tracePt t="17112" x="5902325" y="2724150"/>
          <p14:tracePt t="17128" x="5902325" y="2768600"/>
          <p14:tracePt t="17145" x="5902325" y="2822575"/>
          <p14:tracePt t="17162" x="5911850" y="2874963"/>
          <p14:tracePt t="17165" x="5911850" y="2911475"/>
          <p14:tracePt t="17178" x="5911850" y="2928938"/>
          <p14:tracePt t="17181" x="5911850" y="2946400"/>
          <p14:tracePt t="17195" x="5911850" y="2955925"/>
          <p14:tracePt t="17198" x="5911850" y="2973388"/>
          <p14:tracePt t="17212" x="5911850" y="2990850"/>
          <p14:tracePt t="17229" x="5919788" y="3036888"/>
          <p14:tracePt t="17231" x="5929313" y="3054350"/>
          <p14:tracePt t="17246" x="5938838" y="3081338"/>
          <p14:tracePt t="17262" x="5938838" y="3108325"/>
          <p14:tracePt t="17279" x="5938838" y="3133725"/>
          <p14:tracePt t="17507" x="5938838" y="3160713"/>
          <p14:tracePt t="17524" x="5938838" y="3224213"/>
          <p14:tracePt t="17531" x="5929313" y="3259138"/>
          <p14:tracePt t="17546" x="5911850" y="3340100"/>
          <p14:tracePt t="17549" x="5902325" y="3357563"/>
          <p14:tracePt t="17562" x="5902325" y="3375025"/>
          <p14:tracePt t="17579" x="5894388" y="3411538"/>
          <p14:tracePt t="17581" x="5894388" y="3419475"/>
          <p14:tracePt t="17597" x="5894388" y="3438525"/>
          <p14:tracePt t="17612" x="5894388" y="3446463"/>
          <p14:tracePt t="17629" x="5884863" y="3446463"/>
          <p14:tracePt t="17645" x="5884863" y="3473450"/>
          <p14:tracePt t="17662" x="5884863" y="3500438"/>
          <p14:tracePt t="17679" x="5884863" y="3527425"/>
          <p14:tracePt t="17696" x="5884863" y="3554413"/>
          <p14:tracePt t="17712" x="5884863" y="3571875"/>
          <p14:tracePt t="17729" x="5884863" y="3581400"/>
          <p14:tracePt t="17745" x="5884863" y="3598863"/>
          <p14:tracePt t="17858" x="5884863" y="3608388"/>
          <p14:tracePt t="17878" x="5884863" y="3616325"/>
          <p14:tracePt t="17928" x="5884863" y="3625850"/>
          <p14:tracePt t="18075" x="5884863" y="3633788"/>
          <p14:tracePt t="18091" x="5884863" y="3687763"/>
          <p14:tracePt t="18104" x="5884863" y="3724275"/>
          <p14:tracePt t="18114" x="5884863" y="3830638"/>
          <p14:tracePt t="18129" x="5884863" y="3973513"/>
          <p14:tracePt t="18146" x="5911850" y="4143375"/>
          <p14:tracePt t="18162" x="5973763" y="4322763"/>
          <p14:tracePt t="18165" x="6000750" y="4384675"/>
          <p14:tracePt t="18179" x="6037263" y="4446588"/>
          <p14:tracePt t="18197" x="6099175" y="4518025"/>
          <p14:tracePt t="18212" x="6153150" y="4608513"/>
          <p14:tracePt t="18215" x="6180138" y="4625975"/>
          <p14:tracePt t="18230" x="6215063" y="4679950"/>
          <p14:tracePt t="18246" x="6269038" y="4741863"/>
          <p14:tracePt t="18262" x="6384925" y="4803775"/>
          <p14:tracePt t="18279" x="6510338" y="4840288"/>
          <p14:tracePt t="18298" x="6634163" y="4875213"/>
          <p14:tracePt t="18312" x="6759575" y="4929188"/>
          <p14:tracePt t="18329" x="6884988" y="4965700"/>
          <p14:tracePt t="18333" x="6965950" y="4991100"/>
          <p14:tracePt t="18346" x="7045325" y="5018088"/>
          <p14:tracePt t="18362" x="7224713" y="5072063"/>
          <p14:tracePt t="18366" x="7304088" y="5089525"/>
          <p14:tracePt t="18379" x="7394575" y="5099050"/>
          <p14:tracePt t="18396" x="7581900" y="5116513"/>
          <p14:tracePt t="18412" x="7796213" y="5116513"/>
          <p14:tracePt t="18416" x="7875588" y="5116513"/>
          <p14:tracePt t="18429" x="8010525" y="5116513"/>
          <p14:tracePt t="18446" x="8062913" y="5108575"/>
          <p14:tracePt t="18462" x="8197850" y="5099050"/>
          <p14:tracePt t="18479" x="8251825" y="5089525"/>
          <p14:tracePt t="18497" x="8277225" y="5089525"/>
          <p14:tracePt t="18512" x="8323263" y="5089525"/>
          <p14:tracePt t="18529" x="8385175" y="5089525"/>
          <p14:tracePt t="18546" x="8474075" y="5099050"/>
          <p14:tracePt t="18549" x="8528050" y="5099050"/>
          <p14:tracePt t="18562" x="8562975" y="5108575"/>
          <p14:tracePt t="18565" x="8599488" y="5116513"/>
          <p14:tracePt t="18579" x="8643938" y="5126038"/>
          <p14:tracePt t="18597" x="8742363" y="5133975"/>
          <p14:tracePt t="18613" x="8813800" y="5133975"/>
          <p14:tracePt t="18616" x="8840788" y="5133975"/>
          <p14:tracePt t="18629" x="8848725" y="5133975"/>
          <p14:tracePt t="18647" x="8858250" y="5133975"/>
          <p14:tracePt t="18664" x="8796338" y="5126038"/>
          <p14:tracePt t="18679" x="8599488" y="5099050"/>
          <p14:tracePt t="18696" x="8385175" y="5099050"/>
          <p14:tracePt t="18713" x="8242300" y="5099050"/>
          <p14:tracePt t="18729" x="8153400" y="5099050"/>
          <p14:tracePt t="18746" x="8134350" y="5108575"/>
          <p14:tracePt t="18749" x="8126413" y="5108575"/>
          <p14:tracePt t="18779" x="8116888" y="5116513"/>
          <p14:tracePt t="18796" x="8143875" y="5133975"/>
          <p14:tracePt t="18814" x="8197850" y="5143500"/>
          <p14:tracePt t="18832" x="8340725" y="5153025"/>
          <p14:tracePt t="18846" x="8447088" y="5153025"/>
          <p14:tracePt t="18864" x="8582025" y="5153025"/>
          <p14:tracePt t="18879" x="8705850" y="5143500"/>
          <p14:tracePt t="18896" x="8804275" y="5133975"/>
          <p14:tracePt t="18914" x="8912225" y="5133975"/>
          <p14:tracePt t="18929" x="9010650" y="5133975"/>
          <p14:tracePt t="18946" x="9055100" y="5133975"/>
          <p14:tracePt t="18963" x="9063038" y="5133975"/>
          <p14:tracePt t="18979" x="9045575" y="5126038"/>
          <p14:tracePt t="18996" x="8939213" y="5116513"/>
          <p14:tracePt t="19013" x="8804275" y="5116513"/>
          <p14:tracePt t="19016" x="8759825" y="5116513"/>
          <p14:tracePt t="19029" x="8688388" y="5126038"/>
          <p14:tracePt t="19046" x="8661400" y="5133975"/>
          <p14:tracePt t="19063" x="8653463" y="5143500"/>
          <p14:tracePt t="19118" x="8688388" y="5153025"/>
          <p14:tracePt t="19126" x="8751888" y="5160963"/>
          <p14:tracePt t="19134" x="8804275" y="5160963"/>
          <p14:tracePt t="19146" x="8894763" y="5160963"/>
          <p14:tracePt t="19164" x="9028113" y="5160963"/>
          <p14:tracePt t="19179" x="9072563" y="5160963"/>
          <p14:tracePt t="19196" x="9082088" y="5160963"/>
          <p14:tracePt t="19217" x="9082088" y="5153025"/>
          <p14:tracePt t="19231" x="9082088" y="5133975"/>
          <p14:tracePt t="19520" x="9072563" y="5133975"/>
          <p14:tracePt t="19537" x="9072563" y="5153025"/>
          <p14:tracePt t="19550" x="9037638" y="5241925"/>
          <p14:tracePt t="19565" x="8902700" y="5276850"/>
          <p14:tracePt t="19580" x="8823325" y="5286375"/>
          <p14:tracePt t="19597" x="8643938" y="5313363"/>
          <p14:tracePt t="19599" x="8562975" y="5313363"/>
          <p14:tracePt t="19615" x="8466138" y="5313363"/>
          <p14:tracePt t="19630" x="8439150" y="5313363"/>
          <p14:tracePt t="19654" x="8439150" y="5295900"/>
          <p14:tracePt t="19665" x="8439150" y="5276850"/>
          <p14:tracePt t="19680" x="8510588" y="5251450"/>
          <p14:tracePt t="19696" x="8661400" y="5232400"/>
          <p14:tracePt t="19714" x="8786813" y="5232400"/>
          <p14:tracePt t="19731" x="8804275" y="5232400"/>
          <p14:tracePt t="19774" x="8769350" y="5232400"/>
          <p14:tracePt t="19783" x="8697913" y="5232400"/>
          <p14:tracePt t="19791" x="8626475" y="5232400"/>
          <p14:tracePt t="19801" x="8562975" y="5232400"/>
          <p14:tracePt t="19814" x="8429625" y="5232400"/>
          <p14:tracePt t="19832" x="8367713" y="5232400"/>
          <p14:tracePt t="19847" x="8348663" y="5232400"/>
          <p14:tracePt t="19863" x="8340725" y="5224463"/>
          <p14:tracePt t="19880" x="8348663" y="5224463"/>
          <p14:tracePt t="19896" x="8402638" y="5224463"/>
          <p14:tracePt t="19915" x="8545513" y="5224463"/>
          <p14:tracePt t="19930" x="8724900" y="5224463"/>
          <p14:tracePt t="19946" x="8912225" y="5224463"/>
          <p14:tracePt t="19949" x="8983663" y="5224463"/>
          <p14:tracePt t="19965" x="9018588" y="5224463"/>
          <p14:tracePt t="19997" x="9018588" y="5214938"/>
          <p14:tracePt t="20015" x="8947150" y="5205413"/>
          <p14:tracePt t="20030" x="8796338" y="5205413"/>
          <p14:tracePt t="20047" x="8609013" y="5187950"/>
          <p14:tracePt t="20064" x="8501063" y="5170488"/>
          <p14:tracePt t="20080" x="8466138" y="5170488"/>
          <p14:tracePt t="20142" x="8501063" y="5170488"/>
          <p14:tracePt t="20151" x="8537575" y="5170488"/>
          <p14:tracePt t="20159" x="8599488" y="5170488"/>
          <p14:tracePt t="20168" x="8670925" y="5170488"/>
          <p14:tracePt t="20180" x="8742363" y="5170488"/>
          <p14:tracePt t="20197" x="8823325" y="5153025"/>
          <p14:tracePt t="20200" x="8840788" y="5143500"/>
          <p14:tracePt t="20215" x="8848725" y="5143500"/>
          <p14:tracePt t="20254" x="8848725" y="5133975"/>
          <p14:tracePt t="20279" x="8840788" y="5133975"/>
          <p14:tracePt t="20287" x="8813800" y="5133975"/>
          <p14:tracePt t="20297" x="8796338" y="5126038"/>
          <p14:tracePt t="20316" x="8742363" y="5116513"/>
          <p14:tracePt t="20331" x="8705850" y="5116513"/>
          <p14:tracePt t="20334" x="8697913" y="5108575"/>
          <p14:tracePt t="20374" x="8688388" y="5108575"/>
          <p14:tracePt t="20407" x="8724900" y="5108575"/>
          <p14:tracePt t="20418" x="8777288" y="5108575"/>
          <p14:tracePt t="20425" x="8823325" y="5108575"/>
          <p14:tracePt t="20435" x="8875713" y="5108575"/>
          <p14:tracePt t="20447" x="8929688" y="5108575"/>
          <p14:tracePt t="20494" x="8902700" y="5108575"/>
          <p14:tracePt t="20502" x="8875713" y="5108575"/>
          <p14:tracePt t="20515" x="8840788" y="5108575"/>
          <p14:tracePt t="20530" x="8769350" y="5108575"/>
          <p14:tracePt t="20547" x="8732838" y="5108575"/>
          <p14:tracePt t="20564" x="8724900" y="5108575"/>
          <p14:tracePt t="20668" x="8724900" y="5116513"/>
          <p14:tracePt t="20688" x="8724900" y="5126038"/>
          <p14:tracePt t="20735" x="8732838" y="5126038"/>
          <p14:tracePt t="20801" x="8732838" y="5116513"/>
          <p14:tracePt t="20824" x="8724900" y="5116513"/>
          <p14:tracePt t="20854" x="8715375" y="5116513"/>
          <p14:tracePt t="21188" x="8705850" y="5116513"/>
          <p14:tracePt t="21523" x="8697913" y="5108575"/>
          <p14:tracePt t="21546" x="8697913" y="5089525"/>
          <p14:tracePt t="21559" x="8670925" y="5045075"/>
          <p14:tracePt t="21571" x="8653463" y="5018088"/>
          <p14:tracePt t="21581" x="8643938" y="5010150"/>
          <p14:tracePt t="21598" x="8616950" y="4956175"/>
          <p14:tracePt t="21615" x="8599488" y="4929188"/>
          <p14:tracePt t="21631" x="8599488" y="4919663"/>
          <p14:tracePt t="21647" x="8599488" y="4911725"/>
          <p14:tracePt t="21665" x="8599488" y="4902200"/>
          <p14:tracePt t="21681" x="8589963" y="4894263"/>
          <p14:tracePt t="21697" x="8589963" y="4884738"/>
          <p14:tracePt t="21714" x="8589963" y="4875213"/>
          <p14:tracePt t="21731" x="8582025" y="4867275"/>
          <p14:tracePt t="21750" x="8572500" y="4848225"/>
          <p14:tracePt t="21764" x="8555038" y="4830763"/>
          <p14:tracePt t="21781" x="8528050" y="4803775"/>
          <p14:tracePt t="21797" x="8491538" y="4776788"/>
          <p14:tracePt t="21814" x="8483600" y="4768850"/>
          <p14:tracePt t="21831" x="8466138" y="4759325"/>
          <p14:tracePt t="21848" x="8456613" y="4759325"/>
          <p14:tracePt t="21864" x="8429625" y="4751388"/>
          <p14:tracePt t="21881" x="8367713" y="4732338"/>
          <p14:tracePt t="21897" x="8323263" y="4724400"/>
          <p14:tracePt t="21918" x="8313738" y="4724400"/>
          <p14:tracePt t="21952" x="8313738" y="4714875"/>
          <p14:tracePt t="21959" x="8313738" y="4705350"/>
          <p14:tracePt t="21969" x="8313738" y="4697413"/>
          <p14:tracePt t="21981" x="8313738" y="4687888"/>
          <p14:tracePt t="21998" x="8313738" y="4625975"/>
          <p14:tracePt t="22014" x="8323263" y="4589463"/>
          <p14:tracePt t="22031" x="8323263" y="4572000"/>
          <p14:tracePt t="22047" x="8323263" y="4562475"/>
          <p14:tracePt t="22064" x="8323263" y="4554538"/>
          <p14:tracePt t="22096" x="8323263" y="4545013"/>
          <p14:tracePt t="22112" x="8323263" y="4537075"/>
          <p14:tracePt t="22143" x="8313738" y="4537075"/>
          <p14:tracePt t="22167" x="8304213" y="4537075"/>
          <p14:tracePt t="22175" x="8296275" y="4537075"/>
          <p14:tracePt t="22185" x="8286750" y="4537075"/>
          <p14:tracePt t="22198" x="8251825" y="4537075"/>
          <p14:tracePt t="22214" x="8224838" y="4527550"/>
          <p14:tracePt t="22231" x="8197850" y="4518025"/>
          <p14:tracePt t="22248" x="8188325" y="4518025"/>
          <p14:tracePt t="22320" x="8188325" y="4510088"/>
          <p14:tracePt t="22339" x="8180388" y="4510088"/>
          <p14:tracePt t="22360" x="8170863" y="4500563"/>
          <p14:tracePt t="22374" x="8170863" y="4491038"/>
          <p14:tracePt t="22398" x="8170863" y="4483100"/>
          <p14:tracePt t="22406" x="8161338" y="4483100"/>
          <p14:tracePt t="22422" x="8161338" y="4473575"/>
          <p14:tracePt t="22431" x="8153400" y="4473575"/>
          <p14:tracePt t="22448" x="8143875" y="4473575"/>
          <p14:tracePt t="22464" x="8134350" y="4473575"/>
          <p14:tracePt t="22486" x="8126413" y="4473575"/>
          <p14:tracePt t="22502" x="8116888" y="4473575"/>
          <p14:tracePt t="22515" x="8108950" y="4473575"/>
          <p14:tracePt t="22531" x="8099425" y="4473575"/>
          <p14:tracePt t="22548" x="8089900" y="4473575"/>
          <p14:tracePt t="22565" x="8072438" y="4473575"/>
          <p14:tracePt t="22581" x="8045450" y="4473575"/>
          <p14:tracePt t="22598" x="8018463" y="4483100"/>
          <p14:tracePt t="22614" x="8001000" y="4483100"/>
          <p14:tracePt t="22631" x="7983538" y="4491038"/>
          <p14:tracePt t="22648" x="7966075" y="4491038"/>
          <p14:tracePt t="22664" x="7956550" y="4491038"/>
          <p14:tracePt t="22681" x="7939088" y="4491038"/>
          <p14:tracePt t="22702" x="7929563" y="4491038"/>
          <p14:tracePt t="22714" x="7920038" y="4491038"/>
          <p14:tracePt t="22731" x="7902575" y="4491038"/>
          <p14:tracePt t="22748" x="7858125" y="4473575"/>
          <p14:tracePt t="22751" x="7831138" y="4465638"/>
          <p14:tracePt t="22765" x="7813675" y="4465638"/>
          <p14:tracePt t="22781" x="7759700" y="4438650"/>
          <p14:tracePt t="22798" x="7742238" y="4438650"/>
          <p14:tracePt t="22814" x="7724775" y="4438650"/>
          <p14:tracePt t="22831" x="7715250" y="4438650"/>
          <p14:tracePt t="22848" x="7680325" y="4438650"/>
          <p14:tracePt t="22865" x="7626350" y="4438650"/>
          <p14:tracePt t="22881" x="7589838" y="4438650"/>
          <p14:tracePt t="22898" x="7545388" y="4438650"/>
          <p14:tracePt t="22915" x="7527925" y="4438650"/>
          <p14:tracePt t="22917" x="7518400" y="4438650"/>
          <p14:tracePt t="22931" x="7510463" y="4438650"/>
          <p14:tracePt t="22948" x="7491413" y="4438650"/>
          <p14:tracePt t="22965" x="7473950" y="4429125"/>
          <p14:tracePt t="22983" x="7473950" y="4419600"/>
          <p14:tracePt t="23009" x="7466013" y="4419600"/>
          <p14:tracePt t="23083" x="7473950" y="4411663"/>
          <p14:tracePt t="23098" x="7473950" y="4402138"/>
          <p14:tracePt t="23114" x="7510463" y="4375150"/>
          <p14:tracePt t="23123" x="7537450" y="4375150"/>
          <p14:tracePt t="23132" x="7545388" y="4367213"/>
          <p14:tracePt t="23148" x="7562850" y="4367213"/>
          <p14:tracePt t="23184" x="7562850" y="4357688"/>
          <p14:tracePt t="23286" x="7562850" y="4367213"/>
          <p14:tracePt t="23304" x="7562850" y="4375150"/>
          <p14:tracePt t="23321" x="7562850" y="4384675"/>
          <p14:tracePt t="23329" x="7581900" y="4394200"/>
          <p14:tracePt t="23339" x="7626350" y="4402138"/>
          <p14:tracePt t="23354" x="7688263" y="4402138"/>
          <p14:tracePt t="23365" x="7732713" y="4402138"/>
          <p14:tracePt t="23381" x="7840663" y="4419600"/>
          <p14:tracePt t="23398" x="7858125" y="4419600"/>
          <p14:tracePt t="23430" x="7867650" y="4419600"/>
          <p14:tracePt t="23660" x="7848600" y="4419600"/>
          <p14:tracePt t="23676" x="7831138" y="4419600"/>
          <p14:tracePt t="23682" x="7823200" y="4419600"/>
          <p14:tracePt t="24368" x="7813675" y="4419600"/>
          <p14:tracePt t="24518" x="7804150" y="4429125"/>
          <p14:tracePt t="24539" x="7796213" y="4438650"/>
          <p14:tracePt t="24561" x="7751763" y="4456113"/>
          <p14:tracePt t="24571" x="7724775" y="4456113"/>
          <p14:tracePt t="24582" x="7688263" y="4473575"/>
          <p14:tracePt t="24599" x="7653338" y="4483100"/>
          <p14:tracePt t="24615" x="7643813" y="4491038"/>
          <p14:tracePt t="24654" x="7643813" y="4500563"/>
          <p14:tracePt t="24670" x="7643813" y="4510088"/>
          <p14:tracePt t="24851" x="7653338" y="4510088"/>
          <p14:tracePt t="24880" x="7661275" y="4510088"/>
          <p14:tracePt t="24887" x="7697788" y="4510088"/>
          <p14:tracePt t="24899" x="7705725" y="4510088"/>
          <p14:tracePt t="24902" x="7715250" y="4510088"/>
          <p14:tracePt t="24967" x="7724775" y="4510088"/>
          <p14:tracePt t="26995" x="7724775" y="4518025"/>
          <p14:tracePt t="27010" x="7724775" y="4527550"/>
          <p14:tracePt t="27024" x="7705725" y="4537075"/>
          <p14:tracePt t="27046" x="7670800" y="4537075"/>
          <p14:tracePt t="27052" x="7599363" y="4545013"/>
          <p14:tracePt t="27067" x="7572375" y="4554538"/>
          <p14:tracePt t="27085" x="7562850" y="4554538"/>
          <p14:tracePt t="27100" x="7562850" y="4562475"/>
          <p14:tracePt t="27122" x="7554913" y="4572000"/>
          <p14:tracePt t="27136" x="7545388" y="4589463"/>
          <p14:tracePt t="27150" x="7518400" y="4625975"/>
          <p14:tracePt t="27167" x="7500938" y="4643438"/>
          <p14:tracePt t="27190" x="7491413" y="4643438"/>
          <p14:tracePt t="27200" x="7483475" y="4643438"/>
          <p14:tracePt t="27217" x="7473950" y="4643438"/>
          <p14:tracePt t="27235" x="7446963" y="4643438"/>
          <p14:tracePt t="27237" x="7439025" y="4643438"/>
          <p14:tracePt t="27250" x="7429500" y="4643438"/>
          <p14:tracePt t="27267" x="7402513" y="4643438"/>
          <p14:tracePt t="27284" x="7375525" y="4633913"/>
          <p14:tracePt t="27300" x="7348538" y="4616450"/>
          <p14:tracePt t="27303" x="7331075" y="4608513"/>
          <p14:tracePt t="27317" x="7304088" y="4598988"/>
          <p14:tracePt t="27334" x="7197725" y="4554538"/>
          <p14:tracePt t="27350" x="7153275" y="4545013"/>
          <p14:tracePt t="27367" x="7081838" y="4518025"/>
          <p14:tracePt t="27384" x="7037388" y="4510088"/>
          <p14:tracePt t="27400" x="7000875" y="4491038"/>
          <p14:tracePt t="27417" x="6946900" y="4473575"/>
          <p14:tracePt t="27435" x="6875463" y="4456113"/>
          <p14:tracePt t="27450" x="6840538" y="4456113"/>
          <p14:tracePt t="27455" x="6823075" y="4456113"/>
          <p14:tracePt t="27467" x="6786563" y="4456113"/>
          <p14:tracePt t="27485" x="6742113" y="4456113"/>
          <p14:tracePt t="27500" x="6732588" y="4456113"/>
          <p14:tracePt t="27517" x="6724650" y="4456113"/>
          <p14:tracePt t="27535" x="6697663" y="4456113"/>
          <p14:tracePt t="27550" x="6688138" y="4456113"/>
          <p14:tracePt t="27574" x="6688138" y="4446588"/>
          <p14:tracePt t="27598" x="6670675" y="4446588"/>
          <p14:tracePt t="27606" x="6661150" y="4446588"/>
          <p14:tracePt t="27617" x="6634163" y="4438650"/>
          <p14:tracePt t="27635" x="6599238" y="4438650"/>
          <p14:tracePt t="27650" x="6572250" y="4438650"/>
          <p14:tracePt t="27667" x="6554788" y="4438650"/>
          <p14:tracePt t="27670" x="6545263" y="4438650"/>
          <p14:tracePt t="27700" x="6537325" y="4446588"/>
          <p14:tracePt t="27717" x="6537325" y="4465638"/>
          <p14:tracePt t="27734" x="6537325" y="4483100"/>
          <p14:tracePt t="27751" x="6537325" y="4491038"/>
          <p14:tracePt t="27827" x="6537325" y="4500563"/>
          <p14:tracePt t="27857" x="6537325" y="4510088"/>
          <p14:tracePt t="27872" x="6537325" y="4518025"/>
          <p14:tracePt t="27879" x="6537325" y="4537075"/>
          <p14:tracePt t="27894" x="6537325" y="4545013"/>
          <p14:tracePt t="27926" x="6545263" y="4554538"/>
          <p14:tracePt t="28063" x="6545263" y="4545013"/>
          <p14:tracePt t="28087" x="6545263" y="4537075"/>
          <p14:tracePt t="28092" x="6545263" y="4527550"/>
          <p14:tracePt t="28100" x="6545263" y="4518025"/>
          <p14:tracePt t="28126" x="6545263" y="4510088"/>
          <p14:tracePt t="28192" x="6545263" y="4491038"/>
          <p14:tracePt t="28242" x="6545263" y="4483100"/>
          <p14:tracePt t="28256" x="6537325" y="4483100"/>
          <p14:tracePt t="28270" x="6537325" y="4473575"/>
          <p14:tracePt t="28288" x="6537325" y="4465638"/>
          <p14:tracePt t="28301" x="6518275" y="4438650"/>
          <p14:tracePt t="28317" x="6510338" y="4384675"/>
          <p14:tracePt t="28336" x="6483350" y="4313238"/>
          <p14:tracePt t="28351" x="6473825" y="4286250"/>
          <p14:tracePt t="28369" x="6465888" y="4268788"/>
          <p14:tracePt t="28392" x="6465888" y="4259263"/>
          <p14:tracePt t="28407" x="6456363" y="4241800"/>
          <p14:tracePt t="28418" x="6446838" y="4241800"/>
          <p14:tracePt t="28435" x="6438900" y="4214813"/>
          <p14:tracePt t="28439" x="6438900" y="4205288"/>
          <p14:tracePt t="28451" x="6429375" y="4187825"/>
          <p14:tracePt t="28469" x="6419850" y="4160838"/>
          <p14:tracePt t="28484" x="6411913" y="4143375"/>
          <p14:tracePt t="28501" x="6402388" y="4143375"/>
          <p14:tracePt t="28517" x="6402388" y="4133850"/>
          <p14:tracePt t="28534" x="6394450" y="4125913"/>
          <p14:tracePt t="28551" x="6384925" y="4116388"/>
          <p14:tracePt t="28568" x="6375400" y="4116388"/>
          <p14:tracePt t="28598" x="6375400" y="4108450"/>
          <p14:tracePt t="28648" x="6367463" y="4108450"/>
          <p14:tracePt t="28695" x="6367463" y="4098925"/>
          <p14:tracePt t="28704" x="6367463" y="4089400"/>
          <p14:tracePt t="28762" x="6357938" y="4081463"/>
          <p14:tracePt t="28832" x="6348413" y="4071938"/>
          <p14:tracePt t="28868" x="6348413" y="4062413"/>
          <p14:tracePt t="28879" x="6348413" y="4054475"/>
          <p14:tracePt t="28895" x="6348413" y="4044950"/>
          <p14:tracePt t="28926" x="6348413" y="4037013"/>
          <p14:tracePt t="28951" x="6340475" y="4017963"/>
          <p14:tracePt t="28966" x="6340475" y="4010025"/>
          <p14:tracePt t="28982" x="6340475" y="4000500"/>
          <p14:tracePt t="28990" x="6340475" y="3990975"/>
          <p14:tracePt t="29001" x="6330950" y="3983038"/>
          <p14:tracePt t="29018" x="6323013" y="3965575"/>
          <p14:tracePt t="29046" x="6323013" y="3956050"/>
          <p14:tracePt t="29062" x="6323013" y="3946525"/>
          <p14:tracePt t="29087" x="6323013" y="3938588"/>
          <p14:tracePt t="29119" x="6323013" y="3929063"/>
          <p14:tracePt t="29150" x="6323013" y="3919538"/>
          <p14:tracePt t="29310" x="6323013" y="3929063"/>
          <p14:tracePt t="29335" x="6323013" y="3938588"/>
          <p14:tracePt t="29342" x="6323013" y="3946525"/>
          <p14:tracePt t="29351" x="6323013" y="3956050"/>
          <p14:tracePt t="29368" x="6330950" y="3965575"/>
          <p14:tracePt t="29384" x="6330950" y="3983038"/>
          <p14:tracePt t="29401" x="6340475" y="4000500"/>
          <p14:tracePt t="29418" x="6340475" y="4010025"/>
          <p14:tracePt t="29435" x="6340475" y="4027488"/>
          <p14:tracePt t="29735" x="6348413" y="4027488"/>
          <p14:tracePt t="29798" x="6348413" y="4037013"/>
          <p14:tracePt t="29822" x="6357938" y="4044950"/>
          <p14:tracePt t="29855" x="6357938" y="4054475"/>
          <p14:tracePt t="29871" x="6367463" y="4071938"/>
          <p14:tracePt t="29878" x="6367463" y="4081463"/>
          <p14:tracePt t="29888" x="6367463" y="4098925"/>
          <p14:tracePt t="29902" x="6367463" y="4133850"/>
          <p14:tracePt t="29918" x="6367463" y="4143375"/>
          <p14:tracePt t="29935" x="6367463" y="4152900"/>
          <p14:tracePt t="29951" x="6367463" y="4160838"/>
          <p14:tracePt t="30271" x="6367463" y="4152900"/>
          <p14:tracePt t="30350" x="6375400" y="4160838"/>
          <p14:tracePt t="30358" x="6384925" y="4187825"/>
          <p14:tracePt t="30368" x="6394450" y="4232275"/>
          <p14:tracePt t="30385" x="6402388" y="4268788"/>
          <p14:tracePt t="30402" x="6411913" y="4303713"/>
          <p14:tracePt t="30418" x="6429375" y="4313238"/>
          <p14:tracePt t="30502" x="6429375" y="4303713"/>
          <p14:tracePt t="30510" x="6429375" y="4286250"/>
          <p14:tracePt t="30519" x="6419850" y="4276725"/>
          <p14:tracePt t="30535" x="6411913" y="4224338"/>
          <p14:tracePt t="30552" x="6402388" y="4197350"/>
          <p14:tracePt t="30568" x="6402388" y="4170363"/>
          <p14:tracePt t="30670" x="6402388" y="4179888"/>
          <p14:tracePt t="30678" x="6402388" y="4205288"/>
          <p14:tracePt t="30688" x="6402388" y="4224338"/>
          <p14:tracePt t="30702" x="6402388" y="4241800"/>
          <p14:tracePt t="30798" x="6402388" y="4232275"/>
          <p14:tracePt t="30806" x="6402388" y="4224338"/>
          <p14:tracePt t="30818" x="6402388" y="4214813"/>
          <p14:tracePt t="30835" x="6402388" y="4197350"/>
          <p14:tracePt t="30838" x="6402388" y="4187825"/>
          <p14:tracePt t="30852" x="6402388" y="4179888"/>
          <p14:tracePt t="30868" x="6402388" y="4170363"/>
          <p14:tracePt t="30950" x="6411913" y="4170363"/>
          <p14:tracePt t="30958" x="6411913" y="4187825"/>
          <p14:tracePt t="30968" x="6419850" y="4214813"/>
          <p14:tracePt t="30985" x="6419850" y="4241800"/>
          <p14:tracePt t="31002" x="6419850" y="4259263"/>
          <p14:tracePt t="31165" x="6419850" y="4251325"/>
          <p14:tracePt t="31176" x="6419850" y="4232275"/>
          <p14:tracePt t="31185" x="6411913" y="4214813"/>
          <p14:tracePt t="31202" x="6402388" y="4197350"/>
          <p14:tracePt t="31219" x="6402388" y="4170363"/>
          <p14:tracePt t="31235" x="6402388" y="4160838"/>
          <p14:tracePt t="31252" x="6394450" y="4152900"/>
          <p14:tracePt t="31354" x="6402388" y="4152900"/>
          <p14:tracePt t="31363" x="6402388" y="4170363"/>
          <p14:tracePt t="31369" x="6402388" y="4179888"/>
          <p14:tracePt t="31386" x="6402388" y="4205288"/>
          <p14:tracePt t="31389" x="6402388" y="4214813"/>
          <p14:tracePt t="31419" x="6402388" y="4224338"/>
          <p14:tracePt t="31435" x="6411913" y="4259263"/>
          <p14:tracePt t="31438" x="6411913" y="4276725"/>
          <p14:tracePt t="31452" x="6419850" y="4286250"/>
          <p14:tracePt t="31469" x="6419850" y="4322763"/>
          <p14:tracePt t="31471" x="6419850" y="4330700"/>
          <p14:tracePt t="31488" x="6419850" y="4340225"/>
          <p14:tracePt t="31502" x="6419850" y="4348163"/>
          <p14:tracePt t="31609" x="6419850" y="4340225"/>
          <p14:tracePt t="31622" x="6411913" y="4313238"/>
          <p14:tracePt t="31641" x="6402388" y="4295775"/>
          <p14:tracePt t="31658" x="6402388" y="4259263"/>
          <p14:tracePt t="31669" x="6384925" y="4179888"/>
          <p14:tracePt t="31686" x="6384925" y="4160838"/>
          <p14:tracePt t="31702" x="6384925" y="4152900"/>
          <p14:tracePt t="31778" x="6384925" y="4160838"/>
          <p14:tracePt t="31801" x="6384925" y="4241800"/>
          <p14:tracePt t="31816" x="6394450" y="4295775"/>
          <p14:tracePt t="31825" x="6394450" y="4313238"/>
          <p14:tracePt t="31836" x="6394450" y="4330700"/>
          <p14:tracePt t="31839" x="6394450" y="4340225"/>
          <p14:tracePt t="31855" x="6394450" y="4357688"/>
          <p14:tracePt t="31920" x="6394450" y="4367213"/>
          <p14:tracePt t="31951" x="6394450" y="4357688"/>
          <p14:tracePt t="31967" x="6394450" y="4348163"/>
          <p14:tracePt t="31976" x="6394450" y="4340225"/>
          <p14:tracePt t="31986" x="6394450" y="4330700"/>
          <p14:tracePt t="32002" x="6384925" y="4286250"/>
          <p14:tracePt t="32005" x="6384925" y="4259263"/>
          <p14:tracePt t="32019" x="6375400" y="4241800"/>
          <p14:tracePt t="32022" x="6367463" y="4232275"/>
          <p14:tracePt t="32036" x="6367463" y="4224338"/>
          <p14:tracePt t="32052" x="6367463" y="4214813"/>
          <p14:tracePt t="32104" x="6367463" y="4251325"/>
          <p14:tracePt t="32112" x="6375400" y="4313238"/>
          <p14:tracePt t="32121" x="6394450" y="4375150"/>
          <p14:tracePt t="32136" x="6438900" y="4483100"/>
          <p14:tracePt t="32152" x="6483350" y="4554538"/>
          <p14:tracePt t="32169" x="6518275" y="4598988"/>
          <p14:tracePt t="32186" x="6527800" y="4608513"/>
          <p14:tracePt t="32223" x="6527800" y="4589463"/>
          <p14:tracePt t="32231" x="6527800" y="4572000"/>
          <p14:tracePt t="32241" x="6527800" y="4554538"/>
          <p14:tracePt t="32253" x="6518275" y="4545013"/>
          <p14:tracePt t="32269" x="6510338" y="4473575"/>
          <p14:tracePt t="32272" x="6500813" y="4456113"/>
          <p14:tracePt t="32286" x="6491288" y="4438650"/>
          <p14:tracePt t="32456" x="6491288" y="4446588"/>
          <p14:tracePt t="32463" x="6491288" y="4456113"/>
          <p14:tracePt t="32482" x="6491288" y="4465638"/>
          <p14:tracePt t="32572" x="6483350" y="4473575"/>
          <p14:tracePt t="32641" x="6473825" y="4473575"/>
          <p14:tracePt t="32665" x="6473825" y="4465638"/>
          <p14:tracePt t="32697" x="6465888" y="4456113"/>
          <p14:tracePt t="32904" x="6456363" y="4465638"/>
          <p14:tracePt t="33068" x="6446838" y="4473575"/>
          <p14:tracePt t="34559" x="6446838" y="4483100"/>
          <p14:tracePt t="34706" x="6446838" y="4429125"/>
          <p14:tracePt t="34727" x="6446838" y="4411663"/>
          <p14:tracePt t="34741" x="6438900" y="4357688"/>
          <p14:tracePt t="34756" x="6429375" y="4357688"/>
          <p14:tracePt t="34771" x="6429375" y="4348163"/>
          <p14:tracePt t="34815" x="6429375" y="4340225"/>
          <p14:tracePt t="34904" x="6429375" y="4330700"/>
          <p14:tracePt t="34931" x="6438900" y="4330700"/>
          <p14:tracePt t="34947" x="6465888" y="4313238"/>
          <p14:tracePt t="34957" x="6473825" y="4313238"/>
          <p14:tracePt t="34970" x="6510338" y="4295775"/>
          <p14:tracePt t="34973" x="6527800" y="4286250"/>
          <p14:tracePt t="34987" x="6562725" y="4268788"/>
          <p14:tracePt t="34990" x="6589713" y="4251325"/>
          <p14:tracePt t="35006" x="6626225" y="4179888"/>
          <p14:tracePt t="35021" x="6634163" y="4143375"/>
          <p14:tracePt t="35037" x="6643688" y="4081463"/>
          <p14:tracePt t="35040" x="6643688" y="4044950"/>
          <p14:tracePt t="35055" x="6643688" y="4010025"/>
          <p14:tracePt t="35071" x="6634163" y="3965575"/>
          <p14:tracePt t="35087" x="6634163" y="3956050"/>
          <p14:tracePt t="35105" x="6634163" y="3938588"/>
          <p14:tracePt t="35121" x="6643688" y="3919538"/>
          <p14:tracePt t="35138" x="6653213" y="3911600"/>
          <p14:tracePt t="35155" x="6653213" y="3902075"/>
          <p14:tracePt t="35174" x="6653213" y="3894138"/>
          <p14:tracePt t="35187" x="6661150" y="3894138"/>
          <p14:tracePt t="35204" x="6670675" y="3875088"/>
          <p14:tracePt t="35221" x="6688138" y="3875088"/>
          <p14:tracePt t="35237" x="6697663" y="3867150"/>
          <p14:tracePt t="35256" x="6705600" y="3857625"/>
          <p14:tracePt t="35337" x="6705600" y="3848100"/>
          <p14:tracePt t="35369" x="6705600" y="3840163"/>
          <p14:tracePt t="35382" x="6697663" y="3840163"/>
          <p14:tracePt t="35394" x="6697663" y="3830638"/>
          <p14:tracePt t="35406" x="6688138" y="3830638"/>
          <p14:tracePt t="35421" x="6680200" y="3813175"/>
          <p14:tracePt t="35437" x="6661150" y="3803650"/>
          <p14:tracePt t="35456" x="6626225" y="3795713"/>
          <p14:tracePt t="35473" x="6608763" y="3786188"/>
          <p14:tracePt t="35505" x="6608763" y="3776663"/>
          <p14:tracePt t="35551" x="6608763" y="3768725"/>
          <p14:tracePt t="35579" x="6608763" y="3759200"/>
          <p14:tracePt t="35599" x="6608763" y="3751263"/>
          <p14:tracePt t="35630" x="6608763" y="3741738"/>
          <p14:tracePt t="35646" x="6608763" y="3732213"/>
          <p14:tracePt t="35680" x="6608763" y="3724275"/>
          <p14:tracePt t="35712" x="6608763" y="3714750"/>
          <p14:tracePt t="35736" x="6608763" y="3705225"/>
          <p14:tracePt t="35746" x="6608763" y="3697288"/>
          <p14:tracePt t="35760" x="6616700" y="3687763"/>
          <p14:tracePt t="35776" x="6661150" y="3670300"/>
          <p14:tracePt t="35787" x="6732588" y="3652838"/>
          <p14:tracePt t="35790" x="6777038" y="3643313"/>
          <p14:tracePt t="35805" x="6823075" y="3643313"/>
          <p14:tracePt t="35821" x="6902450" y="3633788"/>
          <p14:tracePt t="35838" x="7018338" y="3633788"/>
          <p14:tracePt t="35841" x="7062788" y="3633788"/>
          <p14:tracePt t="35857" x="7116763" y="3633788"/>
          <p14:tracePt t="35873" x="7224713" y="3633788"/>
          <p14:tracePt t="35887" x="7323138" y="3633788"/>
          <p14:tracePt t="35905" x="7385050" y="3633788"/>
          <p14:tracePt t="35921" x="7419975" y="3633788"/>
          <p14:tracePt t="35938" x="7429500" y="3633788"/>
          <p14:tracePt t="35966" x="7439025" y="3643313"/>
          <p14:tracePt t="35998" x="7446963" y="3652838"/>
          <p14:tracePt t="36032" x="7446963" y="3660775"/>
          <p14:tracePt t="36087" x="7446963" y="3670300"/>
          <p14:tracePt t="36119" x="7446963" y="3679825"/>
          <p14:tracePt t="36143" x="7439025" y="3697288"/>
          <p14:tracePt t="36159" x="7429500" y="3705225"/>
          <p14:tracePt t="36168" x="7419975" y="3724275"/>
          <p14:tracePt t="36182" x="7394575" y="3751263"/>
          <p14:tracePt t="36205" x="7358063" y="3776663"/>
          <p14:tracePt t="36208" x="7340600" y="3786188"/>
          <p14:tracePt t="36221" x="7304088" y="3813175"/>
          <p14:tracePt t="36238" x="7143750" y="3867150"/>
          <p14:tracePt t="36255" x="7010400" y="3911600"/>
          <p14:tracePt t="36273" x="6875463" y="3938588"/>
          <p14:tracePt t="36288" x="6813550" y="3938588"/>
          <p14:tracePt t="36305" x="6697663" y="3956050"/>
          <p14:tracePt t="36321" x="6554788" y="3973513"/>
          <p14:tracePt t="36338" x="6394450" y="3983038"/>
          <p14:tracePt t="36355" x="6215063" y="3990975"/>
          <p14:tracePt t="36358" x="6126163" y="4000500"/>
          <p14:tracePt t="36371" x="6010275" y="4027488"/>
          <p14:tracePt t="36388" x="5776913" y="4044950"/>
          <p14:tracePt t="36391" x="5661025" y="4054475"/>
          <p14:tracePt t="36405" x="5562600" y="4054475"/>
          <p14:tracePt t="36421" x="5375275" y="4062413"/>
          <p14:tracePt t="36424" x="5276850" y="4062413"/>
          <p14:tracePt t="36438" x="5126038" y="4062413"/>
          <p14:tracePt t="36455" x="4983163" y="4062413"/>
          <p14:tracePt t="36472" x="4813300" y="4062413"/>
          <p14:tracePt t="36488" x="4643438" y="4062413"/>
          <p14:tracePt t="36504" x="4483100" y="4062413"/>
          <p14:tracePt t="36521" x="4322763" y="4062413"/>
          <p14:tracePt t="36538" x="4108450" y="4062413"/>
          <p14:tracePt t="36555" x="3902075" y="4062413"/>
          <p14:tracePt t="36572" x="3724275" y="4062413"/>
          <p14:tracePt t="36588" x="3562350" y="4071938"/>
          <p14:tracePt t="36591" x="3482975" y="4071938"/>
          <p14:tracePt t="36605" x="3384550" y="4071938"/>
          <p14:tracePt t="36621" x="3241675" y="4071938"/>
          <p14:tracePt t="36624" x="3205163" y="4071938"/>
          <p14:tracePt t="36638" x="3170238" y="4071938"/>
          <p14:tracePt t="36655" x="3152775" y="4071938"/>
          <p14:tracePt t="36671" x="3133725" y="4071938"/>
          <p14:tracePt t="36688" x="3125788" y="4071938"/>
          <p14:tracePt t="36705" x="3108325" y="4071938"/>
          <p14:tracePt t="36721" x="3089275" y="4071938"/>
          <p14:tracePt t="36738" x="3062288" y="4071938"/>
          <p14:tracePt t="36755" x="3027363" y="4071938"/>
          <p14:tracePt t="36758" x="3000375" y="4071938"/>
          <p14:tracePt t="36771" x="2965450" y="4071938"/>
          <p14:tracePt t="36788" x="2867025" y="4071938"/>
          <p14:tracePt t="36791" x="2822575" y="4071938"/>
          <p14:tracePt t="36805" x="2759075" y="4071938"/>
          <p14:tracePt t="36821" x="2660650" y="4071938"/>
          <p14:tracePt t="36824" x="2616200" y="4071938"/>
          <p14:tracePt t="36838" x="2517775" y="4071938"/>
          <p14:tracePt t="36855" x="2384425" y="4071938"/>
          <p14:tracePt t="36871" x="2268538" y="4071938"/>
          <p14:tracePt t="36888" x="2187575" y="4071938"/>
          <p14:tracePt t="36905" x="2160588" y="4071938"/>
          <p14:tracePt t="36921" x="2133600" y="4071938"/>
          <p14:tracePt t="36938" x="2116138" y="4062413"/>
          <p14:tracePt t="36942" x="2108200" y="4054475"/>
          <p14:tracePt t="36955" x="2098675" y="4054475"/>
          <p14:tracePt t="36958" x="2071688" y="4054475"/>
          <p14:tracePt t="36972" x="2044700" y="4054475"/>
          <p14:tracePt t="36988" x="1982788" y="4054475"/>
          <p14:tracePt t="36991" x="1955800" y="4054475"/>
          <p14:tracePt t="37007" x="1919288" y="4054475"/>
          <p14:tracePt t="37021" x="1911350" y="4054475"/>
          <p14:tracePt t="37038" x="1901825" y="4054475"/>
          <p14:tracePt t="37055" x="1893888" y="4054475"/>
          <p14:tracePt t="37078" x="1884363" y="4054475"/>
          <p14:tracePt t="37410" x="1874838" y="4054475"/>
          <p14:tracePt t="37985" x="1874838" y="4062413"/>
          <p14:tracePt t="38000" x="1901825" y="4071938"/>
          <p14:tracePt t="38012" x="1955800" y="4089400"/>
          <p14:tracePt t="38023" x="2108200" y="4125913"/>
          <p14:tracePt t="38039" x="2268538" y="4170363"/>
          <p14:tracePt t="38055" x="2411413" y="4214813"/>
          <p14:tracePt t="38072" x="2509838" y="4241800"/>
          <p14:tracePt t="38089" x="2554288" y="4251325"/>
          <p14:tracePt t="38105" x="2562225" y="4251325"/>
          <p14:tracePt t="38122" x="2581275" y="4251325"/>
          <p14:tracePt t="38193" x="2581275" y="4259263"/>
          <p14:tracePt t="38225" x="2581275" y="4268788"/>
          <p14:tracePt t="38249" x="2581275" y="4276725"/>
          <p14:tracePt t="38259" x="2581275" y="4286250"/>
          <p14:tracePt t="38273" x="2589213" y="4295775"/>
          <p14:tracePt t="38291" x="2589213" y="4303713"/>
          <p14:tracePt t="38306" x="2589213" y="4313238"/>
          <p14:tracePt t="38322" x="2589213" y="4322763"/>
          <p14:tracePt t="38339" x="2589213" y="4330700"/>
          <p14:tracePt t="38367" x="2589213" y="4340225"/>
          <p14:tracePt t="38400" x="2589213" y="4348163"/>
          <p14:tracePt t="38481" x="2589213" y="4357688"/>
          <p14:tracePt t="38537" x="2589213" y="4367213"/>
          <p14:tracePt t="38553" x="2589213" y="4375150"/>
          <p14:tracePt t="38569" x="2581275" y="4384675"/>
          <p14:tracePt t="38608" x="2571750" y="4384675"/>
          <p14:tracePt t="38640" x="2571750" y="4394200"/>
          <p14:tracePt t="38656" x="2571750" y="4402138"/>
          <p14:tracePt t="38672" x="2571750" y="4411663"/>
          <p14:tracePt t="38712" x="2571750" y="4419600"/>
          <p14:tracePt t="38752" x="2571750" y="4429125"/>
          <p14:tracePt t="38776" x="2571750" y="4438650"/>
          <p14:tracePt t="38808" x="2571750" y="4446588"/>
          <p14:tracePt t="38816" x="2571750" y="4456113"/>
          <p14:tracePt t="38840" x="2571750" y="4465638"/>
          <p14:tracePt t="38860" x="2571750" y="4473575"/>
          <p14:tracePt t="38879" x="2571750" y="4483100"/>
          <p14:tracePt t="38920" x="2571750" y="4491038"/>
          <p14:tracePt t="39016" x="2581275" y="4491038"/>
          <p14:tracePt t="39032" x="2589213" y="4491038"/>
          <p14:tracePt t="39050" x="2598738" y="4500563"/>
          <p14:tracePt t="39064" x="2608263" y="4500563"/>
          <p14:tracePt t="39073" x="2616200" y="4500563"/>
          <p14:tracePt t="39090" x="2625725" y="4500563"/>
          <p14:tracePt t="39348" x="2633663" y="4510088"/>
          <p14:tracePt t="39364" x="2643188" y="4518025"/>
          <p14:tracePt t="39373" x="2652713" y="4518025"/>
          <p14:tracePt t="39389" x="2660650" y="4527550"/>
          <p14:tracePt t="39392" x="2670175" y="4545013"/>
          <p14:tracePt t="39406" x="2724150" y="4581525"/>
          <p14:tracePt t="39423" x="2840038" y="4643438"/>
          <p14:tracePt t="39439" x="2973388" y="4697413"/>
          <p14:tracePt t="39456" x="3044825" y="4714875"/>
          <p14:tracePt t="39473" x="3081338" y="4724400"/>
          <p14:tracePt t="39661" x="3089275" y="4724400"/>
          <p14:tracePt t="39683" x="3098800" y="4732338"/>
          <p14:tracePt t="39702" x="3232150" y="4751388"/>
          <p14:tracePt t="39710" x="3295650" y="4759325"/>
          <p14:tracePt t="39723" x="3348038" y="4768850"/>
          <p14:tracePt t="39726" x="3402013" y="4776788"/>
          <p14:tracePt t="39739" x="3429000" y="4776788"/>
          <p14:tracePt t="39756" x="3473450" y="4776788"/>
          <p14:tracePt t="39759" x="3482975" y="4776788"/>
          <p14:tracePt t="39773" x="3500438" y="4786313"/>
          <p14:tracePt t="39832" x="3509963" y="4786313"/>
          <p14:tracePt t="39863" x="3527425" y="4786313"/>
          <p14:tracePt t="39869" x="3571875" y="4786313"/>
          <p14:tracePt t="39889" x="3670300" y="4786313"/>
          <p14:tracePt t="39906" x="3759200" y="4795838"/>
          <p14:tracePt t="39923" x="3803650" y="4803775"/>
          <p14:tracePt t="39939" x="3830638" y="4803775"/>
          <p14:tracePt t="40044" x="3840163" y="4813300"/>
          <p14:tracePt t="40116" x="3857625" y="4822825"/>
          <p14:tracePt t="40514" x="3867150" y="4822825"/>
          <p14:tracePt t="40759" x="3867150" y="48307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664AD-FC2C-4EDA-BC9D-BD514097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940903"/>
          </a:xfrm>
        </p:spPr>
        <p:txBody>
          <a:bodyPr/>
          <a:lstStyle/>
          <a:p>
            <a:pPr algn="ctr"/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EE26BB-4479-4A73-B336-48A7F94C2AE2}"/>
              </a:ext>
            </a:extLst>
          </p:cNvPr>
          <p:cNvSpPr/>
          <p:nvPr/>
        </p:nvSpPr>
        <p:spPr>
          <a:xfrm>
            <a:off x="0" y="0"/>
            <a:ext cx="12192000" cy="9409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5.3.1. Comparative ERD analysis with 30 MeV </a:t>
            </a:r>
            <a:r>
              <a:rPr kumimoji="0" lang="en-ZA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18 MeV </a:t>
            </a:r>
            <a:r>
              <a:rPr kumimoji="0" lang="en-ZA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5FEFE69B-15AF-4D1B-AA2A-72A2309C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26014"/>
            <a:ext cx="12192000" cy="5831985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EDE7-E315-43EA-BA46-DD93ECDF821B}"/>
              </a:ext>
            </a:extLst>
          </p:cNvPr>
          <p:cNvSpPr/>
          <p:nvPr/>
        </p:nvSpPr>
        <p:spPr>
          <a:xfrm>
            <a:off x="0" y="940904"/>
            <a:ext cx="6096000" cy="59170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EA0944-E00D-467F-A6D6-5898E8BBD2D7}"/>
              </a:ext>
            </a:extLst>
          </p:cNvPr>
          <p:cNvSpPr/>
          <p:nvPr/>
        </p:nvSpPr>
        <p:spPr>
          <a:xfrm>
            <a:off x="6096000" y="940904"/>
            <a:ext cx="6095999" cy="591709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08818F2-1540-4AD4-A667-DC430888D020}"/>
              </a:ext>
            </a:extLst>
          </p:cNvPr>
          <p:cNvSpPr/>
          <p:nvPr/>
        </p:nvSpPr>
        <p:spPr>
          <a:xfrm>
            <a:off x="-3" y="5317945"/>
            <a:ext cx="6095999" cy="5991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Depth profile of 30 MeV Au</a:t>
            </a:r>
            <a:r>
              <a:rPr kumimoji="0" lang="en-ZA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analysed pristine PET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BCE479D-91F3-4FBF-927C-D18D4C90B255}"/>
              </a:ext>
            </a:extLst>
          </p:cNvPr>
          <p:cNvSpPr/>
          <p:nvPr/>
        </p:nvSpPr>
        <p:spPr>
          <a:xfrm>
            <a:off x="6095998" y="5285874"/>
            <a:ext cx="6096001" cy="5744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Depth profile of 18 MeV Cu</a:t>
            </a:r>
            <a:r>
              <a:rPr kumimoji="0" lang="en-ZA" sz="22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analysed pristine PET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E7E4432-8EB4-43FC-97E6-8A1EB5123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95" y="1265365"/>
            <a:ext cx="5735067" cy="41393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D060972-EE4C-49F5-88E6-E8C543FEA9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294" y="1265365"/>
            <a:ext cx="5577203" cy="413933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0699B5E2-E482-4904-B088-434FF239060E}"/>
              </a:ext>
            </a:extLst>
          </p:cNvPr>
          <p:cNvSpPr/>
          <p:nvPr/>
        </p:nvSpPr>
        <p:spPr>
          <a:xfrm>
            <a:off x="4507832" y="1395663"/>
            <a:ext cx="1187115" cy="90325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O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BC110C0-91A7-4A8E-A455-419E6B8E6F3E}"/>
              </a:ext>
            </a:extLst>
          </p:cNvPr>
          <p:cNvCxnSpPr/>
          <p:nvPr/>
        </p:nvCxnSpPr>
        <p:spPr>
          <a:xfrm>
            <a:off x="4604084" y="1588169"/>
            <a:ext cx="5133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A3B7383-BCCB-4030-B0E4-86C202017467}"/>
              </a:ext>
            </a:extLst>
          </p:cNvPr>
          <p:cNvCxnSpPr/>
          <p:nvPr/>
        </p:nvCxnSpPr>
        <p:spPr>
          <a:xfrm>
            <a:off x="4604084" y="2117558"/>
            <a:ext cx="51334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4B12D26-F7DB-45E7-827D-C209DB5E51F7}"/>
              </a:ext>
            </a:extLst>
          </p:cNvPr>
          <p:cNvCxnSpPr>
            <a:cxnSpLocks/>
          </p:cNvCxnSpPr>
          <p:nvPr/>
        </p:nvCxnSpPr>
        <p:spPr>
          <a:xfrm>
            <a:off x="4604084" y="1860885"/>
            <a:ext cx="5133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05E77F4F-5079-4B4F-B733-AC221656EB06}"/>
              </a:ext>
            </a:extLst>
          </p:cNvPr>
          <p:cNvSpPr/>
          <p:nvPr/>
        </p:nvSpPr>
        <p:spPr>
          <a:xfrm>
            <a:off x="10491537" y="1395663"/>
            <a:ext cx="1138989" cy="90325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O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EC29417-373B-434F-8768-726EDD93E519}"/>
              </a:ext>
            </a:extLst>
          </p:cNvPr>
          <p:cNvCxnSpPr/>
          <p:nvPr/>
        </p:nvCxnSpPr>
        <p:spPr>
          <a:xfrm>
            <a:off x="10587789" y="1572127"/>
            <a:ext cx="513347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821E45D1-035E-4CCE-BEE8-A53DF17B4835}"/>
              </a:ext>
            </a:extLst>
          </p:cNvPr>
          <p:cNvCxnSpPr/>
          <p:nvPr/>
        </p:nvCxnSpPr>
        <p:spPr>
          <a:xfrm>
            <a:off x="10603831" y="2117558"/>
            <a:ext cx="513347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A0520C-BA56-4156-B2B0-8CF0DCD5D9C1}"/>
              </a:ext>
            </a:extLst>
          </p:cNvPr>
          <p:cNvCxnSpPr/>
          <p:nvPr/>
        </p:nvCxnSpPr>
        <p:spPr>
          <a:xfrm>
            <a:off x="10587790" y="1851297"/>
            <a:ext cx="5133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1A31333-7465-4752-ADCD-468571C5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6105348"/>
            <a:ext cx="12192002" cy="8096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4EB2F6-9087-4B63-AD79-AFA02C09D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92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96"/>
    </mc:Choice>
    <mc:Fallback>
      <p:transition spd="slow" advTm="37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9" x="6375400" y="5018088"/>
          <p14:tracePt t="896" x="6375400" y="5000625"/>
          <p14:tracePt t="904" x="6313488" y="4884738"/>
          <p14:tracePt t="914" x="6134100" y="4679950"/>
          <p14:tracePt t="931" x="5768975" y="4357688"/>
          <p14:tracePt t="947" x="5518150" y="4170363"/>
          <p14:tracePt t="964" x="5411788" y="4081463"/>
          <p14:tracePt t="981" x="5384800" y="4054475"/>
          <p14:tracePt t="996" x="5375275" y="4044950"/>
          <p14:tracePt t="1024" x="5375275" y="4037013"/>
          <p14:tracePt t="1041" x="5367338" y="4037013"/>
          <p14:tracePt t="1049" x="5357813" y="4037013"/>
          <p14:tracePt t="1063" x="5330825" y="4037013"/>
          <p14:tracePt t="1079" x="5251450" y="4037013"/>
          <p14:tracePt t="1082" x="5187950" y="4037013"/>
          <p14:tracePt t="1096" x="5062538" y="4037013"/>
          <p14:tracePt t="1112" x="4911725" y="4037013"/>
          <p14:tracePt t="1129" x="4813300" y="4037013"/>
          <p14:tracePt t="1146" x="4759325" y="4037013"/>
          <p14:tracePt t="1162" x="4741863" y="4037013"/>
          <p14:tracePt t="1179" x="4724400" y="4044950"/>
          <p14:tracePt t="1200" x="4714875" y="4054475"/>
          <p14:tracePt t="1216" x="4705350" y="4062413"/>
          <p14:tracePt t="1232" x="4697413" y="4071938"/>
          <p14:tracePt t="1246" x="4679950" y="4071938"/>
          <p14:tracePt t="1263" x="4652963" y="4089400"/>
          <p14:tracePt t="1265" x="4633913" y="4089400"/>
          <p14:tracePt t="1279" x="4625975" y="4089400"/>
          <p14:tracePt t="1296" x="4598988" y="4098925"/>
          <p14:tracePt t="1313" x="4562475" y="4098925"/>
          <p14:tracePt t="1329" x="4518025" y="4098925"/>
          <p14:tracePt t="1346" x="4473575" y="4071938"/>
          <p14:tracePt t="1363" x="4456113" y="4062413"/>
          <p14:tracePt t="1379" x="4446588" y="4054475"/>
          <p14:tracePt t="1396" x="4438650" y="4054475"/>
          <p14:tracePt t="1413" x="4429125" y="4054475"/>
          <p14:tracePt t="1429" x="4411663" y="4054475"/>
          <p14:tracePt t="1446" x="4402138" y="4054475"/>
          <p14:tracePt t="1466" x="4394200" y="4054475"/>
          <p14:tracePt t="1552" x="4384675" y="4054475"/>
          <p14:tracePt t="1602" x="4384675" y="4062413"/>
          <p14:tracePt t="1813" x="4384675" y="4071938"/>
          <p14:tracePt t="1832" x="4384675" y="4081463"/>
          <p14:tracePt t="1849" x="4384675" y="4089400"/>
          <p14:tracePt t="1872" x="4384675" y="4098925"/>
          <p14:tracePt t="2355" x="4384675" y="4108450"/>
          <p14:tracePt t="5161" x="4384675" y="4116388"/>
          <p14:tracePt t="5399" x="4394200" y="4116388"/>
          <p14:tracePt t="11945" x="4394200" y="4108450"/>
          <p14:tracePt t="11961" x="4394200" y="4098925"/>
          <p14:tracePt t="11970" x="4402138" y="4081463"/>
          <p14:tracePt t="11977" x="4411663" y="4071938"/>
          <p14:tracePt t="11986" x="4438650" y="4071938"/>
          <p14:tracePt t="12001" x="4491038" y="4054475"/>
          <p14:tracePt t="12018" x="4598988" y="4037013"/>
          <p14:tracePt t="12034" x="4697413" y="4027488"/>
          <p14:tracePt t="12051" x="4795838" y="4010025"/>
          <p14:tracePt t="12068" x="4911725" y="3983038"/>
          <p14:tracePt t="12071" x="4956175" y="3973513"/>
          <p14:tracePt t="12086" x="5018088" y="3946525"/>
          <p14:tracePt t="12101" x="5153025" y="3911600"/>
          <p14:tracePt t="12104" x="5205413" y="3902075"/>
          <p14:tracePt t="12118" x="5268913" y="3884613"/>
          <p14:tracePt t="12134" x="5394325" y="3848100"/>
          <p14:tracePt t="12151" x="5545138" y="3803650"/>
          <p14:tracePt t="12153" x="5634038" y="3768725"/>
          <p14:tracePt t="12168" x="5715000" y="3751263"/>
          <p14:tracePt t="12184" x="5938838" y="3697288"/>
          <p14:tracePt t="12201" x="6089650" y="3660775"/>
          <p14:tracePt t="12218" x="6224588" y="3625850"/>
          <p14:tracePt t="12234" x="6313488" y="3589338"/>
          <p14:tracePt t="12251" x="6384925" y="3554413"/>
          <p14:tracePt t="12268" x="6456363" y="3536950"/>
          <p14:tracePt t="12285" x="6491288" y="3527425"/>
          <p14:tracePt t="12301" x="6537325" y="3509963"/>
          <p14:tracePt t="12304" x="6562725" y="3500438"/>
          <p14:tracePt t="12318" x="6572250" y="3500438"/>
          <p14:tracePt t="12335" x="6608763" y="3500438"/>
          <p14:tracePt t="12337" x="6626225" y="3500438"/>
          <p14:tracePt t="12351" x="6643688" y="3500438"/>
          <p14:tracePt t="12368" x="6670675" y="3490913"/>
          <p14:tracePt t="12604" x="6670675" y="3500438"/>
          <p14:tracePt t="12616" x="6670675" y="3517900"/>
          <p14:tracePt t="12625" x="6653213" y="3544888"/>
          <p14:tracePt t="12636" x="6643688" y="3544888"/>
          <p14:tracePt t="12651" x="6608763" y="3571875"/>
          <p14:tracePt t="12668" x="6572250" y="3581400"/>
          <p14:tracePt t="12685" x="6562725" y="3589338"/>
          <p14:tracePt t="12701" x="6545263" y="3598863"/>
          <p14:tracePt t="12769" x="6545263" y="3608388"/>
          <p14:tracePt t="12794" x="6545263" y="3616325"/>
          <p14:tracePt t="12803" x="6545263" y="3625850"/>
          <p14:tracePt t="12810" x="6545263" y="3633788"/>
          <p14:tracePt t="12866" x="6545263" y="3643313"/>
          <p14:tracePt t="12997" x="6545263" y="3660775"/>
          <p14:tracePt t="13034" x="6554788" y="3660775"/>
          <p14:tracePt t="13042" x="6562725" y="3660775"/>
          <p14:tracePt t="13052" x="6589713" y="3643313"/>
          <p14:tracePt t="13069" x="6643688" y="3598863"/>
          <p14:tracePt t="13073" x="6688138" y="3571875"/>
          <p14:tracePt t="13085" x="6715125" y="3544888"/>
          <p14:tracePt t="13102" x="6759575" y="3490913"/>
          <p14:tracePt t="13105" x="6777038" y="3465513"/>
          <p14:tracePt t="13118" x="6777038" y="3438525"/>
          <p14:tracePt t="13135" x="6804025" y="3394075"/>
          <p14:tracePt t="13138" x="6813550" y="3367088"/>
          <p14:tracePt t="13152" x="6823075" y="3357563"/>
          <p14:tracePt t="13168" x="6867525" y="3286125"/>
          <p14:tracePt t="13185" x="6965950" y="3214688"/>
          <p14:tracePt t="13202" x="7108825" y="3152775"/>
          <p14:tracePt t="13218" x="7205663" y="3116263"/>
          <p14:tracePt t="13236" x="7296150" y="3098800"/>
          <p14:tracePt t="13252" x="7358063" y="3081338"/>
          <p14:tracePt t="13268" x="7385050" y="3081338"/>
          <p14:tracePt t="13286" x="7402513" y="3081338"/>
          <p14:tracePt t="13302" x="7419975" y="3081338"/>
          <p14:tracePt t="13305" x="7446963" y="3089275"/>
          <p14:tracePt t="13318" x="7473950" y="3108325"/>
          <p14:tracePt t="13337" x="7562850" y="3187700"/>
          <p14:tracePt t="13352" x="7599363" y="3214688"/>
          <p14:tracePt t="13354" x="7616825" y="3232150"/>
          <p14:tracePt t="13368" x="7643813" y="3276600"/>
          <p14:tracePt t="13386" x="7661275" y="3303588"/>
          <p14:tracePt t="13402" x="7661275" y="3322638"/>
          <p14:tracePt t="13418" x="7661275" y="3330575"/>
          <p14:tracePt t="13436" x="7661275" y="3340100"/>
          <p14:tracePt t="13530" x="7661275" y="3322638"/>
          <p14:tracePt t="13540" x="7661275" y="3295650"/>
          <p14:tracePt t="13553" x="7697788" y="3259138"/>
          <p14:tracePt t="13568" x="7912100" y="3214688"/>
          <p14:tracePt t="13585" x="8037513" y="3214688"/>
          <p14:tracePt t="13602" x="8153400" y="3232150"/>
          <p14:tracePt t="13618" x="8161338" y="3241675"/>
          <p14:tracePt t="13637" x="8161338" y="3251200"/>
          <p14:tracePt t="13652" x="8161338" y="3268663"/>
          <p14:tracePt t="13668" x="8153400" y="3313113"/>
          <p14:tracePt t="13686" x="8134350" y="3340100"/>
          <p14:tracePt t="13689" x="8116888" y="3367088"/>
          <p14:tracePt t="13702" x="8108950" y="3384550"/>
          <p14:tracePt t="13719" x="8089900" y="3402013"/>
          <p14:tracePt t="13736" x="8081963" y="3411538"/>
          <p14:tracePt t="13761" x="8072438" y="3411538"/>
          <p14:tracePt t="13825" x="8062913" y="3411538"/>
          <p14:tracePt t="13836" x="8054975" y="3411538"/>
          <p14:tracePt t="13855" x="8045450" y="3411538"/>
          <p14:tracePt t="13861" x="8045450" y="3394075"/>
          <p14:tracePt t="13869" x="8037513" y="3303588"/>
          <p14:tracePt t="13886" x="8037513" y="3214688"/>
          <p14:tracePt t="13888" x="8037513" y="3179763"/>
          <p14:tracePt t="13902" x="8062913" y="3152775"/>
          <p14:tracePt t="13919" x="8108950" y="3108325"/>
          <p14:tracePt t="13921" x="8116888" y="3098800"/>
          <p14:tracePt t="13936" x="8126413" y="3098800"/>
          <p14:tracePt t="13978" x="8134350" y="3098800"/>
          <p14:tracePt t="14001" x="8143875" y="3108325"/>
          <p14:tracePt t="14009" x="8143875" y="3133725"/>
          <p14:tracePt t="14019" x="8153400" y="3160713"/>
          <p14:tracePt t="14037" x="8161338" y="3205163"/>
          <p14:tracePt t="14052" x="8161338" y="3232150"/>
          <p14:tracePt t="14069" x="8161338" y="3251200"/>
          <p14:tracePt t="14087" x="8161338" y="3268663"/>
          <p14:tracePt t="14121" x="8161338" y="3276600"/>
          <p14:tracePt t="14179" x="8153400" y="3276600"/>
          <p14:tracePt t="14195" x="8153400" y="3268663"/>
          <p14:tracePt t="14204" x="8153400" y="3259138"/>
          <p14:tracePt t="14219" x="8153400" y="3224213"/>
          <p14:tracePt t="14236" x="8180388" y="3197225"/>
          <p14:tracePt t="14252" x="8224838" y="3197225"/>
          <p14:tracePt t="14290" x="8232775" y="3197225"/>
          <p14:tracePt t="14308" x="8242300" y="3205163"/>
          <p14:tracePt t="14322" x="8242300" y="3214688"/>
          <p14:tracePt t="14332" x="8242300" y="3224213"/>
          <p14:tracePt t="14341" x="8242300" y="3232150"/>
          <p14:tracePt t="14353" x="8242300" y="3259138"/>
          <p14:tracePt t="14369" x="8232775" y="3286125"/>
          <p14:tracePt t="14386" x="8205788" y="3286125"/>
          <p14:tracePt t="14402" x="8197850" y="3295650"/>
          <p14:tracePt t="14419" x="8180388" y="3295650"/>
          <p14:tracePt t="14466" x="8170863" y="3295650"/>
          <p14:tracePt t="14498" x="8161338" y="3295650"/>
          <p14:tracePt t="14710" x="8153400" y="3303588"/>
          <p14:tracePt t="14730" x="8099425" y="3313113"/>
          <p14:tracePt t="14750" x="8062913" y="3313113"/>
          <p14:tracePt t="14757" x="8027988" y="3313113"/>
          <p14:tracePt t="14765" x="8018463" y="3313113"/>
          <p14:tracePt t="14794" x="8010525" y="3313113"/>
          <p14:tracePt t="14817" x="8010525" y="3303588"/>
          <p14:tracePt t="14825" x="8010525" y="3286125"/>
          <p14:tracePt t="14837" x="8010525" y="3276600"/>
          <p14:tracePt t="14852" x="8018463" y="3268663"/>
          <p14:tracePt t="14869" x="8062913" y="3268663"/>
          <p14:tracePt t="14872" x="8089900" y="3268663"/>
          <p14:tracePt t="14887" x="8099425" y="3268663"/>
          <p14:tracePt t="14902" x="8108950" y="3276600"/>
          <p14:tracePt t="14948" x="8126413" y="3276600"/>
          <p14:tracePt t="14970" x="8126413" y="3286125"/>
          <p14:tracePt t="14988" x="8126413" y="3295650"/>
          <p14:tracePt t="14994" x="8126413" y="3303588"/>
          <p14:tracePt t="15141" x="8126413" y="3313113"/>
          <p14:tracePt t="15261" x="8161338" y="3313113"/>
          <p14:tracePt t="15265" x="8188325" y="3313113"/>
          <p14:tracePt t="15273" x="8205788" y="3313113"/>
          <p14:tracePt t="15286" x="8215313" y="3313113"/>
          <p14:tracePt t="15303" x="8224838" y="3313113"/>
          <p14:tracePt t="15492" x="8232775" y="3322638"/>
          <p14:tracePt t="15513" x="8224838" y="3322638"/>
          <p14:tracePt t="15526" x="8197850" y="3340100"/>
          <p14:tracePt t="15536" x="8170863" y="3348038"/>
          <p14:tracePt t="15553" x="8143875" y="3348038"/>
          <p14:tracePt t="15654" x="8170863" y="3340100"/>
          <p14:tracePt t="15663" x="8205788" y="3322638"/>
          <p14:tracePt t="15680" x="8313738" y="3286125"/>
          <p14:tracePt t="15703" x="8358188" y="3276600"/>
          <p14:tracePt t="15745" x="8367713" y="3276600"/>
          <p14:tracePt t="15755" x="8367713" y="3286125"/>
          <p14:tracePt t="15763" x="8367713" y="3295650"/>
          <p14:tracePt t="15778" x="8367713" y="3330575"/>
          <p14:tracePt t="15786" x="8367713" y="3348038"/>
          <p14:tracePt t="15803" x="8331200" y="3367088"/>
          <p14:tracePt t="15820" x="8304213" y="3375025"/>
          <p14:tracePt t="15836" x="8269288" y="3375025"/>
          <p14:tracePt t="15853" x="8259763" y="3375025"/>
          <p14:tracePt t="15889" x="8251825" y="3375025"/>
          <p14:tracePt t="15913" x="8242300" y="3375025"/>
          <p14:tracePt t="15929" x="8242300" y="3357563"/>
          <p14:tracePt t="15937" x="8242300" y="3340100"/>
          <p14:tracePt t="15945" x="8251825" y="3322638"/>
          <p14:tracePt t="15953" x="8269288" y="3313113"/>
          <p14:tracePt t="15970" x="8304213" y="3295650"/>
          <p14:tracePt t="15986" x="8348663" y="3295650"/>
          <p14:tracePt t="16003" x="8375650" y="3295650"/>
          <p14:tracePt t="16025" x="8385175" y="3295650"/>
          <p14:tracePt t="16050" x="8394700" y="3295650"/>
          <p14:tracePt t="16060" x="8402638" y="3295650"/>
          <p14:tracePt t="16071" x="8412163" y="3295650"/>
          <p14:tracePt t="16086" x="8420100" y="3295650"/>
          <p14:tracePt t="16120" x="8420100" y="3303588"/>
          <p14:tracePt t="16130" x="8429625" y="3303588"/>
          <p14:tracePt t="16145" x="8429625" y="3313113"/>
          <p14:tracePt t="16161" x="8429625" y="3322638"/>
          <p14:tracePt t="16170" x="8412163" y="3330575"/>
          <p14:tracePt t="16186" x="8348663" y="3330575"/>
          <p14:tracePt t="16203" x="8304213" y="3330575"/>
          <p14:tracePt t="16220" x="8277225" y="3330575"/>
          <p14:tracePt t="16236" x="8269288" y="3330575"/>
          <p14:tracePt t="16300" x="8259763" y="3330575"/>
          <p14:tracePt t="16347" x="8286750" y="3330575"/>
          <p14:tracePt t="16356" x="8304213" y="3330575"/>
          <p14:tracePt t="16370" x="8340725" y="3330575"/>
          <p14:tracePt t="16386" x="8358188" y="3330575"/>
          <p14:tracePt t="16477" x="8367713" y="3330575"/>
          <p14:tracePt t="16570" x="8375650" y="3330575"/>
          <p14:tracePt t="16610" x="8367713" y="3330575"/>
          <p14:tracePt t="16701" x="8367713" y="3322638"/>
          <p14:tracePt t="16716" x="8367713" y="3313113"/>
          <p14:tracePt t="16734" x="8375650" y="3313113"/>
          <p14:tracePt t="17138" x="8313738" y="3286125"/>
          <p14:tracePt t="17158" x="7902575" y="3197225"/>
          <p14:tracePt t="17174" x="7786688" y="3187700"/>
          <p14:tracePt t="17187" x="7581900" y="3143250"/>
          <p14:tracePt t="17204" x="7491413" y="3125788"/>
          <p14:tracePt t="17220" x="7473950" y="3125788"/>
          <p14:tracePt t="17316" x="7466013" y="3125788"/>
          <p14:tracePt t="17362" x="7456488" y="3125788"/>
          <p14:tracePt t="17377" x="7402513" y="3116263"/>
          <p14:tracePt t="17386" x="7340600" y="3108325"/>
          <p14:tracePt t="17395" x="7277100" y="3098800"/>
          <p14:tracePt t="17404" x="7197725" y="3089275"/>
          <p14:tracePt t="17420" x="7037388" y="3081338"/>
          <p14:tracePt t="17437" x="6894513" y="3081338"/>
          <p14:tracePt t="17440" x="6840538" y="3081338"/>
          <p14:tracePt t="17454" x="6804025" y="3081338"/>
          <p14:tracePt t="17457" x="6759575" y="3081338"/>
          <p14:tracePt t="17471" x="6732588" y="3081338"/>
          <p14:tracePt t="17487" x="6705600" y="3081338"/>
          <p14:tracePt t="17490" x="6697663" y="3081338"/>
          <p14:tracePt t="17506" x="6670675" y="3089275"/>
          <p14:tracePt t="17520" x="6616700" y="3108325"/>
          <p14:tracePt t="17537" x="6554788" y="3125788"/>
          <p14:tracePt t="17554" x="6500813" y="3143250"/>
          <p14:tracePt t="17571" x="6456363" y="3143250"/>
          <p14:tracePt t="17587" x="6429375" y="3160713"/>
          <p14:tracePt t="17604" x="6384925" y="3160713"/>
          <p14:tracePt t="17620" x="6357938" y="3160713"/>
          <p14:tracePt t="17637" x="6340475" y="3160713"/>
          <p14:tracePt t="17640" x="6330950" y="3160713"/>
          <p14:tracePt t="17654" x="6313488" y="3160713"/>
          <p14:tracePt t="17671" x="6286500" y="3160713"/>
          <p14:tracePt t="17687" x="6224588" y="3160713"/>
          <p14:tracePt t="17690" x="6197600" y="3160713"/>
          <p14:tracePt t="17704" x="6170613" y="3160713"/>
          <p14:tracePt t="17720" x="6099175" y="3160713"/>
          <p14:tracePt t="17737" x="6054725" y="3160713"/>
          <p14:tracePt t="17754" x="6000750" y="3152775"/>
          <p14:tracePt t="17772" x="5919788" y="3143250"/>
          <p14:tracePt t="17787" x="5848350" y="3143250"/>
          <p14:tracePt t="17804" x="5776913" y="3143250"/>
          <p14:tracePt t="17820" x="5715000" y="3143250"/>
          <p14:tracePt t="17837" x="5670550" y="3143250"/>
          <p14:tracePt t="17840" x="5653088" y="3143250"/>
          <p14:tracePt t="17854" x="5634038" y="3152775"/>
          <p14:tracePt t="17857" x="5616575" y="3152775"/>
          <p14:tracePt t="17871" x="5599113" y="3160713"/>
          <p14:tracePt t="17887" x="5537200" y="3187700"/>
          <p14:tracePt t="17890" x="5500688" y="3187700"/>
          <p14:tracePt t="17904" x="5438775" y="3197225"/>
          <p14:tracePt t="17923" x="5375275" y="3197225"/>
          <p14:tracePt t="17937" x="5330825" y="3197225"/>
          <p14:tracePt t="17954" x="5276850" y="3197225"/>
          <p14:tracePt t="17972" x="5205413" y="3197225"/>
          <p14:tracePt t="17987" x="5126038" y="3197225"/>
          <p14:tracePt t="18004" x="5062538" y="3197225"/>
          <p14:tracePt t="18021" x="5010150" y="3197225"/>
          <p14:tracePt t="18025" x="4983163" y="3197225"/>
          <p14:tracePt t="18037" x="4956175" y="3197225"/>
          <p14:tracePt t="18040" x="4938713" y="3197225"/>
          <p14:tracePt t="18054" x="4919663" y="3197225"/>
          <p14:tracePt t="18057" x="4911725" y="3197225"/>
          <p14:tracePt t="18072" x="4902200" y="3197225"/>
          <p14:tracePt t="18087" x="4894263" y="3197225"/>
          <p14:tracePt t="18104" x="4884738" y="3197225"/>
          <p14:tracePt t="18129" x="4875213" y="3197225"/>
          <p14:tracePt t="18145" x="4857750" y="3197225"/>
          <p14:tracePt t="18161" x="4848225" y="3197225"/>
          <p14:tracePt t="18172" x="4830763" y="3197225"/>
          <p14:tracePt t="18187" x="4822825" y="3197225"/>
          <p14:tracePt t="18218" x="4813300" y="3197225"/>
          <p14:tracePt t="18243" x="4803775" y="3197225"/>
          <p14:tracePt t="18259" x="4795838" y="3197225"/>
          <p14:tracePt t="18266" x="4776788" y="3197225"/>
          <p14:tracePt t="18274" x="4759325" y="3197225"/>
          <p14:tracePt t="18288" x="4741863" y="3197225"/>
          <p14:tracePt t="18304" x="4697413" y="3197225"/>
          <p14:tracePt t="18321" x="4660900" y="3197225"/>
          <p14:tracePt t="18337" x="4643438" y="3197225"/>
          <p14:tracePt t="18354" x="4633913" y="3197225"/>
          <p14:tracePt t="18373" x="4633913" y="3187700"/>
          <p14:tracePt t="18409" x="4633913" y="3179763"/>
          <p14:tracePt t="18418" x="4633913" y="3170238"/>
          <p14:tracePt t="18434" x="4633913" y="3160713"/>
          <p14:tracePt t="18443" x="4643438" y="3160713"/>
          <p14:tracePt t="18454" x="4679950" y="3160713"/>
          <p14:tracePt t="18472" x="4776788" y="3160713"/>
          <p14:tracePt t="18488" x="4919663" y="3160713"/>
          <p14:tracePt t="18508" x="5099050" y="3160713"/>
          <p14:tracePt t="18521" x="5126038" y="3160713"/>
          <p14:tracePt t="18561" x="5099050" y="3160713"/>
          <p14:tracePt t="18569" x="5054600" y="3160713"/>
          <p14:tracePt t="18581" x="4991100" y="3160713"/>
          <p14:tracePt t="18588" x="4929188" y="3152775"/>
          <p14:tracePt t="18604" x="4830763" y="3133725"/>
          <p14:tracePt t="18621" x="4741863" y="3133725"/>
          <p14:tracePt t="18638" x="4705350" y="3133725"/>
          <p14:tracePt t="18641" x="4697413" y="3133725"/>
          <p14:tracePt t="18654" x="4687888" y="3133725"/>
          <p14:tracePt t="18674" x="4679950" y="3133725"/>
          <p14:tracePt t="18802" x="4670425" y="3133725"/>
          <p14:tracePt t="18809" x="4589463" y="3133725"/>
          <p14:tracePt t="18822" x="4518025" y="3125788"/>
          <p14:tracePt t="18838" x="4394200" y="3108325"/>
          <p14:tracePt t="18840" x="4357688" y="3108325"/>
          <p14:tracePt t="18854" x="4313238" y="3089275"/>
          <p14:tracePt t="18858" x="4295775" y="3089275"/>
          <p14:tracePt t="18915" x="4286250" y="3081338"/>
          <p14:tracePt t="20094" x="4276725" y="3081338"/>
          <p14:tracePt t="20282" x="4268788" y="3089275"/>
          <p14:tracePt t="20357" x="4268788" y="3098800"/>
          <p14:tracePt t="20379" x="4259263" y="3098800"/>
          <p14:tracePt t="20515" x="4259263" y="3108325"/>
          <p14:tracePt t="21033" x="4259263" y="3116263"/>
          <p14:tracePt t="21089" x="4259263" y="3125788"/>
          <p14:tracePt t="21107" x="4259263" y="3133725"/>
          <p14:tracePt t="21123" x="4259263" y="3143250"/>
          <p14:tracePt t="21146" x="4259263" y="3152775"/>
          <p14:tracePt t="21154" x="4259263" y="3160713"/>
          <p14:tracePt t="21179" x="4251325" y="3170238"/>
          <p14:tracePt t="21325" x="4259263" y="3170238"/>
          <p14:tracePt t="21340" x="4313238" y="3170238"/>
          <p14:tracePt t="21350" x="4348163" y="3170238"/>
          <p14:tracePt t="21362" x="4402138" y="3179763"/>
          <p14:tracePt t="21372" x="4429125" y="3187700"/>
          <p14:tracePt t="21389" x="4438650" y="3187700"/>
          <p14:tracePt t="21466" x="4446588" y="3187700"/>
          <p14:tracePt t="22539" x="4446588" y="3179763"/>
          <p14:tracePt t="22903" x="4456113" y="3179763"/>
          <p14:tracePt t="23484" x="4465638" y="3179763"/>
          <p14:tracePt t="23948" x="4473575" y="3179763"/>
          <p14:tracePt t="24215" x="4473575" y="3187700"/>
          <p14:tracePt t="24410" x="4473575" y="3197225"/>
          <p14:tracePt t="24444" x="4483100" y="3197225"/>
          <p14:tracePt t="24605" x="4483100" y="3205163"/>
          <p14:tracePt t="24713" x="4491038" y="3205163"/>
          <p14:tracePt t="24738" x="4491038" y="3214688"/>
          <p14:tracePt t="24762" x="4500563" y="3214688"/>
          <p14:tracePt t="24811" x="4500563" y="3224213"/>
          <p14:tracePt t="24832" x="4500563" y="3232150"/>
          <p14:tracePt t="24850" x="4500563" y="3241675"/>
          <p14:tracePt t="24866" x="4500563" y="3251200"/>
          <p14:tracePt t="24907" x="4510088" y="3259138"/>
          <p14:tracePt t="24915" x="4518025" y="3259138"/>
          <p14:tracePt t="24924" x="4554538" y="3259138"/>
          <p14:tracePt t="24941" x="4687888" y="3276600"/>
          <p14:tracePt t="24957" x="4848225" y="3295650"/>
          <p14:tracePt t="24960" x="4902200" y="3295650"/>
          <p14:tracePt t="24974" x="4956175" y="3303588"/>
          <p14:tracePt t="24977" x="4973638" y="3303588"/>
          <p14:tracePt t="25028" x="4983163" y="3313113"/>
          <p14:tracePt t="25050" x="4973638" y="3322638"/>
          <p14:tracePt t="25074" x="4965700" y="3322638"/>
          <p14:tracePt t="25090" x="4956175" y="3322638"/>
          <p14:tracePt t="25106" x="4946650" y="3322638"/>
          <p14:tracePt t="25115" x="4938713" y="3322638"/>
          <p14:tracePt t="25130" x="4929188" y="3322638"/>
          <p14:tracePt t="25145" x="4919663" y="3322638"/>
          <p14:tracePt t="25157" x="4911725" y="3322638"/>
          <p14:tracePt t="25175" x="4902200" y="3322638"/>
          <p14:tracePt t="25191" x="4894263" y="3322638"/>
          <p14:tracePt t="25210" x="4884738" y="3322638"/>
          <p14:tracePt t="25249" x="4875213" y="3322638"/>
          <p14:tracePt t="25356" x="4867275" y="3322638"/>
          <p14:tracePt t="25382" x="4857750" y="3322638"/>
          <p14:tracePt t="25404" x="4848225" y="3322638"/>
          <p14:tracePt t="25413" x="4840288" y="3322638"/>
          <p14:tracePt t="25428" x="4822825" y="3322638"/>
          <p14:tracePt t="25441" x="4803775" y="3322638"/>
          <p14:tracePt t="25458" x="4786313" y="3322638"/>
          <p14:tracePt t="25481" x="4776788" y="3313113"/>
          <p14:tracePt t="25553" x="4768850" y="3313113"/>
          <p14:tracePt t="25570" x="4768850" y="3303588"/>
          <p14:tracePt t="25595" x="4759325" y="3303588"/>
          <p14:tracePt t="25611" x="4759325" y="3295650"/>
          <p14:tracePt t="25628" x="4751388" y="3286125"/>
          <p14:tracePt t="25713" x="4751388" y="3276600"/>
          <p14:tracePt t="25766" x="4751388" y="3268663"/>
          <p14:tracePt t="25820" x="4751388" y="3259138"/>
          <p14:tracePt t="25867" x="4751388" y="3251200"/>
          <p14:tracePt t="25898" x="4759325" y="3232150"/>
          <p14:tracePt t="26198" x="4768850" y="3232150"/>
          <p14:tracePt t="26286" x="4776788" y="3232150"/>
          <p14:tracePt t="27095" x="4786313" y="3232150"/>
          <p14:tracePt t="27147" x="4795838" y="3241675"/>
          <p14:tracePt t="27180" x="4795838" y="3251200"/>
          <p14:tracePt t="27212" x="4795838" y="3259138"/>
          <p14:tracePt t="27235" x="4795838" y="3268663"/>
          <p14:tracePt t="27258" x="4795838" y="3276600"/>
          <p14:tracePt t="27274" x="4795838" y="3286125"/>
          <p14:tracePt t="27290" x="4795838" y="3295650"/>
          <p14:tracePt t="27299" x="4786313" y="3295650"/>
          <p14:tracePt t="27314" x="4786313" y="3303588"/>
          <p14:tracePt t="27330" x="4786313" y="3313113"/>
          <p14:tracePt t="27363" x="4786313" y="3322638"/>
          <p14:tracePt t="27371" x="4795838" y="3322638"/>
          <p14:tracePt t="27380" x="4813300" y="3322638"/>
          <p14:tracePt t="27392" x="4830763" y="3322638"/>
          <p14:tracePt t="27409" x="4848225" y="3322638"/>
          <p14:tracePt t="27425" x="4867275" y="3322638"/>
          <p14:tracePt t="27473" x="4867275" y="3313113"/>
          <p14:tracePt t="27537" x="4867275" y="3303588"/>
          <p14:tracePt t="27563" x="4875213" y="3303588"/>
          <p14:tracePt t="27691" x="4884738" y="3295650"/>
          <p14:tracePt t="27707" x="4894263" y="3295650"/>
          <p14:tracePt t="27723" x="4946650" y="3286125"/>
          <p14:tracePt t="27734" x="4991100" y="3286125"/>
          <p14:tracePt t="27742" x="5062538" y="3286125"/>
          <p14:tracePt t="27759" x="5268913" y="3295650"/>
          <p14:tracePt t="27776" x="5465763" y="3322638"/>
          <p14:tracePt t="27779" x="5537200" y="3330575"/>
          <p14:tracePt t="27792" x="5581650" y="3340100"/>
          <p14:tracePt t="27809" x="5643563" y="3340100"/>
          <p14:tracePt t="27826" x="5653088" y="3340100"/>
          <p14:tracePt t="27842" x="5661025" y="3340100"/>
          <p14:tracePt t="27859" x="5697538" y="3340100"/>
          <p14:tracePt t="27877" x="5768975" y="3340100"/>
          <p14:tracePt t="27892" x="5867400" y="3340100"/>
          <p14:tracePt t="27909" x="5919788" y="3340100"/>
          <p14:tracePt t="27927" x="5938838" y="3330575"/>
          <p14:tracePt t="27945" x="5956300" y="3330575"/>
          <p14:tracePt t="27959" x="5956300" y="3322638"/>
          <p14:tracePt t="27977" x="6000750" y="3303588"/>
          <p14:tracePt t="27992" x="6018213" y="3303588"/>
          <p14:tracePt t="28009" x="6089650" y="3286125"/>
          <p14:tracePt t="28027" x="6116638" y="3276600"/>
          <p14:tracePt t="28042" x="6170613" y="3268663"/>
          <p14:tracePt t="28059" x="6286500" y="3268663"/>
          <p14:tracePt t="28077" x="6438900" y="3268663"/>
          <p14:tracePt t="28092" x="6545263" y="3268663"/>
          <p14:tracePt t="28109" x="6634163" y="3259138"/>
          <p14:tracePt t="28126" x="6724650" y="3251200"/>
          <p14:tracePt t="28129" x="6759575" y="3241675"/>
          <p14:tracePt t="28142" x="6796088" y="3232150"/>
          <p14:tracePt t="28159" x="6929438" y="3214688"/>
          <p14:tracePt t="28162" x="7018338" y="3214688"/>
          <p14:tracePt t="28176" x="7099300" y="3214688"/>
          <p14:tracePt t="28193" x="7323138" y="3214688"/>
          <p14:tracePt t="28209" x="7412038" y="3214688"/>
          <p14:tracePt t="28226" x="7483475" y="3214688"/>
          <p14:tracePt t="28242" x="7581900" y="3214688"/>
          <p14:tracePt t="28259" x="7697788" y="3214688"/>
          <p14:tracePt t="28277" x="7823200" y="3214688"/>
          <p14:tracePt t="28292" x="7974013" y="3214688"/>
          <p14:tracePt t="28309" x="8143875" y="3214688"/>
          <p14:tracePt t="28327" x="8323263" y="3214688"/>
          <p14:tracePt t="28342" x="8447088" y="3214688"/>
          <p14:tracePt t="28345" x="8491538" y="3214688"/>
          <p14:tracePt t="28359" x="8528050" y="3205163"/>
          <p14:tracePt t="28378" x="8572500" y="3197225"/>
          <p14:tracePt t="28392" x="8582025" y="3197225"/>
          <p14:tracePt t="28409" x="8589963" y="3197225"/>
          <p14:tracePt t="28427" x="8616950" y="3187700"/>
          <p14:tracePt t="28442" x="8634413" y="3187700"/>
          <p14:tracePt t="28459" x="8653463" y="3187700"/>
          <p14:tracePt t="28477" x="8661400" y="3187700"/>
          <p14:tracePt t="28492" x="8670925" y="3187700"/>
          <p14:tracePt t="29501" x="8670925" y="3179763"/>
          <p14:tracePt t="29535" x="8670925" y="3170238"/>
          <p14:tracePt t="29563" x="8670925" y="3160713"/>
          <p14:tracePt t="29580" x="8670925" y="3152775"/>
          <p14:tracePt t="29587" x="8670925" y="3143250"/>
          <p14:tracePt t="29601" x="8680450" y="3133725"/>
          <p14:tracePt t="29610" x="8680450" y="3125788"/>
          <p14:tracePt t="29627" x="8688388" y="3098800"/>
          <p14:tracePt t="29643" x="8688388" y="3071813"/>
          <p14:tracePt t="29660" x="8688388" y="3027363"/>
          <p14:tracePt t="29677" x="8697913" y="2990850"/>
          <p14:tracePt t="29693" x="8697913" y="2973388"/>
          <p14:tracePt t="29710" x="8697913" y="2965450"/>
          <p14:tracePt t="29726" x="8697913" y="2955925"/>
          <p14:tracePt t="29743" x="8705850" y="2946400"/>
          <p14:tracePt t="29786" x="8705850" y="2938463"/>
          <p14:tracePt t="29827" x="8705850" y="2928938"/>
          <p14:tracePt t="29842" x="8705850" y="2919413"/>
          <p14:tracePt t="29851" x="8705850" y="2911475"/>
          <p14:tracePt t="29866" x="8705850" y="2901950"/>
          <p14:tracePt t="29899" x="8705850" y="2894013"/>
          <p14:tracePt t="30628" x="8705850" y="2884488"/>
          <p14:tracePt t="30660" x="8705850" y="2874963"/>
          <p14:tracePt t="30716" x="8705850" y="2867025"/>
          <p14:tracePt t="30754" x="8705850" y="2857500"/>
          <p14:tracePt t="30820" x="8705850" y="2847975"/>
          <p14:tracePt t="30868" x="8705850" y="2840038"/>
          <p14:tracePt t="30934" x="8705850" y="2830513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C1B3C-FE34-4599-BD52-2085FD86A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74562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CB1536-CAC6-4466-836F-FA5AF0480A02}"/>
              </a:ext>
            </a:extLst>
          </p:cNvPr>
          <p:cNvSpPr/>
          <p:nvPr/>
        </p:nvSpPr>
        <p:spPr>
          <a:xfrm>
            <a:off x="0" y="0"/>
            <a:ext cx="12192000" cy="8800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5.3.2. Comparative ERD analysis with 30 MeV 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18 MeV 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beams</a:t>
            </a:r>
            <a:b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D629F9-14EC-4E76-A4C6-B3DAB9FE39F0}"/>
              </a:ext>
            </a:extLst>
          </p:cNvPr>
          <p:cNvSpPr/>
          <p:nvPr/>
        </p:nvSpPr>
        <p:spPr>
          <a:xfrm>
            <a:off x="5327375" y="880098"/>
            <a:ext cx="5817704" cy="669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 observations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A5EB88-F66F-406B-85FF-25EDFDC3B5D4}"/>
              </a:ext>
            </a:extLst>
          </p:cNvPr>
          <p:cNvSpPr/>
          <p:nvPr/>
        </p:nvSpPr>
        <p:spPr>
          <a:xfrm>
            <a:off x="424070" y="880098"/>
            <a:ext cx="4227267" cy="3822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Theoretical considerations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806D69-42DE-4DBD-981D-4B8BADD02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05" y="1364366"/>
            <a:ext cx="4336553" cy="3008851"/>
          </a:xfrm>
          <a:prstGeom prst="rect">
            <a:avLst/>
          </a:prstGeom>
        </p:spPr>
      </p:pic>
      <p:pic>
        <p:nvPicPr>
          <p:cNvPr id="53" name="Content Placeholder 52">
            <a:extLst>
              <a:ext uri="{FF2B5EF4-FFF2-40B4-BE49-F238E27FC236}">
                <a16:creationId xmlns:a16="http://schemas.microsoft.com/office/drawing/2014/main" id="{934A0A60-6CBF-415F-8358-FCEB1EEE9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082749" y="1214952"/>
            <a:ext cx="3629699" cy="2807843"/>
          </a:xfr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5D7F0B39-E012-47FC-BA42-8B3BC046C01D}"/>
              </a:ext>
            </a:extLst>
          </p:cNvPr>
          <p:cNvSpPr/>
          <p:nvPr/>
        </p:nvSpPr>
        <p:spPr>
          <a:xfrm>
            <a:off x="2479552" y="1475689"/>
            <a:ext cx="1860884" cy="59355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Au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recoil-X-section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Cu 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recoil-X-section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5EC783B-FF67-4262-94FD-101A4030DA5B}"/>
              </a:ext>
            </a:extLst>
          </p:cNvPr>
          <p:cNvCxnSpPr/>
          <p:nvPr/>
        </p:nvCxnSpPr>
        <p:spPr>
          <a:xfrm>
            <a:off x="2527681" y="1648848"/>
            <a:ext cx="51334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3B4715C-1121-4783-BB24-1EEB5447C455}"/>
              </a:ext>
            </a:extLst>
          </p:cNvPr>
          <p:cNvCxnSpPr/>
          <p:nvPr/>
        </p:nvCxnSpPr>
        <p:spPr>
          <a:xfrm>
            <a:off x="2527679" y="1879018"/>
            <a:ext cx="5133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BA23CC98-F68A-4BB6-9FA2-3C09187E81B9}"/>
              </a:ext>
            </a:extLst>
          </p:cNvPr>
          <p:cNvSpPr/>
          <p:nvPr/>
        </p:nvSpPr>
        <p:spPr>
          <a:xfrm>
            <a:off x="8102989" y="1402402"/>
            <a:ext cx="1500541" cy="49293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kumimoji="0" lang="en-ZA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analysis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975F82-0A8E-4BAB-AC3C-2B3B22F1498B}"/>
                  </a:ext>
                </a:extLst>
              </p:cNvPr>
              <p:cNvSpPr/>
              <p:nvPr/>
            </p:nvSpPr>
            <p:spPr>
              <a:xfrm>
                <a:off x="4651337" y="4520970"/>
                <a:ext cx="7476494" cy="193610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                                            </a:t>
                </a:r>
                <a:r>
                  <a:rPr kumimoji="0" lang="en-ZA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Ф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ZA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kumimoji="0" lang="en-ZA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It</m:t>
                        </m:r>
                      </m:num>
                      <m:den>
                        <m:r>
                          <m:rPr>
                            <m:sty m:val="p"/>
                          </m:rPr>
                          <a:rPr kumimoji="0" lang="en-ZA" sz="24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qeA</m:t>
                        </m:r>
                      </m:den>
                    </m:f>
                  </m:oMath>
                </a14:m>
                <a:endParaRPr kumimoji="0" lang="en-ZA" sz="2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ZA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197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Au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7+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time of analysis (t) &amp; fluence (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Ф) : 9 min &amp;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9.8 x 10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12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ions/cm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63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Cu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5+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time of analysis (t) &amp; fluence (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Ф) : 20 min &amp;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3 x 10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13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ions/cm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9975F82-0A8E-4BAB-AC3C-2B3B22F149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337" y="4520970"/>
                <a:ext cx="7476494" cy="1936101"/>
              </a:xfrm>
              <a:prstGeom prst="rect">
                <a:avLst/>
              </a:prstGeom>
              <a:blipFill>
                <a:blip r:embed="rId6"/>
                <a:stretch>
                  <a:fillRect l="-48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C0DC658-BDB5-487C-8867-C150E5185DAB}"/>
              </a:ext>
            </a:extLst>
          </p:cNvPr>
          <p:cNvSpPr/>
          <p:nvPr/>
        </p:nvSpPr>
        <p:spPr>
          <a:xfrm>
            <a:off x="0" y="4306958"/>
            <a:ext cx="4651337" cy="7822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Variation of recoil cross section with target mass for 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 and  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 incident beams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63FF4A-CC08-48B3-9759-1B54140F7D1B}"/>
              </a:ext>
            </a:extLst>
          </p:cNvPr>
          <p:cNvSpPr/>
          <p:nvPr/>
        </p:nvSpPr>
        <p:spPr>
          <a:xfrm>
            <a:off x="4651337" y="4117260"/>
            <a:ext cx="7540663" cy="3822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Energy spectra for hydrogen yield in counts for 30 MeV 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and 18 MeV 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incident beams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4C75F9-ABE3-47D3-9ED5-3325910A1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232370"/>
            <a:ext cx="12191999" cy="63449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7B1199-51D8-4453-BDBD-D34BB3AF35A2}"/>
              </a:ext>
            </a:extLst>
          </p:cNvPr>
          <p:cNvCxnSpPr/>
          <p:nvPr/>
        </p:nvCxnSpPr>
        <p:spPr>
          <a:xfrm>
            <a:off x="8131125" y="1517893"/>
            <a:ext cx="225085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0330ED-35C0-4A8C-BEA5-0684A9227666}"/>
              </a:ext>
            </a:extLst>
          </p:cNvPr>
          <p:cNvCxnSpPr/>
          <p:nvPr/>
        </p:nvCxnSpPr>
        <p:spPr>
          <a:xfrm>
            <a:off x="8131125" y="1772529"/>
            <a:ext cx="2250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Audio 62">
            <a:hlinkClick r:id="" action="ppaction://media"/>
            <a:extLst>
              <a:ext uri="{FF2B5EF4-FFF2-40B4-BE49-F238E27FC236}">
                <a16:creationId xmlns:a16="http://schemas.microsoft.com/office/drawing/2014/main" id="{6B987574-3776-4AD4-B01A-4499DA36B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95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43"/>
    </mc:Choice>
    <mc:Fallback>
      <p:transition spd="slow" advTm="106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37" x="7796213" y="4232275"/>
          <p14:tracePt t="910" x="7777163" y="4232275"/>
          <p14:tracePt t="919" x="7589838" y="4232275"/>
          <p14:tracePt t="928" x="7180263" y="4232275"/>
          <p14:tracePt t="941" x="6742113" y="4232275"/>
          <p14:tracePt t="958" x="5929313" y="4179888"/>
          <p14:tracePt t="962" x="5554663" y="4125913"/>
          <p14:tracePt t="975" x="5062538" y="4044950"/>
          <p14:tracePt t="991" x="4813300" y="3983038"/>
          <p14:tracePt t="1007" x="4652963" y="3929063"/>
          <p14:tracePt t="1024" x="4537075" y="3867150"/>
          <p14:tracePt t="1040" x="4313238" y="3741738"/>
          <p14:tracePt t="1057" x="3786188" y="3446463"/>
          <p14:tracePt t="1074" x="3170238" y="3089275"/>
          <p14:tracePt t="1091" x="2581275" y="2768600"/>
          <p14:tracePt t="1107" x="2116138" y="2571750"/>
          <p14:tracePt t="1110" x="1965325" y="2509838"/>
          <p14:tracePt t="1124" x="1857375" y="2455863"/>
          <p14:tracePt t="1141" x="1679575" y="2401888"/>
          <p14:tracePt t="1144" x="1598613" y="2393950"/>
          <p14:tracePt t="1158" x="1509713" y="2374900"/>
          <p14:tracePt t="1174" x="1393825" y="2374900"/>
          <p14:tracePt t="1191" x="1347788" y="2384425"/>
          <p14:tracePt t="1207" x="1268413" y="2428875"/>
          <p14:tracePt t="1224" x="1204913" y="2455863"/>
          <p14:tracePt t="1241" x="1133475" y="2473325"/>
          <p14:tracePt t="1257" x="1000125" y="2473325"/>
          <p14:tracePt t="1274" x="803275" y="2455863"/>
          <p14:tracePt t="1291" x="615950" y="2401888"/>
          <p14:tracePt t="1307" x="482600" y="2339975"/>
          <p14:tracePt t="1310" x="438150" y="2303463"/>
          <p14:tracePt t="1324" x="411163" y="2268538"/>
          <p14:tracePt t="1341" x="330200" y="2197100"/>
          <p14:tracePt t="1344" x="285750" y="2152650"/>
          <p14:tracePt t="1360" x="223838" y="2071688"/>
          <p14:tracePt t="1374" x="160338" y="2009775"/>
          <p14:tracePt t="1391" x="88900" y="1982788"/>
          <p14:tracePt t="1407" x="9525" y="1938338"/>
          <p14:tracePt t="1424" x="0" y="1911350"/>
          <p14:tracePt t="1455" x="0" y="1901825"/>
          <p14:tracePt t="1513" x="0" y="1893888"/>
          <p14:tracePt t="1530" x="26988" y="1866900"/>
          <p14:tracePt t="1538" x="61913" y="1857375"/>
          <p14:tracePt t="1544" x="107950" y="1839913"/>
          <p14:tracePt t="1559" x="133350" y="1812925"/>
          <p14:tracePt t="1562" x="169863" y="1795463"/>
          <p14:tracePt t="1574" x="196850" y="1751013"/>
          <p14:tracePt t="1591" x="196850" y="1741488"/>
          <p14:tracePt t="1607" x="196850" y="1731963"/>
          <p14:tracePt t="1715" x="196850" y="1741488"/>
          <p14:tracePt t="1723" x="196850" y="1751013"/>
          <p14:tracePt t="1730" x="196850" y="1768475"/>
          <p14:tracePt t="1744" x="196850" y="1776413"/>
          <p14:tracePt t="1760" x="196850" y="1785938"/>
          <p14:tracePt t="1841" x="187325" y="1785938"/>
          <p14:tracePt t="2028" x="196850" y="1785938"/>
          <p14:tracePt t="2052" x="204788" y="1785938"/>
          <p14:tracePt t="2063" x="223838" y="1795463"/>
          <p14:tracePt t="2087" x="231775" y="1795463"/>
          <p14:tracePt t="2105" x="231775" y="1803400"/>
          <p14:tracePt t="2113" x="241300" y="1812925"/>
          <p14:tracePt t="2128" x="241300" y="1822450"/>
          <p14:tracePt t="2143" x="241300" y="1839913"/>
          <p14:tracePt t="2158" x="241300" y="1901825"/>
          <p14:tracePt t="2176" x="241300" y="1946275"/>
          <p14:tracePt t="2191" x="241300" y="1982788"/>
          <p14:tracePt t="2208" x="241300" y="2000250"/>
          <p14:tracePt t="2224" x="241300" y="2009775"/>
          <p14:tracePt t="2290" x="250825" y="1982788"/>
          <p14:tracePt t="2305" x="276225" y="1911350"/>
          <p14:tracePt t="2320" x="312738" y="1830388"/>
          <p14:tracePt t="2327" x="330200" y="1785938"/>
          <p14:tracePt t="2342" x="339725" y="1758950"/>
          <p14:tracePt t="2344" x="347663" y="1751013"/>
          <p14:tracePt t="2358" x="347663" y="1741488"/>
          <p14:tracePt t="2398" x="357188" y="1731963"/>
          <p14:tracePt t="2406" x="366713" y="1731963"/>
          <p14:tracePt t="2414" x="366713" y="1751013"/>
          <p14:tracePt t="2424" x="366713" y="1776413"/>
          <p14:tracePt t="2441" x="374650" y="1847850"/>
          <p14:tracePt t="2458" x="374650" y="1955800"/>
          <p14:tracePt t="2476" x="357188" y="2036763"/>
          <p14:tracePt t="2492" x="347663" y="2098675"/>
          <p14:tracePt t="2495" x="339725" y="2108200"/>
          <p14:tracePt t="2552" x="339725" y="2098675"/>
          <p14:tracePt t="2562" x="339725" y="2081213"/>
          <p14:tracePt t="2576" x="339725" y="2054225"/>
          <p14:tracePt t="2592" x="339725" y="2027238"/>
          <p14:tracePt t="2608" x="339725" y="2009775"/>
          <p14:tracePt t="2729" x="339725" y="2017713"/>
          <p14:tracePt t="2750" x="339725" y="2027238"/>
          <p14:tracePt t="2824" x="330200" y="2027238"/>
          <p14:tracePt t="2868" x="322263" y="2027238"/>
          <p14:tracePt t="2911" x="322263" y="2017713"/>
          <p14:tracePt t="2928" x="312738" y="2017713"/>
          <p14:tracePt t="2945" x="303213" y="2017713"/>
          <p14:tracePt t="2952" x="303213" y="2009775"/>
          <p14:tracePt t="2983" x="295275" y="2009775"/>
          <p14:tracePt t="3031" x="285750" y="2000250"/>
          <p14:tracePt t="3463" x="295275" y="2009775"/>
          <p14:tracePt t="3484" x="303213" y="2009775"/>
          <p14:tracePt t="3500" x="312738" y="2036763"/>
          <p14:tracePt t="3509" x="312738" y="2054225"/>
          <p14:tracePt t="3525" x="312738" y="2098675"/>
          <p14:tracePt t="3528" x="312738" y="2125663"/>
          <p14:tracePt t="3542" x="312738" y="2160588"/>
          <p14:tracePt t="3558" x="312738" y="2205038"/>
          <p14:tracePt t="3575" x="312738" y="2251075"/>
          <p14:tracePt t="3592" x="312738" y="2286000"/>
          <p14:tracePt t="3608" x="312738" y="2303463"/>
          <p14:tracePt t="3625" x="312738" y="2330450"/>
          <p14:tracePt t="3642" x="312738" y="2357438"/>
          <p14:tracePt t="3658" x="312738" y="2393950"/>
          <p14:tracePt t="3675" x="312738" y="2419350"/>
          <p14:tracePt t="3695" x="312738" y="2465388"/>
          <p14:tracePt t="3709" x="312738" y="2500313"/>
          <p14:tracePt t="3711" x="312738" y="2527300"/>
          <p14:tracePt t="3726" x="312738" y="2554288"/>
          <p14:tracePt t="3743" x="330200" y="2633663"/>
          <p14:tracePt t="3758" x="339725" y="2670175"/>
          <p14:tracePt t="3775" x="339725" y="2714625"/>
          <p14:tracePt t="3793" x="347663" y="2732088"/>
          <p14:tracePt t="3808" x="357188" y="2768600"/>
          <p14:tracePt t="3827" x="357188" y="2795588"/>
          <p14:tracePt t="3843" x="374650" y="2803525"/>
          <p14:tracePt t="3859" x="374650" y="2813050"/>
          <p14:tracePt t="3875" x="384175" y="2822575"/>
          <p14:tracePt t="3894" x="393700" y="2847975"/>
          <p14:tracePt t="3909" x="401638" y="2857500"/>
          <p14:tracePt t="3927" x="401638" y="2867025"/>
          <p14:tracePt t="3942" x="411163" y="2911475"/>
          <p14:tracePt t="3959" x="419100" y="2938463"/>
          <p14:tracePt t="3975" x="419100" y="2955925"/>
          <p14:tracePt t="3992" x="428625" y="2965450"/>
          <p14:tracePt t="4009" x="438150" y="2973388"/>
          <p14:tracePt t="4039" x="446088" y="2982913"/>
          <p14:tracePt t="4056" x="455613" y="3000375"/>
          <p14:tracePt t="4071" x="465138" y="3017838"/>
          <p14:tracePt t="4079" x="465138" y="3027363"/>
          <p14:tracePt t="4093" x="465138" y="3044825"/>
          <p14:tracePt t="4109" x="482600" y="3089275"/>
          <p14:tracePt t="4111" x="490538" y="3125788"/>
          <p14:tracePt t="4127" x="490538" y="3143250"/>
          <p14:tracePt t="4143" x="517525" y="3214688"/>
          <p14:tracePt t="4159" x="517525" y="3251200"/>
          <p14:tracePt t="4175" x="527050" y="3295650"/>
          <p14:tracePt t="4193" x="554038" y="3384550"/>
          <p14:tracePt t="4209" x="625475" y="3482975"/>
          <p14:tracePt t="4227" x="714375" y="3581400"/>
          <p14:tracePt t="4229" x="768350" y="3633788"/>
          <p14:tracePt t="4243" x="822325" y="3687763"/>
          <p14:tracePt t="4259" x="928688" y="3795713"/>
          <p14:tracePt t="4275" x="1071563" y="3894138"/>
          <p14:tracePt t="4293" x="1268413" y="4027488"/>
          <p14:tracePt t="4309" x="1554163" y="4179888"/>
          <p14:tracePt t="4312" x="1704975" y="4232275"/>
          <p14:tracePt t="4327" x="1884363" y="4295775"/>
          <p14:tracePt t="4342" x="2160588" y="4357688"/>
          <p14:tracePt t="4359" x="2205038" y="4357688"/>
          <p14:tracePt t="4375" x="2224088" y="4357688"/>
          <p14:tracePt t="4392" x="2224088" y="4330700"/>
          <p14:tracePt t="4409" x="2224088" y="4303713"/>
          <p14:tracePt t="4427" x="2241550" y="4286250"/>
          <p14:tracePt t="4442" x="2312988" y="4286250"/>
          <p14:tracePt t="4459" x="2455863" y="4286250"/>
          <p14:tracePt t="4475" x="2589213" y="4295775"/>
          <p14:tracePt t="4494" x="2724150" y="4322763"/>
          <p14:tracePt t="4509" x="2732088" y="4330700"/>
          <p14:tracePt t="4511" x="2741613" y="4330700"/>
          <p14:tracePt t="4526" x="2751138" y="4340225"/>
          <p14:tracePt t="4543" x="2776538" y="4367213"/>
          <p14:tracePt t="4559" x="2822575" y="4384675"/>
          <p14:tracePt t="4576" x="2894013" y="4411663"/>
          <p14:tracePt t="4593" x="2928938" y="4419600"/>
          <p14:tracePt t="4632" x="2938463" y="4419600"/>
          <p14:tracePt t="4648" x="2928938" y="4419600"/>
          <p14:tracePt t="4659" x="2919413" y="4419600"/>
          <p14:tracePt t="4676" x="2901950" y="4411663"/>
          <p14:tracePt t="4693" x="2894013" y="4402138"/>
          <p14:tracePt t="4709" x="2867025" y="4402138"/>
          <p14:tracePt t="4712" x="2857500" y="4402138"/>
          <p14:tracePt t="4726" x="2847975" y="4402138"/>
          <p14:tracePt t="4742" x="2822575" y="4402138"/>
          <p14:tracePt t="4766" x="2813050" y="4394200"/>
          <p14:tracePt t="4859" x="2830513" y="4394200"/>
          <p14:tracePt t="4872" x="2884488" y="4394200"/>
          <p14:tracePt t="4899" x="2894013" y="4394200"/>
          <p14:tracePt t="4970" x="2884488" y="4384675"/>
          <p14:tracePt t="4983" x="2840038" y="4384675"/>
          <p14:tracePt t="4999" x="2714625" y="4367213"/>
          <p14:tracePt t="5026" x="2697163" y="4367213"/>
          <p14:tracePt t="5063" x="2697163" y="4357688"/>
          <p14:tracePt t="5112" x="2697163" y="4348163"/>
          <p14:tracePt t="5161" x="2697163" y="4340225"/>
          <p14:tracePt t="5169" x="2697163" y="4330700"/>
          <p14:tracePt t="5283" x="2697163" y="4322763"/>
          <p14:tracePt t="5305" x="2687638" y="4322763"/>
          <p14:tracePt t="6004" x="2660650" y="4322763"/>
          <p14:tracePt t="6017" x="2598738" y="4313238"/>
          <p14:tracePt t="6026" x="2562225" y="4303713"/>
          <p14:tracePt t="6043" x="2473325" y="4303713"/>
          <p14:tracePt t="6046" x="2446338" y="4303713"/>
          <p14:tracePt t="6060" x="2428875" y="4303713"/>
          <p14:tracePt t="6182" x="2455863" y="4303713"/>
          <p14:tracePt t="6202" x="2482850" y="4303713"/>
          <p14:tracePt t="6217" x="2670175" y="4303713"/>
          <p14:tracePt t="6243" x="2687638" y="4303713"/>
          <p14:tracePt t="6388" x="2687638" y="4313238"/>
          <p14:tracePt t="6428" x="2679700" y="4322763"/>
          <p14:tracePt t="7304" x="2670175" y="4276725"/>
          <p14:tracePt t="7326" x="2660650" y="4205288"/>
          <p14:tracePt t="7344" x="2616200" y="4000500"/>
          <p14:tracePt t="7352" x="2598738" y="3830638"/>
          <p14:tracePt t="7360" x="2581275" y="3741738"/>
          <p14:tracePt t="7377" x="2544763" y="3544888"/>
          <p14:tracePt t="7394" x="2482850" y="3357563"/>
          <p14:tracePt t="7410" x="2446338" y="3205163"/>
          <p14:tracePt t="7427" x="2411413" y="3054350"/>
          <p14:tracePt t="7444" x="2411413" y="2965450"/>
          <p14:tracePt t="7446" x="2411413" y="2938463"/>
          <p14:tracePt t="7460" x="2411413" y="2911475"/>
          <p14:tracePt t="7477" x="2411413" y="2867025"/>
          <p14:tracePt t="7480" x="2411413" y="2847975"/>
          <p14:tracePt t="7494" x="2411413" y="2822575"/>
          <p14:tracePt t="7510" x="2411413" y="2714625"/>
          <p14:tracePt t="7527" x="2411413" y="2589213"/>
          <p14:tracePt t="7544" x="2411413" y="2465388"/>
          <p14:tracePt t="7560" x="2411413" y="2286000"/>
          <p14:tracePt t="7577" x="2401888" y="2054225"/>
          <p14:tracePt t="7594" x="2401888" y="1874838"/>
          <p14:tracePt t="7610" x="2401888" y="1812925"/>
          <p14:tracePt t="7627" x="2401888" y="1785938"/>
          <p14:tracePt t="7684" x="2401888" y="1776413"/>
          <p14:tracePt t="7705" x="2411413" y="1776413"/>
          <p14:tracePt t="7720" x="2428875" y="1812925"/>
          <p14:tracePt t="7727" x="2679700" y="2036763"/>
          <p14:tracePt t="7744" x="2813050" y="2125663"/>
          <p14:tracePt t="7760" x="2884488" y="2170113"/>
          <p14:tracePt t="7777" x="2894013" y="2179638"/>
          <p14:tracePt t="7794" x="2894013" y="2197100"/>
          <p14:tracePt t="7810" x="2894013" y="2205038"/>
          <p14:tracePt t="7827" x="2894013" y="2224088"/>
          <p14:tracePt t="7830" x="2894013" y="2232025"/>
          <p14:tracePt t="7844" x="2884488" y="2232025"/>
          <p14:tracePt t="7846" x="2867025" y="2241550"/>
          <p14:tracePt t="7860" x="2847975" y="2251075"/>
          <p14:tracePt t="7877" x="2795588" y="2259013"/>
          <p14:tracePt t="7880" x="2768600" y="2259013"/>
          <p14:tracePt t="7894" x="2724150" y="2268538"/>
          <p14:tracePt t="7910" x="2705100" y="2276475"/>
          <p14:tracePt t="7927" x="2697163" y="2286000"/>
          <p14:tracePt t="7963" x="2687638" y="2295525"/>
          <p14:tracePt t="7992" x="2679700" y="2295525"/>
          <p14:tracePt t="8001" x="2670175" y="2295525"/>
          <p14:tracePt t="8016" x="2660650" y="2295525"/>
          <p14:tracePt t="8027" x="2652713" y="2295525"/>
          <p14:tracePt t="8044" x="2616200" y="2276475"/>
          <p14:tracePt t="8046" x="2608263" y="2276475"/>
          <p14:tracePt t="8061" x="2598738" y="2268538"/>
          <p14:tracePt t="8112" x="2589213" y="2268538"/>
          <p14:tracePt t="8160" x="2608263" y="2268538"/>
          <p14:tracePt t="8168" x="2625725" y="2268538"/>
          <p14:tracePt t="8180" x="2643188" y="2268538"/>
          <p14:tracePt t="8194" x="2670175" y="2268538"/>
          <p14:tracePt t="8198" x="2705100" y="2268538"/>
          <p14:tracePt t="8211" x="2732088" y="2268538"/>
          <p14:tracePt t="8227" x="2795588" y="2259013"/>
          <p14:tracePt t="8230" x="2830513" y="2251075"/>
          <p14:tracePt t="8345" x="2847975" y="2251075"/>
          <p14:tracePt t="8355" x="2857500" y="2251075"/>
          <p14:tracePt t="8468" x="2857500" y="2259013"/>
          <p14:tracePt t="8485" x="2857500" y="2268538"/>
          <p14:tracePt t="8721" x="2847975" y="2268538"/>
          <p14:tracePt t="8751" x="2830513" y="2268538"/>
          <p14:tracePt t="8759" x="2813050" y="2268538"/>
          <p14:tracePt t="8767" x="2795588" y="2268538"/>
          <p14:tracePt t="8783" x="2786063" y="2268538"/>
          <p14:tracePt t="8794" x="2776538" y="2268538"/>
          <p14:tracePt t="8811" x="2751138" y="2268538"/>
          <p14:tracePt t="8828" x="2732088" y="2268538"/>
          <p14:tracePt t="8844" x="2705100" y="2268538"/>
          <p14:tracePt t="8848" x="2697163" y="2268538"/>
          <p14:tracePt t="8863" x="2687638" y="2268538"/>
          <p14:tracePt t="8880" x="2679700" y="2268538"/>
          <p14:tracePt t="8919" x="2670175" y="2268538"/>
          <p14:tracePt t="8935" x="2660650" y="2268538"/>
          <p14:tracePt t="8943" x="2652713" y="2268538"/>
          <p14:tracePt t="8951" x="2625725" y="2268538"/>
          <p14:tracePt t="8961" x="2608263" y="2259013"/>
          <p14:tracePt t="8978" x="2571750" y="2259013"/>
          <p14:tracePt t="8994" x="2544763" y="2259013"/>
          <p14:tracePt t="9015" x="2536825" y="2259013"/>
          <p14:tracePt t="9236" x="2527300" y="2259013"/>
          <p14:tracePt t="9341" x="2517775" y="2259013"/>
          <p14:tracePt t="9404" x="2509838" y="2259013"/>
          <p14:tracePt t="9422" x="2482850" y="2259013"/>
          <p14:tracePt t="9431" x="2465388" y="2259013"/>
          <p14:tracePt t="9445" x="2455863" y="2259013"/>
          <p14:tracePt t="9447" x="2438400" y="2259013"/>
          <p14:tracePt t="9464" x="2428875" y="2259013"/>
          <p14:tracePt t="9480" x="2419350" y="2259013"/>
          <p14:tracePt t="9495" x="2411413" y="2259013"/>
          <p14:tracePt t="9591" x="2401888" y="2259013"/>
          <p14:tracePt t="9735" x="2393950" y="2259013"/>
          <p14:tracePt t="9813" x="2374900" y="2259013"/>
          <p14:tracePt t="9861" x="2366963" y="2259013"/>
          <p14:tracePt t="9876" x="2347913" y="2251075"/>
          <p14:tracePt t="9891" x="2339975" y="2251075"/>
          <p14:tracePt t="9911" x="2330450" y="2251075"/>
          <p14:tracePt t="9919" x="2330450" y="2241550"/>
          <p14:tracePt t="9930" x="2322513" y="2241550"/>
          <p14:tracePt t="9945" x="2312988" y="2241550"/>
          <p14:tracePt t="9962" x="2303463" y="2241550"/>
          <p14:tracePt t="9984" x="2295525" y="2241550"/>
          <p14:tracePt t="10000" x="2286000" y="2241550"/>
          <p14:tracePt t="10014" x="2268538" y="2241550"/>
          <p14:tracePt t="10045" x="2259013" y="2241550"/>
          <p14:tracePt t="10735" x="2259013" y="2251075"/>
          <p14:tracePt t="10743" x="2259013" y="2259013"/>
          <p14:tracePt t="10751" x="2259013" y="2286000"/>
          <p14:tracePt t="10762" x="2259013" y="2303463"/>
          <p14:tracePt t="10779" x="2276475" y="2347913"/>
          <p14:tracePt t="10795" x="2295525" y="2393950"/>
          <p14:tracePt t="10814" x="2295525" y="2419350"/>
          <p14:tracePt t="10829" x="2303463" y="2428875"/>
          <p14:tracePt t="10831" x="2303463" y="2446338"/>
          <p14:tracePt t="10845" x="2312988" y="2446338"/>
          <p14:tracePt t="10863" x="2339975" y="2509838"/>
          <p14:tracePt t="10879" x="2347913" y="2581275"/>
          <p14:tracePt t="10895" x="2366963" y="2625725"/>
          <p14:tracePt t="10913" x="2384425" y="2705100"/>
          <p14:tracePt t="10929" x="2411413" y="2776538"/>
          <p14:tracePt t="10945" x="2438400" y="2847975"/>
          <p14:tracePt t="10963" x="2473325" y="2946400"/>
          <p14:tracePt t="10979" x="2500313" y="2990850"/>
          <p14:tracePt t="10982" x="2500313" y="3017838"/>
          <p14:tracePt t="10995" x="2509838" y="3036888"/>
          <p14:tracePt t="11014" x="2527300" y="3054350"/>
          <p14:tracePt t="11046" x="2527300" y="3071813"/>
          <p14:tracePt t="11062" x="2536825" y="3125788"/>
          <p14:tracePt t="11079" x="2544763" y="3152775"/>
          <p14:tracePt t="11096" x="2544763" y="3187700"/>
          <p14:tracePt t="11112" x="2544763" y="3214688"/>
          <p14:tracePt t="11129" x="2544763" y="3232150"/>
          <p14:tracePt t="11146" x="2554288" y="3251200"/>
          <p14:tracePt t="11162" x="2554288" y="3259138"/>
          <p14:tracePt t="11179" x="2562225" y="3276600"/>
          <p14:tracePt t="11195" x="2571750" y="3313113"/>
          <p14:tracePt t="11213" x="2571750" y="3330575"/>
          <p14:tracePt t="11229" x="2571750" y="3340100"/>
          <p14:tracePt t="11685" x="2571750" y="3348038"/>
          <p14:tracePt t="11705" x="2571750" y="3357563"/>
          <p14:tracePt t="11769" x="2571750" y="3367088"/>
          <p14:tracePt t="11801" x="2571750" y="3375025"/>
          <p14:tracePt t="11828" x="2571750" y="3384550"/>
          <p14:tracePt t="11835" x="2571750" y="3394075"/>
          <p14:tracePt t="11856" x="2562225" y="3402013"/>
          <p14:tracePt t="11913" x="2554288" y="3402013"/>
          <p14:tracePt t="11943" x="2465388" y="3402013"/>
          <p14:tracePt t="11964" x="2401888" y="3402013"/>
          <p14:tracePt t="11967" x="2384425" y="3402013"/>
          <p14:tracePt t="11979" x="2374900" y="3402013"/>
          <p14:tracePt t="12138" x="2366963" y="3394075"/>
          <p14:tracePt t="12153" x="2339975" y="3394075"/>
          <p14:tracePt t="12266" x="2330450" y="3394075"/>
          <p14:tracePt t="12290" x="2330450" y="3402013"/>
          <p14:tracePt t="12308" x="2330450" y="3411538"/>
          <p14:tracePt t="12335" x="2339975" y="3411538"/>
          <p14:tracePt t="12351" x="2357438" y="3411538"/>
          <p14:tracePt t="12367" x="2366963" y="3411538"/>
          <p14:tracePt t="12383" x="2366963" y="3402013"/>
          <p14:tracePt t="12484" x="2374900" y="3394075"/>
          <p14:tracePt t="12494" x="2384425" y="3394075"/>
          <p14:tracePt t="12507" x="2419350" y="3394075"/>
          <p14:tracePt t="12519" x="2438400" y="3394075"/>
          <p14:tracePt t="12530" x="2490788" y="3394075"/>
          <p14:tracePt t="12546" x="2517775" y="3384550"/>
          <p14:tracePt t="12563" x="2527300" y="3384550"/>
          <p14:tracePt t="12599" x="2536825" y="3384550"/>
          <p14:tracePt t="12607" x="2544763" y="3384550"/>
          <p14:tracePt t="12616" x="2562225" y="3384550"/>
          <p14:tracePt t="12630" x="2598738" y="3384550"/>
          <p14:tracePt t="12646" x="2732088" y="3384550"/>
          <p14:tracePt t="12663" x="2759075" y="3384550"/>
          <p14:tracePt t="12679" x="2768600" y="3384550"/>
          <p14:tracePt t="12804" x="2751138" y="3384550"/>
          <p14:tracePt t="12823" x="2732088" y="3384550"/>
          <p14:tracePt t="12856" x="2705100" y="3384550"/>
          <p14:tracePt t="12871" x="2697163" y="3384550"/>
          <p14:tracePt t="12887" x="2687638" y="3384550"/>
          <p14:tracePt t="12896" x="2670175" y="3384550"/>
          <p14:tracePt t="12913" x="2633663" y="3384550"/>
          <p14:tracePt t="12930" x="2598738" y="3375025"/>
          <p14:tracePt t="12946" x="2562225" y="3367088"/>
          <p14:tracePt t="12963" x="2554288" y="3367088"/>
          <p14:tracePt t="13074" x="2544763" y="3367088"/>
          <p14:tracePt t="13121" x="2536825" y="3367088"/>
          <p14:tracePt t="13137" x="2527300" y="3367088"/>
          <p14:tracePt t="13168" x="2517775" y="3367088"/>
          <p14:tracePt t="13192" x="2509838" y="3384550"/>
          <p14:tracePt t="13333" x="2500313" y="3394075"/>
          <p14:tracePt t="13357" x="2482850" y="3394075"/>
          <p14:tracePt t="13371" x="2446338" y="3411538"/>
          <p14:tracePt t="13408" x="2455863" y="3411538"/>
          <p14:tracePt t="13417" x="2482850" y="3411538"/>
          <p14:tracePt t="13430" x="2509838" y="3411538"/>
          <p14:tracePt t="13447" x="2554288" y="3411538"/>
          <p14:tracePt t="13496" x="2544763" y="3411538"/>
          <p14:tracePt t="13503" x="2527300" y="3411538"/>
          <p14:tracePt t="13514" x="2517775" y="3411538"/>
          <p14:tracePt t="13530" x="2509838" y="3402013"/>
          <p14:tracePt t="13650" x="2509838" y="3394075"/>
          <p14:tracePt t="13665" x="2517775" y="3384550"/>
          <p14:tracePt t="13678" x="2571750" y="3357563"/>
          <p14:tracePt t="13690" x="2598738" y="3348038"/>
          <p14:tracePt t="13700" x="2616200" y="3340100"/>
          <p14:tracePt t="13713" x="2652713" y="3322638"/>
          <p14:tracePt t="13730" x="2697163" y="3303588"/>
          <p14:tracePt t="13747" x="2732088" y="3303588"/>
          <p14:tracePt t="13763" x="2795588" y="3303588"/>
          <p14:tracePt t="13780" x="2857500" y="3303588"/>
          <p14:tracePt t="13797" x="2946400" y="3313113"/>
          <p14:tracePt t="13799" x="2982913" y="3313113"/>
          <p14:tracePt t="13813" x="3036888" y="3322638"/>
          <p14:tracePt t="13830" x="3187700" y="3348038"/>
          <p14:tracePt t="13847" x="3286125" y="3367088"/>
          <p14:tracePt t="13863" x="3394075" y="3384550"/>
          <p14:tracePt t="13880" x="3509963" y="3411538"/>
          <p14:tracePt t="13897" x="3589338" y="3419475"/>
          <p14:tracePt t="13913" x="3608388" y="3438525"/>
          <p14:tracePt t="13996" x="3598863" y="3429000"/>
          <p14:tracePt t="14032" x="3589338" y="3419475"/>
          <p14:tracePt t="15175" x="3589338" y="3402013"/>
          <p14:tracePt t="15196" x="3571875" y="3214688"/>
          <p14:tracePt t="15212" x="3554413" y="3143250"/>
          <p14:tracePt t="15220" x="3517900" y="3062288"/>
          <p14:tracePt t="15231" x="3465513" y="2867025"/>
          <p14:tracePt t="15247" x="3438525" y="2768600"/>
          <p14:tracePt t="15264" x="3429000" y="2687638"/>
          <p14:tracePt t="15281" x="3429000" y="2633663"/>
          <p14:tracePt t="15297" x="3419475" y="2571750"/>
          <p14:tracePt t="15314" x="3411538" y="2509838"/>
          <p14:tracePt t="15331" x="3394075" y="2384425"/>
          <p14:tracePt t="15347" x="3340100" y="2197100"/>
          <p14:tracePt t="15364" x="3295650" y="2062163"/>
          <p14:tracePt t="15367" x="3286125" y="2027238"/>
          <p14:tracePt t="15381" x="3276600" y="2009775"/>
          <p14:tracePt t="15397" x="3268663" y="2000250"/>
          <p14:tracePt t="15423" x="3268663" y="1990725"/>
          <p14:tracePt t="15473" x="3259138" y="1982788"/>
          <p14:tracePt t="15484" x="3259138" y="1973263"/>
          <p14:tracePt t="15498" x="3259138" y="1938338"/>
          <p14:tracePt t="15514" x="3259138" y="1866900"/>
          <p14:tracePt t="15531" x="3259138" y="1795463"/>
          <p14:tracePt t="15548" x="3276600" y="1731963"/>
          <p14:tracePt t="15552" x="3276600" y="1704975"/>
          <p14:tracePt t="15567" x="3276600" y="1697038"/>
          <p14:tracePt t="15581" x="3276600" y="1687513"/>
          <p14:tracePt t="15735" x="3286125" y="1687513"/>
          <p14:tracePt t="15759" x="3286125" y="1697038"/>
          <p14:tracePt t="15767" x="3286125" y="1704975"/>
          <p14:tracePt t="15775" x="3286125" y="1714500"/>
          <p14:tracePt t="15784" x="3251200" y="1731963"/>
          <p14:tracePt t="15798" x="3179763" y="1741488"/>
          <p14:tracePt t="15814" x="3027363" y="1751013"/>
          <p14:tracePt t="15831" x="2982913" y="1751013"/>
          <p14:tracePt t="15848" x="2965450" y="1751013"/>
          <p14:tracePt t="16122" x="2965450" y="1741488"/>
          <p14:tracePt t="16245" x="2973388" y="1751013"/>
          <p14:tracePt t="16334" x="2982913" y="1751013"/>
          <p14:tracePt t="16361" x="2990850" y="1751013"/>
          <p14:tracePt t="16372" x="3009900" y="1751013"/>
          <p14:tracePt t="16383" x="3027363" y="1751013"/>
          <p14:tracePt t="16399" x="3071813" y="1741488"/>
          <p14:tracePt t="16415" x="3125788" y="1731963"/>
          <p14:tracePt t="16431" x="3197225" y="1724025"/>
          <p14:tracePt t="16448" x="3286125" y="1714500"/>
          <p14:tracePt t="16465" x="3322638" y="1714500"/>
          <p14:tracePt t="16481" x="3330575" y="1704975"/>
          <p14:tracePt t="16997" x="3340100" y="1704975"/>
          <p14:tracePt t="17017" x="3348038" y="1704975"/>
          <p14:tracePt t="17032" x="3348038" y="1714500"/>
          <p14:tracePt t="17039" x="3357563" y="1714500"/>
          <p14:tracePt t="17121" x="3330575" y="1714500"/>
          <p14:tracePt t="17130" x="3295650" y="1714500"/>
          <p14:tracePt t="17145" x="3224213" y="1714500"/>
          <p14:tracePt t="17156" x="3197225" y="1714500"/>
          <p14:tracePt t="17165" x="3170238" y="1714500"/>
          <p14:tracePt t="17183" x="3133725" y="1697038"/>
          <p14:tracePt t="17198" x="3116263" y="1697038"/>
          <p14:tracePt t="17323" x="3133725" y="1697038"/>
          <p14:tracePt t="17348" x="3197225" y="1697038"/>
          <p14:tracePt t="17362" x="3241675" y="1704975"/>
          <p14:tracePt t="17369" x="3251200" y="1704975"/>
          <p14:tracePt t="17382" x="3268663" y="1704975"/>
          <p14:tracePt t="17449" x="3276600" y="1704975"/>
          <p14:tracePt t="17793" x="3286125" y="1704975"/>
          <p14:tracePt t="17826" x="3295650" y="1704975"/>
          <p14:tracePt t="17839" x="3330575" y="1704975"/>
          <p14:tracePt t="17849" x="3348038" y="1704975"/>
          <p14:tracePt t="17865" x="3357563" y="1714500"/>
          <p14:tracePt t="17904" x="3348038" y="1714500"/>
          <p14:tracePt t="17913" x="3330575" y="1714500"/>
          <p14:tracePt t="17923" x="3303588" y="1714500"/>
          <p14:tracePt t="17934" x="3276600" y="1714500"/>
          <p14:tracePt t="17949" x="3251200" y="1714500"/>
          <p14:tracePt t="17952" x="3241675" y="1714500"/>
          <p14:tracePt t="17966" x="3224213" y="1704975"/>
          <p14:tracePt t="17991" x="3214688" y="1704975"/>
          <p14:tracePt t="18747" x="3214688" y="1714500"/>
          <p14:tracePt t="18755" x="3214688" y="1724025"/>
          <p14:tracePt t="18766" x="3214688" y="1741488"/>
          <p14:tracePt t="18784" x="3214688" y="1751013"/>
          <p14:tracePt t="18800" x="3205163" y="1758950"/>
          <p14:tracePt t="18816" x="3205163" y="1768475"/>
          <p14:tracePt t="18834" x="3205163" y="1776413"/>
          <p14:tracePt t="18849" x="3205163" y="1785938"/>
          <p14:tracePt t="18866" x="3205163" y="1812925"/>
          <p14:tracePt t="18884" x="3224213" y="1830388"/>
          <p14:tracePt t="18899" x="3232150" y="1857375"/>
          <p14:tracePt t="18916" x="3241675" y="1874838"/>
          <p14:tracePt t="18934" x="3241675" y="1884363"/>
          <p14:tracePt t="18949" x="3251200" y="1901825"/>
          <p14:tracePt t="18952" x="3259138" y="1901825"/>
          <p14:tracePt t="18968" x="3268663" y="1911350"/>
          <p14:tracePt t="19072" x="3268663" y="1919288"/>
          <p14:tracePt t="19081" x="3232150" y="1919288"/>
          <p14:tracePt t="19094" x="3214688" y="1919288"/>
          <p14:tracePt t="19103" x="3170238" y="1928813"/>
          <p14:tracePt t="19116" x="3160713" y="1938338"/>
          <p14:tracePt t="19134" x="3133725" y="1938338"/>
          <p14:tracePt t="19150" x="3133725" y="1946275"/>
          <p14:tracePt t="19166" x="3125788" y="1955800"/>
          <p14:tracePt t="19184" x="3125788" y="1973263"/>
          <p14:tracePt t="19216" x="3125788" y="1982788"/>
          <p14:tracePt t="19239" x="3125788" y="1990725"/>
          <p14:tracePt t="19249" x="3125788" y="2000250"/>
          <p14:tracePt t="19266" x="3143250" y="2000250"/>
          <p14:tracePt t="19284" x="3152775" y="2000250"/>
          <p14:tracePt t="19368" x="3160713" y="2000250"/>
          <p14:tracePt t="19509" x="3160713" y="1990725"/>
          <p14:tracePt t="19528" x="3170238" y="1982788"/>
          <p14:tracePt t="19596" x="3179763" y="1982788"/>
          <p14:tracePt t="20181" x="3187700" y="1973263"/>
          <p14:tracePt t="20341" x="3197225" y="1982788"/>
          <p14:tracePt t="20366" x="3197225" y="2133600"/>
          <p14:tracePt t="20370" x="3197225" y="2232025"/>
          <p14:tracePt t="20375" x="3187700" y="2330450"/>
          <p14:tracePt t="20383" x="3170238" y="2428875"/>
          <p14:tracePt t="20400" x="3152775" y="2562225"/>
          <p14:tracePt t="20417" x="3133725" y="2633663"/>
          <p14:tracePt t="20433" x="3125788" y="2652713"/>
          <p14:tracePt t="20530" x="3108325" y="2652713"/>
          <p14:tracePt t="20543" x="3054350" y="2633663"/>
          <p14:tracePt t="20559" x="2938463" y="2625725"/>
          <p14:tracePt t="20583" x="2884488" y="2625725"/>
          <p14:tracePt t="20615" x="2874963" y="2625725"/>
          <p14:tracePt t="20742" x="2857500" y="2616200"/>
          <p14:tracePt t="20758" x="2847975" y="2616200"/>
          <p14:tracePt t="20767" x="2813050" y="2598738"/>
          <p14:tracePt t="20783" x="2795588" y="2589213"/>
          <p14:tracePt t="20849" x="2786063" y="2581275"/>
          <p14:tracePt t="20860" x="2786063" y="2571750"/>
          <p14:tracePt t="20872" x="2803525" y="2536825"/>
          <p14:tracePt t="20884" x="2813050" y="2517775"/>
          <p14:tracePt t="20900" x="2840038" y="2473325"/>
          <p14:tracePt t="20904" x="2840038" y="2465388"/>
          <p14:tracePt t="20917" x="2847975" y="2455863"/>
          <p14:tracePt t="20934" x="2847975" y="2446338"/>
          <p14:tracePt t="20951" x="2813050" y="2446338"/>
          <p14:tracePt t="20967" x="2795588" y="2446338"/>
          <p14:tracePt t="20984" x="2751138" y="2446338"/>
          <p14:tracePt t="21000" x="2724150" y="2455863"/>
          <p14:tracePt t="21017" x="2687638" y="2455863"/>
          <p14:tracePt t="21034" x="2670175" y="2455863"/>
          <p14:tracePt t="21050" x="2660650" y="2455863"/>
          <p14:tracePt t="21072" x="2660650" y="2446338"/>
          <p14:tracePt t="21088" x="2660650" y="2438400"/>
          <p14:tracePt t="21104" x="2660650" y="2428875"/>
          <p14:tracePt t="21129" x="2670175" y="2428875"/>
          <p14:tracePt t="21138" x="2679700" y="2428875"/>
          <p14:tracePt t="21150" x="2687638" y="2428875"/>
          <p14:tracePt t="21168" x="2697163" y="2428875"/>
          <p14:tracePt t="21200" x="2705100" y="2438400"/>
          <p14:tracePt t="21216" x="2705100" y="2446338"/>
          <p14:tracePt t="21224" x="2714625" y="2446338"/>
          <p14:tracePt t="21248" x="2724150" y="2446338"/>
          <p14:tracePt t="21306" x="2732088" y="2446338"/>
          <p14:tracePt t="21329" x="2732088" y="2438400"/>
          <p14:tracePt t="21340" x="2705100" y="2438400"/>
          <p14:tracePt t="21355" x="2670175" y="2438400"/>
          <p14:tracePt t="21367" x="2589213" y="2438400"/>
          <p14:tracePt t="21384" x="2571750" y="2438400"/>
          <p14:tracePt t="21463" x="2589213" y="2438400"/>
          <p14:tracePt t="21471" x="2625725" y="2446338"/>
          <p14:tracePt t="21479" x="2660650" y="2455863"/>
          <p14:tracePt t="21487" x="2705100" y="2455863"/>
          <p14:tracePt t="21500" x="2741613" y="2455863"/>
          <p14:tracePt t="21517" x="2813050" y="2455863"/>
          <p14:tracePt t="21520" x="2830513" y="2455863"/>
          <p14:tracePt t="21534" x="2840038" y="2455863"/>
          <p14:tracePt t="21567" x="2840038" y="2446338"/>
          <p14:tracePt t="21585" x="2830513" y="2438400"/>
          <p14:tracePt t="21600" x="2822575" y="2428875"/>
          <p14:tracePt t="21616" x="2813050" y="2428875"/>
          <p14:tracePt t="21631" x="2803525" y="2428875"/>
          <p14:tracePt t="21639" x="2795588" y="2428875"/>
          <p14:tracePt t="21672" x="2786063" y="2428875"/>
          <p14:tracePt t="21841" x="2768600" y="2428875"/>
          <p14:tracePt t="21864" x="2759075" y="2428875"/>
          <p14:tracePt t="21875" x="2724150" y="2438400"/>
          <p14:tracePt t="21884" x="2714625" y="2438400"/>
          <p14:tracePt t="21901" x="2705100" y="2438400"/>
          <p14:tracePt t="21927" x="2697163" y="2446338"/>
          <p14:tracePt t="22261" x="2705100" y="2446338"/>
          <p14:tracePt t="22286" x="2732088" y="2446338"/>
          <p14:tracePt t="22291" x="2741613" y="2438400"/>
          <p14:tracePt t="22304" x="2751138" y="2438400"/>
          <p14:tracePt t="22320" x="2759075" y="2428875"/>
          <p14:tracePt t="22344" x="2776538" y="2428875"/>
          <p14:tracePt t="22352" x="2786063" y="2428875"/>
          <p14:tracePt t="22367" x="2813050" y="2428875"/>
          <p14:tracePt t="22384" x="2847975" y="2428875"/>
          <p14:tracePt t="22401" x="2857500" y="2428875"/>
          <p14:tracePt t="22468" x="2867025" y="2428875"/>
          <p14:tracePt t="23394" x="2874963" y="2428875"/>
          <p14:tracePt t="23687" x="2884488" y="2428875"/>
          <p14:tracePt t="23783" x="2894013" y="2428875"/>
          <p14:tracePt t="23833" x="2901950" y="2438400"/>
          <p14:tracePt t="24489" x="2911475" y="2446338"/>
          <p14:tracePt t="25429" x="2919413" y="2446338"/>
          <p14:tracePt t="25509" x="2928938" y="2446338"/>
          <p14:tracePt t="25601" x="2938463" y="2438400"/>
          <p14:tracePt t="25674" x="2946400" y="2428875"/>
          <p14:tracePt t="25706" x="2965450" y="2419350"/>
          <p14:tracePt t="25729" x="2973388" y="2419350"/>
          <p14:tracePt t="25743" x="2973388" y="2411413"/>
          <p14:tracePt t="25834" x="2973388" y="2401888"/>
          <p14:tracePt t="26316" x="2965450" y="2401888"/>
          <p14:tracePt t="26484" x="2955925" y="2411413"/>
          <p14:tracePt t="27106" x="2955925" y="2401888"/>
          <p14:tracePt t="27233" x="2938463" y="2401888"/>
          <p14:tracePt t="27877" x="2928938" y="2401888"/>
          <p14:tracePt t="27946" x="2919413" y="2401888"/>
          <p14:tracePt t="27978" x="2919413" y="2411413"/>
          <p14:tracePt t="27994" x="2911475" y="2419350"/>
          <p14:tracePt t="28015" x="2901950" y="2428875"/>
          <p14:tracePt t="28040" x="2894013" y="2438400"/>
          <p14:tracePt t="28047" x="2884488" y="2446338"/>
          <p14:tracePt t="28063" x="2867025" y="2446338"/>
          <p14:tracePt t="28079" x="2857500" y="2455863"/>
          <p14:tracePt t="28112" x="2857500" y="2465388"/>
          <p14:tracePt t="28121" x="2847975" y="2473325"/>
          <p14:tracePt t="28144" x="2847975" y="2482850"/>
          <p14:tracePt t="28152" x="2847975" y="2490788"/>
          <p14:tracePt t="28161" x="2847975" y="2500313"/>
          <p14:tracePt t="28175" x="2847975" y="2509838"/>
          <p14:tracePt t="28187" x="2847975" y="2517775"/>
          <p14:tracePt t="28204" x="2847975" y="2527300"/>
          <p14:tracePt t="28220" x="2847975" y="2536825"/>
          <p14:tracePt t="28237" x="2847975" y="2544763"/>
          <p14:tracePt t="28341" x="2840038" y="2554288"/>
          <p14:tracePt t="28402" x="2830513" y="2562225"/>
          <p14:tracePt t="28418" x="2830513" y="2571750"/>
          <p14:tracePt t="28429" x="2840038" y="2571750"/>
          <p14:tracePt t="28438" x="2847975" y="2571750"/>
          <p14:tracePt t="28454" x="2901950" y="2581275"/>
          <p14:tracePt t="28458" x="2938463" y="2581275"/>
          <p14:tracePt t="28471" x="3009900" y="2581275"/>
          <p14:tracePt t="28487" x="3098800" y="2581275"/>
          <p14:tracePt t="28504" x="3268663" y="2581275"/>
          <p14:tracePt t="28520" x="3438525" y="2581275"/>
          <p14:tracePt t="28538" x="3581400" y="2581275"/>
          <p14:tracePt t="28554" x="3670300" y="2589213"/>
          <p14:tracePt t="28570" x="3732213" y="2608263"/>
          <p14:tracePt t="28587" x="3768725" y="2608263"/>
          <p14:tracePt t="28590" x="3776663" y="2608263"/>
          <p14:tracePt t="28604" x="3786188" y="2608263"/>
          <p14:tracePt t="28606" x="3803650" y="2608263"/>
          <p14:tracePt t="28620" x="3813175" y="2608263"/>
          <p14:tracePt t="28637" x="3840163" y="2608263"/>
          <p14:tracePt t="28640" x="3857625" y="2608263"/>
          <p14:tracePt t="28654" x="3867150" y="2608263"/>
          <p14:tracePt t="28671" x="3919538" y="2608263"/>
          <p14:tracePt t="28687" x="3956050" y="2608263"/>
          <p14:tracePt t="28704" x="3990975" y="2616200"/>
          <p14:tracePt t="28721" x="4037013" y="2625725"/>
          <p14:tracePt t="28737" x="4143375" y="2643188"/>
          <p14:tracePt t="28754" x="4251325" y="2643188"/>
          <p14:tracePt t="28771" x="4375150" y="2643188"/>
          <p14:tracePt t="28787" x="4537075" y="2643188"/>
          <p14:tracePt t="28791" x="4562475" y="2643188"/>
          <p14:tracePt t="28804" x="4616450" y="2643188"/>
          <p14:tracePt t="28807" x="4679950" y="2643188"/>
          <p14:tracePt t="28821" x="4751388" y="2633663"/>
          <p14:tracePt t="28837" x="4867275" y="2616200"/>
          <p14:tracePt t="28840" x="4911725" y="2608263"/>
          <p14:tracePt t="28854" x="4965700" y="2598738"/>
          <p14:tracePt t="28871" x="5089525" y="2598738"/>
          <p14:tracePt t="28887" x="5143500" y="2598738"/>
          <p14:tracePt t="28904" x="5170488" y="2598738"/>
          <p14:tracePt t="28921" x="5187950" y="2598738"/>
          <p14:tracePt t="28937" x="5214938" y="2598738"/>
          <p14:tracePt t="28954" x="5224463" y="2598738"/>
          <p14:tracePt t="29059" x="5232400" y="2598738"/>
          <p14:tracePt t="29244" x="5241925" y="2598738"/>
          <p14:tracePt t="29256" x="5251450" y="2598738"/>
          <p14:tracePt t="29354" x="5259388" y="2598738"/>
          <p14:tracePt t="29363" x="5276850" y="2598738"/>
          <p14:tracePt t="29371" x="5340350" y="2598738"/>
          <p14:tracePt t="29388" x="5537200" y="2536825"/>
          <p14:tracePt t="29404" x="5786438" y="2473325"/>
          <p14:tracePt t="29421" x="6062663" y="2401888"/>
          <p14:tracePt t="29438" x="6402388" y="2312988"/>
          <p14:tracePt t="29440" x="6608763" y="2286000"/>
          <p14:tracePt t="29455" x="6848475" y="2251075"/>
          <p14:tracePt t="29471" x="7010400" y="2241550"/>
          <p14:tracePt t="29488" x="7116763" y="2241550"/>
          <p14:tracePt t="29504" x="7205663" y="2241550"/>
          <p14:tracePt t="29521" x="7296150" y="2259013"/>
          <p14:tracePt t="29538" x="7358063" y="2276475"/>
          <p14:tracePt t="29554" x="7375525" y="2286000"/>
          <p14:tracePt t="29815" x="7385050" y="2295525"/>
          <p14:tracePt t="29824" x="7412038" y="2303463"/>
          <p14:tracePt t="29831" x="7429500" y="2303463"/>
          <p14:tracePt t="29856" x="7439025" y="2303463"/>
          <p14:tracePt t="29915" x="7446963" y="2303463"/>
          <p14:tracePt t="29987" x="7456488" y="2303463"/>
          <p14:tracePt t="30019" x="7466013" y="2303463"/>
          <p14:tracePt t="30031" x="7491413" y="2295525"/>
          <p14:tracePt t="30050" x="7491413" y="2276475"/>
          <p14:tracePt t="30063" x="7554913" y="2160588"/>
          <p14:tracePt t="30071" x="7562850" y="2143125"/>
          <p14:tracePt t="30088" x="7589838" y="2098675"/>
          <p14:tracePt t="30105" x="7626350" y="2054225"/>
          <p14:tracePt t="30121" x="7653338" y="2017713"/>
          <p14:tracePt t="30138" x="7670800" y="1982788"/>
          <p14:tracePt t="30155" x="7769225" y="1946275"/>
          <p14:tracePt t="30171" x="7956550" y="1884363"/>
          <p14:tracePt t="30188" x="8232775" y="1847850"/>
          <p14:tracePt t="30192" x="8412163" y="1830388"/>
          <p14:tracePt t="30205" x="8572500" y="1812925"/>
          <p14:tracePt t="30221" x="8786813" y="1776413"/>
          <p14:tracePt t="30224" x="8848725" y="1758950"/>
          <p14:tracePt t="30238" x="8875713" y="1758950"/>
          <p14:tracePt t="30255" x="8875713" y="1751013"/>
          <p14:tracePt t="30349" x="8885238" y="1751013"/>
          <p14:tracePt t="30363" x="9063038" y="1751013"/>
          <p14:tracePt t="30371" x="9161463" y="1751013"/>
          <p14:tracePt t="30388" x="9402763" y="1751013"/>
          <p14:tracePt t="30391" x="9537700" y="1758950"/>
          <p14:tracePt t="30405" x="9653588" y="1785938"/>
          <p14:tracePt t="30422" x="9831388" y="1803400"/>
          <p14:tracePt t="30438" x="9885363" y="1812925"/>
          <p14:tracePt t="30441" x="9894888" y="1822450"/>
          <p14:tracePt t="30503" x="9902825" y="1830388"/>
          <p14:tracePt t="30511" x="9902825" y="1847850"/>
          <p14:tracePt t="30521" x="9902825" y="1866900"/>
          <p14:tracePt t="30538" x="9894888" y="1919288"/>
          <p14:tracePt t="30555" x="9894888" y="1982788"/>
          <p14:tracePt t="30571" x="9894888" y="2036763"/>
          <p14:tracePt t="30575" x="9894888" y="2071688"/>
          <p14:tracePt t="30588" x="9894888" y="2089150"/>
          <p14:tracePt t="30605" x="9894888" y="2125663"/>
          <p14:tracePt t="30607" x="9894888" y="2152650"/>
          <p14:tracePt t="30622" x="9902825" y="2170113"/>
          <p14:tracePt t="30638" x="9902825" y="2205038"/>
          <p14:tracePt t="30641" x="9902825" y="2214563"/>
          <p14:tracePt t="30655" x="9902825" y="2224088"/>
          <p14:tracePt t="30801" x="9902825" y="2241550"/>
          <p14:tracePt t="30811" x="9902825" y="2251075"/>
          <p14:tracePt t="30822" x="9902825" y="2259013"/>
          <p14:tracePt t="30838" x="9902825" y="2276475"/>
          <p14:tracePt t="30855" x="9902825" y="2295525"/>
          <p14:tracePt t="30872" x="9902825" y="2303463"/>
          <p14:tracePt t="31121" x="9894888" y="2312988"/>
          <p14:tracePt t="31140" x="9885363" y="2322513"/>
          <p14:tracePt t="31156" x="9885363" y="2330450"/>
          <p14:tracePt t="31166" x="9875838" y="2339975"/>
          <p14:tracePt t="31188" x="9875838" y="2347913"/>
          <p14:tracePt t="31205" x="9875838" y="2357438"/>
          <p14:tracePt t="31231" x="9875838" y="2366963"/>
          <p14:tracePt t="31272" x="9867900" y="2374900"/>
          <p14:tracePt t="31288" x="9867900" y="2384425"/>
          <p14:tracePt t="31297" x="9858375" y="2393950"/>
          <p14:tracePt t="31312" x="9848850" y="2393950"/>
          <p14:tracePt t="31322" x="9840913" y="2393950"/>
          <p14:tracePt t="31343" x="9831388" y="2401888"/>
          <p14:tracePt t="31360" x="9823450" y="2401888"/>
          <p14:tracePt t="31384" x="9813925" y="2411413"/>
          <p14:tracePt t="31394" x="9804400" y="2411413"/>
          <p14:tracePt t="31406" x="9796463" y="2419350"/>
          <p14:tracePt t="31422" x="9786938" y="2419350"/>
          <p14:tracePt t="31439" x="9759950" y="2428875"/>
          <p14:tracePt t="31455" x="9752013" y="2438400"/>
          <p14:tracePt t="31472" x="9752013" y="2446338"/>
          <p14:tracePt t="31720" x="9742488" y="2446338"/>
          <p14:tracePt t="31853" x="9742488" y="2455863"/>
          <p14:tracePt t="31989" x="9742488" y="2465388"/>
          <p14:tracePt t="32016" x="9759950" y="2465388"/>
          <p14:tracePt t="32025" x="9769475" y="2446338"/>
          <p14:tracePt t="32032" x="9777413" y="2401888"/>
          <p14:tracePt t="32041" x="9796463" y="2366963"/>
          <p14:tracePt t="32056" x="9804400" y="2312988"/>
          <p14:tracePt t="32072" x="9813925" y="2251075"/>
          <p14:tracePt t="32089" x="9813925" y="2187575"/>
          <p14:tracePt t="32106" x="9813925" y="2116138"/>
          <p14:tracePt t="32122" x="9796463" y="2081213"/>
          <p14:tracePt t="32139" x="9796463" y="2062163"/>
          <p14:tracePt t="32156" x="9786938" y="2062163"/>
          <p14:tracePt t="32193" x="9786938" y="2054225"/>
          <p14:tracePt t="32217" x="9786938" y="2044700"/>
          <p14:tracePt t="32232" x="9786938" y="2036763"/>
          <p14:tracePt t="32242" x="9786938" y="2027238"/>
          <p14:tracePt t="32256" x="9786938" y="2017713"/>
          <p14:tracePt t="32274" x="9786938" y="2009775"/>
          <p14:tracePt t="32289" x="9786938" y="1990725"/>
          <p14:tracePt t="32306" x="9804400" y="1973263"/>
          <p14:tracePt t="32324" x="9813925" y="1955800"/>
          <p14:tracePt t="32395" x="9813925" y="1946275"/>
          <p14:tracePt t="32459" x="9777413" y="1946275"/>
          <p14:tracePt t="32469" x="9752013" y="1946275"/>
          <p14:tracePt t="32482" x="9680575" y="1946275"/>
          <p14:tracePt t="32494" x="9661525" y="1946275"/>
          <p14:tracePt t="32506" x="9617075" y="1946275"/>
          <p14:tracePt t="32523" x="9599613" y="1946275"/>
          <p14:tracePt t="32569" x="9599613" y="1938338"/>
          <p14:tracePt t="32577" x="9609138" y="1938338"/>
          <p14:tracePt t="32591" x="9609138" y="1928813"/>
          <p14:tracePt t="32606" x="9626600" y="1911350"/>
          <p14:tracePt t="32608" x="9634538" y="1901825"/>
          <p14:tracePt t="32624" x="9653588" y="1893888"/>
          <p14:tracePt t="32640" x="9680575" y="1874838"/>
          <p14:tracePt t="32656" x="9698038" y="1866900"/>
          <p14:tracePt t="32679" x="9705975" y="1866900"/>
          <p14:tracePt t="32695" x="9705975" y="1857375"/>
          <p14:tracePt t="32706" x="9671050" y="1857375"/>
          <p14:tracePt t="32724" x="9661525" y="1857375"/>
          <p14:tracePt t="32743" x="9634538" y="1857375"/>
          <p14:tracePt t="32758" x="9617075" y="1857375"/>
          <p14:tracePt t="32774" x="9599613" y="1847850"/>
          <p14:tracePt t="32808" x="9590088" y="1847850"/>
          <p14:tracePt t="32823" x="9590088" y="1839913"/>
          <p14:tracePt t="32938" x="9518650" y="1839913"/>
          <p14:tracePt t="32959" x="9439275" y="1839913"/>
          <p14:tracePt t="32974" x="9251950" y="1839913"/>
          <p14:tracePt t="32975" x="9224963" y="1839913"/>
          <p14:tracePt t="32983" x="9197975" y="1839913"/>
          <p14:tracePt t="32992" x="9180513" y="1839913"/>
          <p14:tracePt t="33114" x="9144000" y="1847850"/>
          <p14:tracePt t="33122" x="9134475" y="1847850"/>
          <p14:tracePt t="33130" x="9117013" y="1847850"/>
          <p14:tracePt t="33141" x="9099550" y="1847850"/>
          <p14:tracePt t="33156" x="9055100" y="1847850"/>
          <p14:tracePt t="33175" x="8991600" y="1847850"/>
          <p14:tracePt t="33190" x="8974138" y="1847850"/>
          <p14:tracePt t="33193" x="8956675" y="1847850"/>
          <p14:tracePt t="33206" x="8947150" y="1847850"/>
          <p14:tracePt t="33223" x="8912225" y="1847850"/>
          <p14:tracePt t="33241" x="8902700" y="1847850"/>
          <p14:tracePt t="33256" x="8894763" y="1847850"/>
          <p14:tracePt t="33273" x="8858250" y="1839913"/>
          <p14:tracePt t="33289" x="8840788" y="1839913"/>
          <p14:tracePt t="33306" x="8813800" y="1830388"/>
          <p14:tracePt t="33323" x="8786813" y="1830388"/>
          <p14:tracePt t="33341" x="8777288" y="1830388"/>
          <p14:tracePt t="33356" x="8759825" y="1830388"/>
          <p14:tracePt t="33359" x="8742363" y="1830388"/>
          <p14:tracePt t="33375" x="8680450" y="1830388"/>
          <p14:tracePt t="33390" x="8634413" y="1830388"/>
          <p14:tracePt t="33392" x="8609013" y="1830388"/>
          <p14:tracePt t="33406" x="8582025" y="1830388"/>
          <p14:tracePt t="33424" x="8545513" y="1830388"/>
          <p14:tracePt t="33488" x="8537575" y="1830388"/>
          <p14:tracePt t="33686" x="8528050" y="1830388"/>
          <p14:tracePt t="33862" x="8537575" y="1830388"/>
          <p14:tracePt t="33883" x="8555038" y="1830388"/>
          <p14:tracePt t="33899" x="8572500" y="1830388"/>
          <p14:tracePt t="33906" x="8634413" y="1830388"/>
          <p14:tracePt t="33924" x="8769350" y="1830388"/>
          <p14:tracePt t="33940" x="8920163" y="1830388"/>
          <p14:tracePt t="33956" x="9010650" y="1830388"/>
          <p14:tracePt t="33959" x="9018588" y="1830388"/>
          <p14:tracePt t="34034" x="9028113" y="1830388"/>
          <p14:tracePt t="34107" x="9045575" y="1830388"/>
          <p14:tracePt t="34120" x="9180513" y="1830388"/>
          <p14:tracePt t="34132" x="9251950" y="1830388"/>
          <p14:tracePt t="34144" x="9331325" y="1839913"/>
          <p14:tracePt t="34157" x="9429750" y="1847850"/>
          <p14:tracePt t="34161" x="9447213" y="1847850"/>
          <p14:tracePt t="34201" x="9439275" y="1847850"/>
          <p14:tracePt t="34212" x="9402763" y="1847850"/>
          <p14:tracePt t="34224" x="9323388" y="1847850"/>
          <p14:tracePt t="34240" x="9277350" y="1857375"/>
          <p14:tracePt t="34257" x="9251950" y="1866900"/>
          <p14:tracePt t="34274" x="9242425" y="1866900"/>
          <p14:tracePt t="34508" x="9232900" y="1866900"/>
          <p14:tracePt t="34522" x="9180513" y="1866900"/>
          <p14:tracePt t="34531" x="9161463" y="1866900"/>
          <p14:tracePt t="34540" x="9153525" y="1866900"/>
          <p14:tracePt t="34557" x="9144000" y="1866900"/>
          <p14:tracePt t="34618" x="9134475" y="1874838"/>
          <p14:tracePt t="34633" x="9126538" y="1874838"/>
          <p14:tracePt t="34648" x="9117013" y="1874838"/>
          <p14:tracePt t="34657" x="9109075" y="1874838"/>
          <p14:tracePt t="34675" x="9099550" y="1874838"/>
          <p14:tracePt t="34692" x="9090025" y="1874838"/>
          <p14:tracePt t="34799" x="9082088" y="1874838"/>
          <p14:tracePt t="34873" x="9072563" y="1874838"/>
          <p14:tracePt t="34897" x="9055100" y="1874838"/>
          <p14:tracePt t="34905" x="9037638" y="1874838"/>
          <p14:tracePt t="34913" x="9028113" y="1874838"/>
          <p14:tracePt t="34923" x="9010650" y="1874838"/>
          <p14:tracePt t="34940" x="8983663" y="1874838"/>
          <p14:tracePt t="34957" x="8966200" y="1874838"/>
          <p14:tracePt t="34960" x="8956675" y="1874838"/>
          <p14:tracePt t="34974" x="8947150" y="1874838"/>
          <p14:tracePt t="34991" x="8939213" y="1874838"/>
          <p14:tracePt t="35015" x="8929688" y="1874838"/>
          <p14:tracePt t="35040" x="8920163" y="1874838"/>
          <p14:tracePt t="35071" x="8912225" y="1874838"/>
          <p14:tracePt t="35079" x="8902700" y="1874838"/>
          <p14:tracePt t="35120" x="8894763" y="1874838"/>
          <p14:tracePt t="35129" x="8885238" y="1874838"/>
          <p14:tracePt t="35145" x="8875713" y="1874838"/>
          <p14:tracePt t="35157" x="8867775" y="1874838"/>
          <p14:tracePt t="35175" x="8848725" y="1874838"/>
          <p14:tracePt t="35182" x="8840788" y="1866900"/>
          <p14:tracePt t="35216" x="8831263" y="1866900"/>
          <p14:tracePt t="35241" x="8823325" y="1866900"/>
          <p14:tracePt t="35264" x="8813800" y="1866900"/>
          <p14:tracePt t="35272" x="8796338" y="1866900"/>
          <p14:tracePt t="35280" x="8777288" y="1857375"/>
          <p14:tracePt t="35291" x="8769350" y="1857375"/>
          <p14:tracePt t="35307" x="8732838" y="1857375"/>
          <p14:tracePt t="35324" x="8724900" y="1857375"/>
          <p14:tracePt t="35340" x="8715375" y="1857375"/>
          <p14:tracePt t="35357" x="8697913" y="1857375"/>
          <p14:tracePt t="35374" x="8688388" y="1857375"/>
          <p14:tracePt t="35390" x="8680450" y="1857375"/>
          <p14:tracePt t="35407" x="8661400" y="1857375"/>
          <p14:tracePt t="35439" x="8653463" y="1857375"/>
          <p14:tracePt t="35463" x="8643938" y="1866900"/>
          <p14:tracePt t="36373" x="8643938" y="1857375"/>
          <p14:tracePt t="36392" x="8653463" y="1857375"/>
          <p14:tracePt t="36399" x="8653463" y="1847850"/>
          <p14:tracePt t="36416" x="8661400" y="1847850"/>
          <p14:tracePt t="36424" x="8670925" y="1847850"/>
          <p14:tracePt t="36441" x="8670925" y="1839913"/>
          <p14:tracePt t="36458" x="8680450" y="1830388"/>
          <p14:tracePt t="36544" x="8688388" y="1830388"/>
          <p14:tracePt t="36560" x="8697913" y="1830388"/>
          <p14:tracePt t="36576" x="8705850" y="1830388"/>
          <p14:tracePt t="36640" x="8715375" y="1822450"/>
          <p14:tracePt t="36680" x="8724900" y="1822450"/>
          <p14:tracePt t="36736" x="8742363" y="1830388"/>
          <p14:tracePt t="36760" x="8751888" y="1839913"/>
          <p14:tracePt t="36768" x="8759825" y="1839913"/>
          <p14:tracePt t="36799" x="8769350" y="1847850"/>
          <p14:tracePt t="36877" x="8777288" y="1847850"/>
          <p14:tracePt t="36930" x="8786813" y="1847850"/>
          <p14:tracePt t="36946" x="8796338" y="1847850"/>
          <p14:tracePt t="36961" x="8804275" y="1847850"/>
          <p14:tracePt t="36976" x="8813800" y="1847850"/>
          <p14:tracePt t="37001" x="8823325" y="1847850"/>
          <p14:tracePt t="37009" x="8831263" y="1847850"/>
          <p14:tracePt t="37033" x="8840788" y="1857375"/>
          <p14:tracePt t="37041" x="8848725" y="1857375"/>
          <p14:tracePt t="37050" x="8858250" y="1866900"/>
          <p14:tracePt t="37059" x="8885238" y="1866900"/>
          <p14:tracePt t="37075" x="8929688" y="1874838"/>
          <p14:tracePt t="37091" x="8956675" y="1874838"/>
          <p14:tracePt t="37145" x="8966200" y="1874838"/>
          <p14:tracePt t="37230" x="8974138" y="1874838"/>
          <p14:tracePt t="37280" x="8983663" y="1874838"/>
          <p14:tracePt t="37349" x="8991600" y="1874838"/>
          <p14:tracePt t="37378" x="9018588" y="1874838"/>
          <p14:tracePt t="37396" x="9028113" y="1874838"/>
          <p14:tracePt t="37408" x="9063038" y="1874838"/>
          <p14:tracePt t="37425" x="9082088" y="1874838"/>
          <p14:tracePt t="37490" x="9082088" y="1866900"/>
          <p14:tracePt t="37784" x="9072563" y="1866900"/>
          <p14:tracePt t="37788" x="9018588" y="1866900"/>
          <p14:tracePt t="37794" x="9010650" y="1866900"/>
          <p14:tracePt t="37808" x="8983663" y="1866900"/>
          <p14:tracePt t="37825" x="8966200" y="1866900"/>
          <p14:tracePt t="37842" x="8947150" y="1866900"/>
          <p14:tracePt t="37858" x="8939213" y="1866900"/>
          <p14:tracePt t="37875" x="8920163" y="1866900"/>
          <p14:tracePt t="37892" x="8902700" y="1866900"/>
          <p14:tracePt t="37895" x="8875713" y="1866900"/>
          <p14:tracePt t="37908" x="8858250" y="1866900"/>
          <p14:tracePt t="37925" x="8804275" y="1866900"/>
          <p14:tracePt t="37928" x="8777288" y="1866900"/>
          <p14:tracePt t="37942" x="8759825" y="1866900"/>
          <p14:tracePt t="37958" x="8742363" y="1866900"/>
          <p14:tracePt t="37975" x="8724900" y="1866900"/>
          <p14:tracePt t="38095" x="8715375" y="1866900"/>
          <p14:tracePt t="38116" x="8697913" y="1866900"/>
          <p14:tracePt t="38129" x="8688388" y="1866900"/>
          <p14:tracePt t="38145" x="8680450" y="1866900"/>
          <p14:tracePt t="38168" x="8670925" y="1866900"/>
          <p14:tracePt t="38413" x="8680450" y="1857375"/>
          <p14:tracePt t="38673" x="8680450" y="1847850"/>
          <p14:tracePt t="39157" x="8705850" y="1847850"/>
          <p14:tracePt t="39180" x="8742363" y="1847850"/>
          <p14:tracePt t="39189" x="8867775" y="1847850"/>
          <p14:tracePt t="39195" x="8885238" y="1847850"/>
          <p14:tracePt t="39209" x="8894763" y="1847850"/>
          <p14:tracePt t="39226" x="8902700" y="1847850"/>
          <p14:tracePt t="39248" x="8912225" y="1847850"/>
          <p14:tracePt t="39263" x="8920163" y="1847850"/>
          <p14:tracePt t="39276" x="8947150" y="1847850"/>
          <p14:tracePt t="39293" x="9018588" y="1847850"/>
          <p14:tracePt t="39309" x="9090025" y="1847850"/>
          <p14:tracePt t="39311" x="9109075" y="1847850"/>
          <p14:tracePt t="40431" x="9117013" y="1847850"/>
          <p14:tracePt t="41022" x="9117013" y="1857375"/>
          <p14:tracePt t="41040" x="9045575" y="1874838"/>
          <p14:tracePt t="41057" x="9010650" y="1884363"/>
          <p14:tracePt t="41064" x="8947150" y="1884363"/>
          <p14:tracePt t="41094" x="8939213" y="1884363"/>
          <p14:tracePt t="41136" x="8920163" y="1884363"/>
          <p14:tracePt t="41145" x="8894763" y="1884363"/>
          <p14:tracePt t="41152" x="8867775" y="1884363"/>
          <p14:tracePt t="41161" x="8823325" y="1884363"/>
          <p14:tracePt t="41177" x="8732838" y="1884363"/>
          <p14:tracePt t="41194" x="8643938" y="1884363"/>
          <p14:tracePt t="41210" x="8582025" y="1884363"/>
          <p14:tracePt t="41227" x="8555038" y="1884363"/>
          <p14:tracePt t="41290" x="8545513" y="1884363"/>
          <p14:tracePt t="41306" x="8537575" y="1884363"/>
          <p14:tracePt t="41318" x="8528050" y="1884363"/>
          <p14:tracePt t="41327" x="8510588" y="1884363"/>
          <p14:tracePt t="41345" x="8456613" y="1884363"/>
          <p14:tracePt t="41360" x="8429625" y="1884363"/>
          <p14:tracePt t="41377" x="8402638" y="1884363"/>
          <p14:tracePt t="41394" x="8394700" y="1884363"/>
          <p14:tracePt t="41410" x="8385175" y="1884363"/>
          <p14:tracePt t="41432" x="8375650" y="1893888"/>
          <p14:tracePt t="41444" x="8358188" y="1893888"/>
          <p14:tracePt t="41460" x="8340725" y="1893888"/>
          <p14:tracePt t="41463" x="8323263" y="1893888"/>
          <p14:tracePt t="41477" x="8304213" y="1893888"/>
          <p14:tracePt t="41479" x="8286750" y="1893888"/>
          <p14:tracePt t="41494" x="8277225" y="1893888"/>
          <p14:tracePt t="41510" x="8251825" y="1893888"/>
          <p14:tracePt t="41513" x="8242300" y="1893888"/>
          <p14:tracePt t="41527" x="8197850" y="1884363"/>
          <p14:tracePt t="41543" x="8108950" y="1874838"/>
          <p14:tracePt t="41560" x="7991475" y="1857375"/>
          <p14:tracePt t="41577" x="7912100" y="1847850"/>
          <p14:tracePt t="41593" x="7875588" y="1847850"/>
          <p14:tracePt t="41816" x="7867650" y="1847850"/>
          <p14:tracePt t="41893" x="7848600" y="1847850"/>
          <p14:tracePt t="41918" x="7831138" y="1847850"/>
          <p14:tracePt t="41923" x="7751763" y="1847850"/>
          <p14:tracePt t="41930" x="7715250" y="1847850"/>
          <p14:tracePt t="41944" x="7680325" y="1866900"/>
          <p14:tracePt t="41960" x="7661275" y="1866900"/>
          <p14:tracePt t="41984" x="7653338" y="1866900"/>
          <p14:tracePt t="42145" x="7643813" y="1874838"/>
          <p14:tracePt t="42702" x="7643813" y="1884363"/>
          <p14:tracePt t="42736" x="7643813" y="1893888"/>
          <p14:tracePt t="42752" x="7653338" y="1893888"/>
          <p14:tracePt t="42776" x="7653338" y="1901825"/>
          <p14:tracePt t="42816" x="7653338" y="1911350"/>
          <p14:tracePt t="42840" x="7661275" y="1928813"/>
          <p14:tracePt t="42883" x="7670800" y="1938338"/>
          <p14:tracePt t="42897" x="7670800" y="1946275"/>
          <p14:tracePt t="42911" x="7670800" y="1955800"/>
          <p14:tracePt t="42928" x="7670800" y="1973263"/>
          <p14:tracePt t="42954" x="7670800" y="1982788"/>
          <p14:tracePt t="42962" x="7670800" y="1990725"/>
          <p14:tracePt t="42978" x="7680325" y="2000250"/>
          <p14:tracePt t="42997" x="7680325" y="2009775"/>
          <p14:tracePt t="43024" x="7680325" y="2017713"/>
          <p14:tracePt t="43157" x="7688263" y="2027238"/>
          <p14:tracePt t="43282" x="7688263" y="2036763"/>
          <p14:tracePt t="43322" x="7688263" y="2044700"/>
          <p14:tracePt t="43385" x="7688263" y="2054225"/>
          <p14:tracePt t="43396" x="7688263" y="2062163"/>
          <p14:tracePt t="43419" x="7688263" y="2071688"/>
          <p14:tracePt t="43433" x="7688263" y="2081213"/>
          <p14:tracePt t="43457" x="7688263" y="2089150"/>
          <p14:tracePt t="43482" x="7688263" y="2098675"/>
          <p14:tracePt t="43604" x="7697788" y="2098675"/>
          <p14:tracePt t="43644" x="7705725" y="2089150"/>
          <p14:tracePt t="43664" x="7715250" y="2081213"/>
          <p14:tracePt t="43688" x="7724775" y="2081213"/>
          <p14:tracePt t="43697" x="7742238" y="2081213"/>
          <p14:tracePt t="43704" x="7759700" y="2071688"/>
          <p14:tracePt t="43713" x="7796213" y="2071688"/>
          <p14:tracePt t="43728" x="7885113" y="2071688"/>
          <p14:tracePt t="43744" x="7966075" y="2071688"/>
          <p14:tracePt t="43761" x="8037513" y="2081213"/>
          <p14:tracePt t="43780" x="8062913" y="2089150"/>
          <p14:tracePt t="43795" x="8089900" y="2098675"/>
          <p14:tracePt t="43811" x="8099425" y="2098675"/>
          <p14:tracePt t="43828" x="8116888" y="2108200"/>
          <p14:tracePt t="43830" x="8126413" y="2116138"/>
          <p14:tracePt t="43845" x="8143875" y="2116138"/>
          <p14:tracePt t="43847" x="8170863" y="2116138"/>
          <p14:tracePt t="43861" x="8205788" y="2125663"/>
          <p14:tracePt t="43878" x="8277225" y="2125663"/>
          <p14:tracePt t="43881" x="8313738" y="2133600"/>
          <p14:tracePt t="43896" x="8348663" y="2143125"/>
          <p14:tracePt t="43911" x="8518525" y="2170113"/>
          <p14:tracePt t="43928" x="8680450" y="2197100"/>
          <p14:tracePt t="43945" x="8840788" y="2241550"/>
          <p14:tracePt t="43961" x="8947150" y="2276475"/>
          <p14:tracePt t="43978" x="9037638" y="2286000"/>
          <p14:tracePt t="43996" x="9082088" y="2303463"/>
          <p14:tracePt t="44011" x="9109075" y="2303463"/>
          <p14:tracePt t="44028" x="9134475" y="2312988"/>
          <p14:tracePt t="44045" x="9153525" y="2322513"/>
          <p14:tracePt t="44047" x="9161463" y="2322513"/>
          <p14:tracePt t="44061" x="9170988" y="2322513"/>
          <p14:tracePt t="44078" x="9188450" y="2330450"/>
          <p14:tracePt t="44097" x="9205913" y="2339975"/>
          <p14:tracePt t="44111" x="9242425" y="2357438"/>
          <p14:tracePt t="44128" x="9348788" y="2384425"/>
          <p14:tracePt t="44145" x="9456738" y="2401888"/>
          <p14:tracePt t="44161" x="9518650" y="2401888"/>
          <p14:tracePt t="44178" x="9537700" y="2401888"/>
          <p14:tracePt t="44224" x="9537700" y="2393950"/>
          <p14:tracePt t="44264" x="9528175" y="2384425"/>
          <p14:tracePt t="44306" x="9510713" y="2384425"/>
          <p14:tracePt t="44319" x="9447213" y="2384425"/>
          <p14:tracePt t="44328" x="9385300" y="2384425"/>
          <p14:tracePt t="44345" x="9215438" y="2366963"/>
          <p14:tracePt t="44361" x="9018588" y="2339975"/>
          <p14:tracePt t="44378" x="8831263" y="2312988"/>
          <p14:tracePt t="44396" x="8661400" y="2276475"/>
          <p14:tracePt t="44400" x="8589963" y="2276475"/>
          <p14:tracePt t="44411" x="8518525" y="2276475"/>
          <p14:tracePt t="44428" x="8367713" y="2322513"/>
          <p14:tracePt t="44431" x="8296275" y="2339975"/>
          <p14:tracePt t="44445" x="8232775" y="2366963"/>
          <p14:tracePt t="44448" x="8188325" y="2384425"/>
          <p14:tracePt t="44461" x="8161338" y="2401888"/>
          <p14:tracePt t="44478" x="8126413" y="2438400"/>
          <p14:tracePt t="44481" x="8116888" y="2446338"/>
          <p14:tracePt t="44496" x="8089900" y="2465388"/>
          <p14:tracePt t="44512" x="7991475" y="2482850"/>
          <p14:tracePt t="44528" x="7912100" y="2490788"/>
          <p14:tracePt t="44545" x="7831138" y="2490788"/>
          <p14:tracePt t="44562" x="7742238" y="2490788"/>
          <p14:tracePt t="44578" x="7670800" y="2527300"/>
          <p14:tracePt t="44595" x="7581900" y="2571750"/>
          <p14:tracePt t="44612" x="7466013" y="2633663"/>
          <p14:tracePt t="44628" x="7340600" y="2732088"/>
          <p14:tracePt t="44631" x="7269163" y="2768600"/>
          <p14:tracePt t="44645" x="7197725" y="2803525"/>
          <p14:tracePt t="44648" x="7134225" y="2847975"/>
          <p14:tracePt t="44662" x="7081838" y="2884488"/>
          <p14:tracePt t="44664" x="7018338" y="2938463"/>
          <p14:tracePt t="44679" x="6965950" y="2973388"/>
          <p14:tracePt t="44696" x="6848475" y="3036888"/>
          <p14:tracePt t="44712" x="6715125" y="3089275"/>
          <p14:tracePt t="44728" x="6670675" y="3116263"/>
          <p14:tracePt t="44745" x="6634163" y="3125788"/>
          <p14:tracePt t="44762" x="6626225" y="3125788"/>
          <p14:tracePt t="44800" x="6616700" y="3125788"/>
          <p14:tracePt t="44841" x="6608763" y="3125788"/>
          <p14:tracePt t="44857" x="6599238" y="3125788"/>
          <p14:tracePt t="44867" x="6589713" y="3125788"/>
          <p14:tracePt t="44879" x="6581775" y="3125788"/>
          <p14:tracePt t="44896" x="6510338" y="3125788"/>
          <p14:tracePt t="44912" x="6473825" y="3125788"/>
          <p14:tracePt t="44928" x="6456363" y="3125788"/>
          <p14:tracePt t="44949" x="6446838" y="3133725"/>
          <p14:tracePt t="45001" x="6446838" y="3143250"/>
          <p14:tracePt t="45025" x="6438900" y="3143250"/>
          <p14:tracePt t="45058" x="6429375" y="3143250"/>
          <p14:tracePt t="45065" x="6419850" y="3143250"/>
          <p14:tracePt t="45079" x="6402388" y="3143250"/>
          <p14:tracePt t="45095" x="6367463" y="3133725"/>
          <p14:tracePt t="45186" x="6357938" y="3133725"/>
          <p14:tracePt t="45196" x="6348413" y="3125788"/>
          <p14:tracePt t="45212" x="6330950" y="3116263"/>
          <p14:tracePt t="45228" x="6313488" y="3108325"/>
          <p14:tracePt t="45245" x="6286500" y="3098800"/>
          <p14:tracePt t="45248" x="6269038" y="3098800"/>
          <p14:tracePt t="45262" x="6242050" y="3089275"/>
          <p14:tracePt t="45279" x="6232525" y="3081338"/>
          <p14:tracePt t="45295" x="6215063" y="3081338"/>
          <p14:tracePt t="45328" x="6215063" y="3071813"/>
          <p14:tracePt t="45344" x="6215063" y="3062288"/>
          <p14:tracePt t="45361" x="6215063" y="3054350"/>
          <p14:tracePt t="45368" x="6215063" y="3044825"/>
          <p14:tracePt t="45379" x="6224588" y="3044825"/>
          <p14:tracePt t="45395" x="6232525" y="3036888"/>
          <p14:tracePt t="45412" x="6251575" y="3027363"/>
          <p14:tracePt t="45429" x="6242050" y="3009900"/>
          <p14:tracePt t="45431" x="6224588" y="2990850"/>
          <p14:tracePt t="45447" x="6205538" y="2982913"/>
          <p14:tracePt t="45479" x="6188075" y="2973388"/>
          <p14:tracePt t="45495" x="6180138" y="2965450"/>
          <p14:tracePt t="45555" x="6180138" y="2955925"/>
          <p14:tracePt t="45571" x="6188075" y="2946400"/>
          <p14:tracePt t="45583" x="6205538" y="2928938"/>
          <p14:tracePt t="45601" x="6215063" y="2919413"/>
          <p14:tracePt t="45612" x="6215063" y="2911475"/>
          <p14:tracePt t="45629" x="6232525" y="2901950"/>
          <p14:tracePt t="45631" x="6242050" y="2901950"/>
          <p14:tracePt t="45648" x="6259513" y="2894013"/>
          <p14:tracePt t="45662" x="6276975" y="2884488"/>
          <p14:tracePt t="45665" x="6286500" y="2884488"/>
          <p14:tracePt t="45679" x="6303963" y="2884488"/>
          <p14:tracePt t="45695" x="6384925" y="2884488"/>
          <p14:tracePt t="45712" x="6402388" y="2884488"/>
          <p14:tracePt t="45729" x="6419850" y="2884488"/>
          <p14:tracePt t="45747" x="6419850" y="2894013"/>
          <p14:tracePt t="45762" x="6411913" y="2911475"/>
          <p14:tracePt t="45779" x="6375400" y="2928938"/>
          <p14:tracePt t="45795" x="6330950" y="2955925"/>
          <p14:tracePt t="45812" x="6303963" y="2982913"/>
          <p14:tracePt t="45816" x="6286500" y="2982913"/>
          <p14:tracePt t="45829" x="6276975" y="3000375"/>
          <p14:tracePt t="45847" x="6269038" y="3000375"/>
          <p14:tracePt t="45862" x="6251575" y="3009900"/>
          <p14:tracePt t="45879" x="6232525" y="3009900"/>
          <p14:tracePt t="45896" x="6224588" y="3009900"/>
          <p14:tracePt t="45912" x="6197600" y="3009900"/>
          <p14:tracePt t="45929" x="6170613" y="3000375"/>
          <p14:tracePt t="45946" x="6153150" y="2990850"/>
          <p14:tracePt t="45962" x="6143625" y="2982913"/>
          <p14:tracePt t="45979" x="6134100" y="2973388"/>
          <p14:tracePt t="45996" x="6134100" y="2955925"/>
          <p14:tracePt t="46012" x="6134100" y="2946400"/>
          <p14:tracePt t="46029" x="6143625" y="2919413"/>
          <p14:tracePt t="46032" x="6161088" y="2919413"/>
          <p14:tracePt t="46047" x="6188075" y="2919413"/>
          <p14:tracePt t="46062" x="6224588" y="2911475"/>
          <p14:tracePt t="46066" x="6232525" y="2911475"/>
          <p14:tracePt t="46081" x="6242050" y="2911475"/>
          <p14:tracePt t="46097" x="6242050" y="2919413"/>
          <p14:tracePt t="46112" x="6242050" y="2938463"/>
          <p14:tracePt t="46129" x="6232525" y="2965450"/>
          <p14:tracePt t="46146" x="6224588" y="3000375"/>
          <p14:tracePt t="46162" x="6197600" y="3027363"/>
          <p14:tracePt t="46179" x="6170613" y="3054350"/>
          <p14:tracePt t="46196" x="6153150" y="3062288"/>
          <p14:tracePt t="46224" x="6143625" y="3062288"/>
          <p14:tracePt t="46240" x="6134100" y="3054350"/>
          <p14:tracePt t="46266" x="6126163" y="3044825"/>
          <p14:tracePt t="46280" x="6126163" y="3036888"/>
          <p14:tracePt t="46288" x="6126163" y="3017838"/>
          <p14:tracePt t="46304" x="6126163" y="3009900"/>
          <p14:tracePt t="46312" x="6126163" y="3000375"/>
          <p14:tracePt t="46329" x="6126163" y="2990850"/>
          <p14:tracePt t="46346" x="6126163" y="2982913"/>
          <p14:tracePt t="46362" x="6126163" y="2973388"/>
          <p14:tracePt t="46417" x="6134100" y="2982913"/>
          <p14:tracePt t="46434" x="6134100" y="2990850"/>
          <p14:tracePt t="46451" x="6134100" y="3009900"/>
          <p14:tracePt t="46461" x="6134100" y="3017838"/>
          <p14:tracePt t="46483" x="6134100" y="3036888"/>
          <p14:tracePt t="46488" x="6126163" y="3036888"/>
          <p14:tracePt t="46497" x="6116638" y="3036888"/>
          <p14:tracePt t="46512" x="6089650" y="3044825"/>
          <p14:tracePt t="46529" x="6062663" y="3044825"/>
          <p14:tracePt t="46553" x="6062663" y="3027363"/>
          <p14:tracePt t="46568" x="6062663" y="3017838"/>
          <p14:tracePt t="46579" x="6062663" y="2990850"/>
          <p14:tracePt t="46596" x="6062663" y="2946400"/>
          <p14:tracePt t="46599" x="6062663" y="2919413"/>
          <p14:tracePt t="46614" x="6062663" y="2894013"/>
          <p14:tracePt t="46629" x="6126163" y="2857500"/>
          <p14:tracePt t="46631" x="6161088" y="2857500"/>
          <p14:tracePt t="46646" x="6180138" y="2857500"/>
          <p14:tracePt t="46663" x="6224588" y="2857500"/>
          <p14:tracePt t="46665" x="6232525" y="2857500"/>
          <p14:tracePt t="46679" x="6242050" y="2867025"/>
          <p14:tracePt t="46696" x="6242050" y="2884488"/>
          <p14:tracePt t="46713" x="6242050" y="2901950"/>
          <p14:tracePt t="46729" x="6242050" y="2919413"/>
          <p14:tracePt t="46746" x="6232525" y="2946400"/>
          <p14:tracePt t="46763" x="6215063" y="2965450"/>
          <p14:tracePt t="46767" x="6205538" y="2973388"/>
          <p14:tracePt t="46796" x="6180138" y="2973388"/>
          <p14:tracePt t="46814" x="6170613" y="2973388"/>
          <p14:tracePt t="46859" x="6161088" y="2973388"/>
          <p14:tracePt t="46872" x="6161088" y="2965450"/>
          <p14:tracePt t="46881" x="6161088" y="2946400"/>
          <p14:tracePt t="46896" x="6161088" y="2919413"/>
          <p14:tracePt t="46915" x="6161088" y="2911475"/>
          <p14:tracePt t="46930" x="6161088" y="2901950"/>
          <p14:tracePt t="46978" x="6170613" y="2901950"/>
          <p14:tracePt t="47002" x="6170613" y="2911475"/>
          <p14:tracePt t="47015" x="6170613" y="2919413"/>
          <p14:tracePt t="47023" x="6170613" y="2938463"/>
          <p14:tracePt t="47047" x="6170613" y="2965450"/>
          <p14:tracePt t="47064" x="6161088" y="2990850"/>
          <p14:tracePt t="47080" x="6143625" y="3000375"/>
          <p14:tracePt t="47096" x="6134100" y="3000375"/>
          <p14:tracePt t="47129" x="6126163" y="3000375"/>
          <p14:tracePt t="47145" x="6126163" y="2982913"/>
          <p14:tracePt t="47153" x="6126163" y="2965450"/>
          <p14:tracePt t="47163" x="6126163" y="2955925"/>
          <p14:tracePt t="47179" x="6126163" y="2928938"/>
          <p14:tracePt t="47196" x="6126163" y="2911475"/>
          <p14:tracePt t="47257" x="6126163" y="2901950"/>
          <p14:tracePt t="47282" x="6134100" y="2911475"/>
          <p14:tracePt t="47290" x="6134100" y="2919413"/>
          <p14:tracePt t="47301" x="6134100" y="2938463"/>
          <p14:tracePt t="47316" x="6134100" y="2965450"/>
          <p14:tracePt t="47319" x="6134100" y="2973388"/>
          <p14:tracePt t="47330" x="6134100" y="2982913"/>
          <p14:tracePt t="47346" x="6134100" y="2990850"/>
          <p14:tracePt t="47380" x="6134100" y="3000375"/>
          <p14:tracePt t="47435" x="6134100" y="2990850"/>
          <p14:tracePt t="47451" x="6134100" y="2938463"/>
          <p14:tracePt t="47469" x="6134100" y="2884488"/>
          <p14:tracePt t="47480" x="6161088" y="2840038"/>
          <p14:tracePt t="47496" x="6180138" y="2822575"/>
          <p14:tracePt t="47554" x="6188075" y="2822575"/>
          <p14:tracePt t="47570" x="6188075" y="2830513"/>
          <p14:tracePt t="47578" x="6188075" y="2840038"/>
          <p14:tracePt t="47587" x="6188075" y="2847975"/>
          <p14:tracePt t="47596" x="6188075" y="2857500"/>
          <p14:tracePt t="47615" x="6188075" y="2874963"/>
          <p14:tracePt t="47733" x="6188075" y="2867025"/>
          <p14:tracePt t="47752" x="6188075" y="2840038"/>
          <p14:tracePt t="47761" x="6188075" y="2830513"/>
          <p14:tracePt t="47769" x="6188075" y="2822575"/>
          <p14:tracePt t="47824" x="6188075" y="2830513"/>
          <p14:tracePt t="47835" x="6188075" y="2840038"/>
          <p14:tracePt t="47841" x="6188075" y="2857500"/>
          <p14:tracePt t="47850" x="6188075" y="2874963"/>
          <p14:tracePt t="47864" x="6188075" y="2901950"/>
          <p14:tracePt t="47880" x="6188075" y="2919413"/>
          <p14:tracePt t="47897" x="6188075" y="2928938"/>
          <p14:tracePt t="47913" x="6188075" y="2938463"/>
          <p14:tracePt t="48198" x="6188075" y="2946400"/>
          <p14:tracePt t="48223" x="6188075" y="2965450"/>
          <p14:tracePt t="48233" x="6180138" y="2973388"/>
          <p14:tracePt t="48245" x="6180138" y="2982913"/>
          <p14:tracePt t="48256" x="6170613" y="2990850"/>
          <p14:tracePt t="48288" x="6161088" y="3000375"/>
          <p14:tracePt t="48718" x="6153150" y="3000375"/>
          <p14:tracePt t="48797" x="6153150" y="2990850"/>
          <p14:tracePt t="48903" x="6153150" y="2982913"/>
          <p14:tracePt t="48957" x="6153150" y="2973388"/>
          <p14:tracePt t="48994" x="6153150" y="2965450"/>
          <p14:tracePt t="49010" x="6153150" y="2955925"/>
          <p14:tracePt t="49027" x="6153150" y="2946400"/>
          <p14:tracePt t="49044" x="6153150" y="2938463"/>
          <p14:tracePt t="49052" x="6153150" y="2928938"/>
          <p14:tracePt t="49066" x="6153150" y="2919413"/>
          <p14:tracePt t="49080" x="6153150" y="2901950"/>
          <p14:tracePt t="49097" x="6153150" y="2884488"/>
          <p14:tracePt t="49114" x="6153150" y="2867025"/>
          <p14:tracePt t="49130" x="6153150" y="2857500"/>
          <p14:tracePt t="49147" x="6153150" y="2847975"/>
          <p14:tracePt t="49164" x="6153150" y="2840038"/>
          <p14:tracePt t="49180" x="6153150" y="2830513"/>
          <p14:tracePt t="49197" x="6153150" y="2813050"/>
          <p14:tracePt t="49214" x="6153150" y="2803525"/>
          <p14:tracePt t="49231" x="6153150" y="2786063"/>
          <p14:tracePt t="49234" x="6153150" y="2776538"/>
          <p14:tracePt t="49248" x="6153150" y="2751138"/>
          <p14:tracePt t="49264" x="6153150" y="2714625"/>
          <p14:tracePt t="49280" x="6153150" y="2687638"/>
          <p14:tracePt t="49297" x="6153150" y="2660650"/>
          <p14:tracePt t="49314" x="6153150" y="2652713"/>
          <p14:tracePt t="49330" x="6153150" y="2633663"/>
          <p14:tracePt t="49347" x="6161088" y="2625725"/>
          <p14:tracePt t="49364" x="6161088" y="2608263"/>
          <p14:tracePt t="49367" x="6170613" y="2608263"/>
          <p14:tracePt t="49381" x="6170613" y="2598738"/>
          <p14:tracePt t="49397" x="6170613" y="2581275"/>
          <p14:tracePt t="49417" x="6170613" y="2571750"/>
          <p14:tracePt t="49431" x="6180138" y="2571750"/>
          <p14:tracePt t="49447" x="6180138" y="2554288"/>
          <p14:tracePt t="49464" x="6180138" y="2536825"/>
          <p14:tracePt t="49481" x="6180138" y="2517775"/>
          <p14:tracePt t="49497" x="6180138" y="2500313"/>
          <p14:tracePt t="49514" x="6188075" y="2482850"/>
          <p14:tracePt t="49536" x="6188075" y="2473325"/>
          <p14:tracePt t="49547" x="6197600" y="2455863"/>
          <p14:tracePt t="49568" x="6197600" y="2446338"/>
          <p14:tracePt t="49592" x="6197600" y="2438400"/>
          <p14:tracePt t="49608" x="6197600" y="2428875"/>
          <p14:tracePt t="49632" x="6197600" y="2411413"/>
          <p14:tracePt t="49648" x="6197600" y="2401888"/>
          <p14:tracePt t="49665" x="6197600" y="2393950"/>
          <p14:tracePt t="49680" x="6197600" y="2384425"/>
          <p14:tracePt t="49688" x="6197600" y="2374900"/>
          <p14:tracePt t="49704" x="6197600" y="2366963"/>
          <p14:tracePt t="49762" x="6197600" y="2357438"/>
          <p14:tracePt t="50045" x="6197600" y="2347913"/>
          <p14:tracePt t="50190" x="6205538" y="2347913"/>
          <p14:tracePt t="50226" x="6215063" y="2357438"/>
          <p14:tracePt t="50241" x="6215063" y="2374900"/>
          <p14:tracePt t="50252" x="6215063" y="2401888"/>
          <p14:tracePt t="50264" x="6232525" y="2500313"/>
          <p14:tracePt t="50281" x="6259513" y="2633663"/>
          <p14:tracePt t="50298" x="6313488" y="2795588"/>
          <p14:tracePt t="50314" x="6384925" y="2973388"/>
          <p14:tracePt t="50331" x="6465888" y="3116263"/>
          <p14:tracePt t="50348" x="6537325" y="3224213"/>
          <p14:tracePt t="50364" x="6608763" y="3295650"/>
          <p14:tracePt t="50367" x="6653213" y="3340100"/>
          <p14:tracePt t="50381" x="6688138" y="3375025"/>
          <p14:tracePt t="50384" x="6705600" y="3394075"/>
          <p14:tracePt t="50398" x="6751638" y="3419475"/>
          <p14:tracePt t="50415" x="6831013" y="3465513"/>
          <p14:tracePt t="50417" x="6875463" y="3490913"/>
          <p14:tracePt t="50431" x="7010400" y="3527425"/>
          <p14:tracePt t="50448" x="7161213" y="3589338"/>
          <p14:tracePt t="50464" x="7323138" y="3633788"/>
          <p14:tracePt t="50481" x="7456488" y="3670300"/>
          <p14:tracePt t="50499" x="7562850" y="3697288"/>
          <p14:tracePt t="50514" x="7643813" y="3732213"/>
          <p14:tracePt t="50531" x="7705725" y="3759200"/>
          <p14:tracePt t="50548" x="7804150" y="3795713"/>
          <p14:tracePt t="50564" x="7912100" y="3822700"/>
          <p14:tracePt t="50567" x="7991475" y="3840163"/>
          <p14:tracePt t="50581" x="8027988" y="3840163"/>
          <p14:tracePt t="50598" x="8116888" y="3848100"/>
          <p14:tracePt t="50601" x="8143875" y="3848100"/>
          <p14:tracePt t="50615" x="8170863" y="3848100"/>
          <p14:tracePt t="50631" x="8224838" y="3848100"/>
          <p14:tracePt t="50648" x="8259763" y="3848100"/>
          <p14:tracePt t="50664" x="8331200" y="3848100"/>
          <p14:tracePt t="50681" x="8402638" y="3848100"/>
          <p14:tracePt t="50699" x="8439150" y="3848100"/>
          <p14:tracePt t="50715" x="8466138" y="3848100"/>
          <p14:tracePt t="50745" x="8474075" y="3848100"/>
          <p14:tracePt t="50753" x="8483600" y="3848100"/>
          <p14:tracePt t="50765" x="8491538" y="3848100"/>
          <p14:tracePt t="50781" x="8518525" y="3857625"/>
          <p14:tracePt t="50785" x="8528050" y="3867150"/>
          <p14:tracePt t="50801" x="8537575" y="3867150"/>
          <p14:tracePt t="50815" x="8537575" y="3894138"/>
          <p14:tracePt t="50831" x="8474075" y="3919538"/>
          <p14:tracePt t="50848" x="8331200" y="3929063"/>
          <p14:tracePt t="50865" x="8153400" y="3929063"/>
          <p14:tracePt t="50881" x="8027988" y="3929063"/>
          <p14:tracePt t="50899" x="7966075" y="3929063"/>
          <p14:tracePt t="51005" x="7974013" y="3929063"/>
          <p14:tracePt t="51025" x="8089900" y="3946525"/>
          <p14:tracePt t="51044" x="8232775" y="3965575"/>
          <p14:tracePt t="51052" x="8367713" y="3983038"/>
          <p14:tracePt t="51065" x="8439150" y="3983038"/>
          <p14:tracePt t="51081" x="8483600" y="3983038"/>
          <p14:tracePt t="51099" x="8491538" y="3983038"/>
          <p14:tracePt t="51144" x="8491538" y="3973513"/>
          <p14:tracePt t="51152" x="8420100" y="3956050"/>
          <p14:tracePt t="51160" x="8313738" y="3946525"/>
          <p14:tracePt t="51168" x="8224838" y="3938588"/>
          <p14:tracePt t="51181" x="8143875" y="3929063"/>
          <p14:tracePt t="51200" x="7929563" y="3929063"/>
          <p14:tracePt t="51215" x="7875588" y="3929063"/>
          <p14:tracePt t="51217" x="7848600" y="3929063"/>
          <p14:tracePt t="51334" x="7858125" y="3929063"/>
          <p14:tracePt t="51356" x="7902575" y="3929063"/>
          <p14:tracePt t="51373" x="8161338" y="3929063"/>
          <p14:tracePt t="51376" x="8215313" y="3929063"/>
          <p14:tracePt t="51384" x="8251825" y="3929063"/>
          <p14:tracePt t="51400" x="8269288" y="3929063"/>
          <p14:tracePt t="51415" x="8286750" y="3929063"/>
          <p14:tracePt t="51489" x="8251825" y="3929063"/>
          <p14:tracePt t="51498" x="8180388" y="3929063"/>
          <p14:tracePt t="51511" x="8018463" y="3919538"/>
          <p14:tracePt t="51520" x="7956550" y="3911600"/>
          <p14:tracePt t="51532" x="7894638" y="3902075"/>
          <p14:tracePt t="51548" x="7840663" y="3894138"/>
          <p14:tracePt t="51551" x="7831138" y="3894138"/>
          <p14:tracePt t="51719" x="7831138" y="3884613"/>
          <p14:tracePt t="51732" x="7831138" y="3875088"/>
          <p14:tracePt t="51753" x="7840663" y="3875088"/>
          <p14:tracePt t="51849" x="7848600" y="3875088"/>
          <p14:tracePt t="51896" x="7858125" y="3884613"/>
          <p14:tracePt t="52072" x="7867650" y="3884613"/>
          <p14:tracePt t="52086" x="7867650" y="3894138"/>
          <p14:tracePt t="52427" x="7867650" y="3884613"/>
          <p14:tracePt t="52440" x="7848600" y="3875088"/>
          <p14:tracePt t="52466" x="7823200" y="3857625"/>
          <p14:tracePt t="52482" x="7804150" y="3848100"/>
          <p14:tracePt t="52499" x="7786688" y="3598863"/>
          <p14:tracePt t="52515" x="7697788" y="3438525"/>
          <p14:tracePt t="52532" x="7608888" y="3303588"/>
          <p14:tracePt t="52535" x="7572375" y="3276600"/>
          <p14:tracePt t="52551" x="7545388" y="3251200"/>
          <p14:tracePt t="52565" x="7545388" y="3241675"/>
          <p14:tracePt t="52568" x="7537450" y="3241675"/>
          <p14:tracePt t="52582" x="7527925" y="3241675"/>
          <p14:tracePt t="52599" x="7518400" y="3241675"/>
          <p14:tracePt t="52615" x="7491413" y="3357563"/>
          <p14:tracePt t="52632" x="7473950" y="3473450"/>
          <p14:tracePt t="52650" x="7466013" y="3589338"/>
          <p14:tracePt t="52665" x="7466013" y="3679825"/>
          <p14:tracePt t="52682" x="7491413" y="3732213"/>
          <p14:tracePt t="52699" x="7500938" y="3751263"/>
          <p14:tracePt t="52715" x="7500938" y="3759200"/>
          <p14:tracePt t="52769" x="7510463" y="3768725"/>
          <p14:tracePt t="52793" x="7518400" y="3768725"/>
          <p14:tracePt t="52805" x="7518400" y="3786188"/>
          <p14:tracePt t="52819" x="7518400" y="3795713"/>
          <p14:tracePt t="52835" x="7518400" y="3822700"/>
          <p14:tracePt t="52849" x="7510463" y="3848100"/>
          <p14:tracePt t="52866" x="7500938" y="3867150"/>
          <p14:tracePt t="52882" x="7491413" y="3894138"/>
          <p14:tracePt t="52899" x="7473950" y="3902075"/>
          <p14:tracePt t="52916" x="7456488" y="3919538"/>
          <p14:tracePt t="52932" x="7429500" y="3938588"/>
          <p14:tracePt t="52936" x="7412038" y="3938588"/>
          <p14:tracePt t="52949" x="7394575" y="3946525"/>
          <p14:tracePt t="52966" x="7358063" y="3956050"/>
          <p14:tracePt t="52969" x="7340600" y="3965575"/>
          <p14:tracePt t="52982" x="7313613" y="3965575"/>
          <p14:tracePt t="52999" x="7277100" y="3965575"/>
          <p14:tracePt t="53016" x="7259638" y="3973513"/>
          <p14:tracePt t="53032" x="7242175" y="3973513"/>
          <p14:tracePt t="53049" x="7232650" y="3973513"/>
          <p14:tracePt t="53088" x="7224713" y="3973513"/>
          <p14:tracePt t="53351" x="7224713" y="3965575"/>
          <p14:tracePt t="53382" x="7224713" y="3956050"/>
          <p14:tracePt t="53393" x="7224713" y="3938588"/>
          <p14:tracePt t="53405" x="7215188" y="3919538"/>
          <p14:tracePt t="53417" x="7205663" y="3902075"/>
          <p14:tracePt t="53433" x="7205663" y="3875088"/>
          <p14:tracePt t="53449" x="7188200" y="3848100"/>
          <p14:tracePt t="53468" x="7188200" y="3840163"/>
          <p14:tracePt t="53483" x="7188200" y="3830638"/>
          <p14:tracePt t="53654" x="7188200" y="3840163"/>
          <p14:tracePt t="53672" x="7188200" y="3857625"/>
          <p14:tracePt t="53685" x="7188200" y="3938588"/>
          <p14:tracePt t="53699" x="7188200" y="4000500"/>
          <p14:tracePt t="53716" x="7188200" y="4062413"/>
          <p14:tracePt t="53733" x="7188200" y="4108450"/>
          <p14:tracePt t="53736" x="7188200" y="4125913"/>
          <p14:tracePt t="53749" x="7188200" y="4133850"/>
          <p14:tracePt t="53768" x="7188200" y="4143375"/>
          <p14:tracePt t="53792" x="7188200" y="4152900"/>
          <p14:tracePt t="53848" x="7188200" y="4160838"/>
          <p14:tracePt t="53856" x="7188200" y="4187825"/>
          <p14:tracePt t="53867" x="7188200" y="4232275"/>
          <p14:tracePt t="53883" x="7188200" y="4375150"/>
          <p14:tracePt t="53900" x="7224713" y="4562475"/>
          <p14:tracePt t="53916" x="7259638" y="4732338"/>
          <p14:tracePt t="53935" x="7296150" y="4830763"/>
          <p14:tracePt t="53940" x="7313613" y="4867275"/>
          <p14:tracePt t="53950" x="7323138" y="4875213"/>
          <p14:tracePt t="53967" x="7331075" y="4884738"/>
          <p14:tracePt t="53986" x="7331075" y="4875213"/>
          <p14:tracePt t="54001" x="7340600" y="4867275"/>
          <p14:tracePt t="54016" x="7358063" y="4840288"/>
          <p14:tracePt t="54034" x="7394575" y="4830763"/>
          <p14:tracePt t="54050" x="7439025" y="4822825"/>
          <p14:tracePt t="54066" x="7483475" y="4822825"/>
          <p14:tracePt t="54084" x="7510463" y="4822825"/>
          <p14:tracePt t="54099" x="7537450" y="4822825"/>
          <p14:tracePt t="54116" x="7545388" y="4813300"/>
          <p14:tracePt t="54119" x="7554913" y="4813300"/>
          <p14:tracePt t="54134" x="7562850" y="4803775"/>
          <p14:tracePt t="54136" x="7581900" y="4795838"/>
          <p14:tracePt t="54149" x="7589838" y="4776788"/>
          <p14:tracePt t="54167" x="7626350" y="4751388"/>
          <p14:tracePt t="54183" x="7653338" y="4724400"/>
          <p14:tracePt t="54186" x="7680325" y="4697413"/>
          <p14:tracePt t="54200" x="7742238" y="4652963"/>
          <p14:tracePt t="54216" x="7786688" y="4608513"/>
          <p14:tracePt t="54233" x="7804150" y="4572000"/>
          <p14:tracePt t="54250" x="7813675" y="4554538"/>
          <p14:tracePt t="54266" x="7823200" y="4537075"/>
          <p14:tracePt t="54283" x="7823200" y="4527550"/>
          <p14:tracePt t="54300" x="7823200" y="4518025"/>
          <p14:tracePt t="54316" x="7823200" y="4510088"/>
          <p14:tracePt t="54432" x="7831138" y="4518025"/>
          <p14:tracePt t="54449" x="7840663" y="4537075"/>
          <p14:tracePt t="54459" x="7840663" y="4554538"/>
          <p14:tracePt t="54469" x="7848600" y="4572000"/>
          <p14:tracePt t="54485" x="7858125" y="4616450"/>
          <p14:tracePt t="54490" x="7858125" y="4625975"/>
          <p14:tracePt t="54500" x="7858125" y="4633913"/>
          <p14:tracePt t="54516" x="7858125" y="4652963"/>
          <p14:tracePt t="54535" x="7831138" y="4652963"/>
          <p14:tracePt t="54550" x="7823200" y="4652963"/>
          <p14:tracePt t="54635" x="7804150" y="4652963"/>
          <p14:tracePt t="54690" x="7796213" y="4652963"/>
          <p14:tracePt t="54699" x="7796213" y="4660900"/>
          <p14:tracePt t="54711" x="7786688" y="4660900"/>
          <p14:tracePt t="54722" x="7777163" y="4660900"/>
          <p14:tracePt t="54737" x="7759700" y="4660900"/>
          <p14:tracePt t="54750" x="7751763" y="4660900"/>
          <p14:tracePt t="54767" x="7742238" y="4660900"/>
          <p14:tracePt t="54785" x="7599363" y="4759325"/>
          <p14:tracePt t="54800" x="7466013" y="4848225"/>
          <p14:tracePt t="54816" x="7340600" y="4919663"/>
          <p14:tracePt t="54835" x="7224713" y="4956175"/>
          <p14:tracePt t="54850" x="7153275" y="4973638"/>
          <p14:tracePt t="54867" x="7126288" y="5000625"/>
          <p14:tracePt t="54885" x="7108825" y="5037138"/>
          <p14:tracePt t="54900" x="7099300" y="5054600"/>
          <p14:tracePt t="54917" x="7089775" y="5072063"/>
          <p14:tracePt t="54919" x="7081838" y="5081588"/>
          <p14:tracePt t="54950" x="7072313" y="5081588"/>
          <p14:tracePt t="54967" x="7054850" y="5081588"/>
          <p14:tracePt t="54984" x="6894513" y="5099050"/>
          <p14:tracePt t="55000" x="6742113" y="5099050"/>
          <p14:tracePt t="55017" x="6616700" y="5099050"/>
          <p14:tracePt t="55034" x="6581775" y="5099050"/>
          <p14:tracePt t="55050" x="6572250" y="5108575"/>
          <p14:tracePt t="55067" x="6562725" y="5126038"/>
          <p14:tracePt t="55084" x="6562725" y="5143500"/>
          <p14:tracePt t="55100" x="6545263" y="5160963"/>
          <p14:tracePt t="55117" x="6527800" y="5180013"/>
          <p14:tracePt t="55135" x="6510338" y="5197475"/>
          <p14:tracePt t="55167" x="6500813" y="5205413"/>
          <p14:tracePt t="55185" x="6473825" y="5259388"/>
          <p14:tracePt t="55200" x="6446838" y="5295900"/>
          <p14:tracePt t="55217" x="6438900" y="5303838"/>
          <p14:tracePt t="55235" x="6419850" y="5313363"/>
          <p14:tracePt t="55341" x="6419850" y="5303838"/>
          <p14:tracePt t="55354" x="6438900" y="5180013"/>
          <p14:tracePt t="55367" x="6438900" y="5160963"/>
          <p14:tracePt t="55384" x="6438900" y="5089525"/>
          <p14:tracePt t="55860" x="6438900" y="5099050"/>
          <p14:tracePt t="55871" x="6438900" y="5108575"/>
          <p14:tracePt t="55884" x="6438900" y="5126038"/>
          <p14:tracePt t="55900" x="6438900" y="5170488"/>
          <p14:tracePt t="55903" x="6438900" y="5214938"/>
          <p14:tracePt t="55917" x="6438900" y="5241925"/>
          <p14:tracePt t="55920" x="6438900" y="5286375"/>
          <p14:tracePt t="55935" x="6438900" y="5322888"/>
          <p14:tracePt t="55951" x="6438900" y="5394325"/>
          <p14:tracePt t="55953" x="6446838" y="5429250"/>
          <p14:tracePt t="55967" x="6456363" y="5465763"/>
          <p14:tracePt t="55985" x="6465888" y="5527675"/>
          <p14:tracePt t="56000" x="6473825" y="5545138"/>
          <p14:tracePt t="56017" x="6473825" y="5554663"/>
          <p14:tracePt t="56126" x="6483350" y="5554663"/>
          <p14:tracePt t="56195" x="6491288" y="5545138"/>
          <p14:tracePt t="56211" x="6491288" y="5537200"/>
          <p14:tracePt t="56226" x="6491288" y="5527675"/>
          <p14:tracePt t="56234" x="6510338" y="5510213"/>
          <p14:tracePt t="56251" x="6518275" y="5500688"/>
          <p14:tracePt t="56267" x="6537325" y="5483225"/>
          <p14:tracePt t="56304" x="6545263" y="5473700"/>
          <p14:tracePt t="56403" x="6545263" y="5483225"/>
          <p14:tracePt t="56420" x="6545263" y="5491163"/>
          <p14:tracePt t="56706" x="6545263" y="5510213"/>
          <p14:tracePt t="56715" x="6545263" y="5527675"/>
          <p14:tracePt t="56725" x="6554788" y="5562600"/>
          <p14:tracePt t="56739" x="6589713" y="5616575"/>
          <p14:tracePt t="56751" x="6616700" y="5661025"/>
          <p14:tracePt t="56767" x="6759575" y="5768975"/>
          <p14:tracePt t="56784" x="6884988" y="5822950"/>
          <p14:tracePt t="56801" x="7018338" y="5848350"/>
          <p14:tracePt t="56817" x="7161213" y="5848350"/>
          <p14:tracePt t="56837" x="7286625" y="5848350"/>
          <p14:tracePt t="56851" x="7358063" y="5786438"/>
          <p14:tracePt t="56867" x="7394575" y="5724525"/>
          <p14:tracePt t="56884" x="7402513" y="5670550"/>
          <p14:tracePt t="56901" x="7429500" y="5608638"/>
          <p14:tracePt t="56904" x="7446963" y="5572125"/>
          <p14:tracePt t="56918" x="7446963" y="5554663"/>
          <p14:tracePt t="56935" x="7491413" y="5518150"/>
          <p14:tracePt t="56937" x="7510463" y="5491163"/>
          <p14:tracePt t="56951" x="7537450" y="5483225"/>
          <p14:tracePt t="56967" x="7688263" y="5438775"/>
          <p14:tracePt t="56984" x="7823200" y="5429250"/>
          <p14:tracePt t="57001" x="7947025" y="5419725"/>
          <p14:tracePt t="57018" x="8010525" y="5411788"/>
          <p14:tracePt t="57034" x="8054975" y="5411788"/>
          <p14:tracePt t="57051" x="8072438" y="5402263"/>
          <p14:tracePt t="57068" x="8081963" y="5402263"/>
          <p14:tracePt t="57084" x="8099425" y="5402263"/>
          <p14:tracePt t="57087" x="8108950" y="5402263"/>
          <p14:tracePt t="57101" x="8143875" y="5419725"/>
          <p14:tracePt t="57104" x="8180388" y="5438775"/>
          <p14:tracePt t="57118" x="8242300" y="5465763"/>
          <p14:tracePt t="57135" x="8348663" y="5510213"/>
          <p14:tracePt t="57137" x="8367713" y="5510213"/>
          <p14:tracePt t="57151" x="8394700" y="5527675"/>
          <p14:tracePt t="57168" x="8394700" y="5537200"/>
          <p14:tracePt t="57200" x="8394700" y="5545138"/>
          <p14:tracePt t="57208" x="8385175" y="5545138"/>
          <p14:tracePt t="57218" x="8385175" y="5554663"/>
          <p14:tracePt t="57235" x="8348663" y="5562600"/>
          <p14:tracePt t="57251" x="8269288" y="5562600"/>
          <p14:tracePt t="57268" x="8197850" y="5562600"/>
          <p14:tracePt t="57271" x="8180388" y="5562600"/>
          <p14:tracePt t="57285" x="8170863" y="5562600"/>
          <p14:tracePt t="57337" x="8170863" y="5554663"/>
          <p14:tracePt t="57346" x="8170863" y="5537200"/>
          <p14:tracePt t="57355" x="8170863" y="5518150"/>
          <p14:tracePt t="57368" x="8188325" y="5491163"/>
          <p14:tracePt t="57385" x="8188325" y="5465763"/>
          <p14:tracePt t="57401" x="8205788" y="5446713"/>
          <p14:tracePt t="57418" x="8215313" y="5438775"/>
          <p14:tracePt t="57569" x="8232775" y="5438775"/>
          <p14:tracePt t="59254" x="8232775" y="5446713"/>
          <p14:tracePt t="59297" x="8242300" y="5456238"/>
          <p14:tracePt t="59395" x="8232775" y="5446713"/>
          <p14:tracePt t="59416" x="8197850" y="5330825"/>
          <p14:tracePt t="59425" x="8134350" y="5143500"/>
          <p14:tracePt t="59437" x="8126413" y="5116513"/>
          <p14:tracePt t="59452" x="8116888" y="5072063"/>
          <p14:tracePt t="59469" x="8108950" y="5045075"/>
          <p14:tracePt t="59485" x="8108950" y="5037138"/>
          <p14:tracePt t="59502" x="8089900" y="5027613"/>
          <p14:tracePt t="59519" x="8072438" y="5018088"/>
          <p14:tracePt t="59537" x="8001000" y="5010150"/>
          <p14:tracePt t="59539" x="7939088" y="5000625"/>
          <p14:tracePt t="59552" x="7823200" y="4983163"/>
          <p14:tracePt t="59569" x="7680325" y="4956175"/>
          <p14:tracePt t="59586" x="7554913" y="4929188"/>
          <p14:tracePt t="59602" x="7500938" y="4911725"/>
          <p14:tracePt t="59619" x="7491413" y="4902200"/>
          <p14:tracePt t="59636" x="7483475" y="4902200"/>
          <p14:tracePt t="59652" x="7483475" y="4875213"/>
          <p14:tracePt t="59669" x="7491413" y="4857750"/>
          <p14:tracePt t="59686" x="7500938" y="4822825"/>
          <p14:tracePt t="59688" x="7518400" y="4803775"/>
          <p14:tracePt t="59702" x="7527925" y="4786313"/>
          <p14:tracePt t="59719" x="7545388" y="4759325"/>
          <p14:tracePt t="59722" x="7554913" y="4741863"/>
          <p14:tracePt t="59737" x="7562850" y="4724400"/>
          <p14:tracePt t="59754" x="7562850" y="4714875"/>
          <p14:tracePt t="59769" x="7581900" y="4705350"/>
          <p14:tracePt t="59792" x="7581900" y="4697413"/>
          <p14:tracePt t="59888" x="7572375" y="4697413"/>
          <p14:tracePt t="59896" x="7545388" y="4714875"/>
          <p14:tracePt t="59905" x="7518400" y="4724400"/>
          <p14:tracePt t="59919" x="7491413" y="4724400"/>
          <p14:tracePt t="59936" x="7466013" y="4724400"/>
          <p14:tracePt t="59952" x="7456488" y="4732338"/>
          <p14:tracePt t="59976" x="7446963" y="4751388"/>
          <p14:tracePt t="59986" x="7446963" y="4768850"/>
          <p14:tracePt t="60002" x="7446963" y="4813300"/>
          <p14:tracePt t="60019" x="7446963" y="4867275"/>
          <p14:tracePt t="60036" x="7456488" y="4919663"/>
          <p14:tracePt t="60053" x="7483475" y="4973638"/>
          <p14:tracePt t="60056" x="7500938" y="4983163"/>
          <p14:tracePt t="60069" x="7527925" y="5010150"/>
          <p14:tracePt t="60086" x="7562850" y="5027613"/>
          <p14:tracePt t="60089" x="7572375" y="5027613"/>
          <p14:tracePt t="60102" x="7581900" y="5037138"/>
          <p14:tracePt t="60138" x="7589838" y="5037138"/>
          <p14:tracePt t="60148" x="7589838" y="5027613"/>
          <p14:tracePt t="60156" x="7589838" y="5018088"/>
          <p14:tracePt t="60169" x="7589838" y="4973638"/>
          <p14:tracePt t="60186" x="7589838" y="4919663"/>
          <p14:tracePt t="60202" x="7589838" y="4867275"/>
          <p14:tracePt t="60219" x="7589838" y="4830763"/>
          <p14:tracePt t="60236" x="7599363" y="4803775"/>
          <p14:tracePt t="60252" x="7599363" y="4795838"/>
          <p14:tracePt t="60257" x="7608888" y="4786313"/>
          <p14:tracePt t="60304" x="7616825" y="4776788"/>
          <p14:tracePt t="60312" x="7626350" y="4776788"/>
          <p14:tracePt t="60322" x="7634288" y="4768850"/>
          <p14:tracePt t="60336" x="7697788" y="4759325"/>
          <p14:tracePt t="60353" x="7742238" y="4751388"/>
          <p14:tracePt t="60369" x="7769225" y="4751388"/>
          <p14:tracePt t="60392" x="7777163" y="4751388"/>
          <p14:tracePt t="60424" x="7777163" y="4759325"/>
          <p14:tracePt t="60432" x="7786688" y="4768850"/>
          <p14:tracePt t="60440" x="7786688" y="4776788"/>
          <p14:tracePt t="60453" x="7786688" y="4795838"/>
          <p14:tracePt t="60469" x="7804150" y="4848225"/>
          <p14:tracePt t="60472" x="7813675" y="4875213"/>
          <p14:tracePt t="60487" x="7831138" y="4911725"/>
          <p14:tracePt t="60503" x="7858125" y="4965700"/>
          <p14:tracePt t="60506" x="7875588" y="4983163"/>
          <p14:tracePt t="60520" x="7885113" y="5018088"/>
          <p14:tracePt t="60537" x="7885113" y="5027613"/>
          <p14:tracePt t="60553" x="7885113" y="5037138"/>
          <p14:tracePt t="60569" x="7867650" y="5037138"/>
          <p14:tracePt t="60587" x="7813675" y="5018088"/>
          <p14:tracePt t="60603" x="7786688" y="5010150"/>
          <p14:tracePt t="60619" x="7769225" y="5000625"/>
          <p14:tracePt t="60636" x="7751763" y="4983163"/>
          <p14:tracePt t="60653" x="7742238" y="4983163"/>
          <p14:tracePt t="60669" x="7732713" y="4965700"/>
          <p14:tracePt t="60687" x="7724775" y="4938713"/>
          <p14:tracePt t="60703" x="7724775" y="4894263"/>
          <p14:tracePt t="60706" x="7724775" y="4875213"/>
          <p14:tracePt t="60720" x="7724775" y="4857750"/>
          <p14:tracePt t="60736" x="7732713" y="4840288"/>
          <p14:tracePt t="60840" x="7742238" y="4848225"/>
          <p14:tracePt t="60858" x="7742238" y="4857750"/>
          <p14:tracePt t="60869" x="7742238" y="4875213"/>
          <p14:tracePt t="60887" x="7742238" y="4884738"/>
          <p14:tracePt t="60971" x="7732713" y="4884738"/>
          <p14:tracePt t="60980" x="7724775" y="4894263"/>
          <p14:tracePt t="60993" x="7705725" y="4894263"/>
          <p14:tracePt t="61003" x="7688263" y="4894263"/>
          <p14:tracePt t="61019" x="7680325" y="4894263"/>
          <p14:tracePt t="61036" x="7670800" y="4902200"/>
          <p14:tracePt t="61053" x="7661275" y="4911725"/>
          <p14:tracePt t="61182" x="7670800" y="4911725"/>
          <p14:tracePt t="61202" x="7715250" y="4911725"/>
          <p14:tracePt t="61213" x="7840663" y="4840288"/>
          <p14:tracePt t="61220" x="7875588" y="4813300"/>
          <p14:tracePt t="61236" x="7939088" y="4786313"/>
          <p14:tracePt t="61254" x="7991475" y="4751388"/>
          <p14:tracePt t="61259" x="8018463" y="4724400"/>
          <p14:tracePt t="61270" x="8027988" y="4724400"/>
          <p14:tracePt t="61287" x="8045450" y="4697413"/>
          <p14:tracePt t="61303" x="8062913" y="4679950"/>
          <p14:tracePt t="61306" x="8062913" y="4670425"/>
          <p14:tracePt t="61320" x="8081963" y="4660900"/>
          <p14:tracePt t="61336" x="8126413" y="4660900"/>
          <p14:tracePt t="61353" x="8188325" y="4652963"/>
          <p14:tracePt t="61370" x="8269288" y="4652963"/>
          <p14:tracePt t="61386" x="8331200" y="4652963"/>
          <p14:tracePt t="61403" x="8358188" y="4652963"/>
          <p14:tracePt t="61420" x="8367713" y="4652963"/>
          <p14:tracePt t="61508" x="8375650" y="4652963"/>
          <p14:tracePt t="61531" x="8375650" y="4660900"/>
          <p14:tracePt t="61547" x="8375650" y="4670425"/>
          <p14:tracePt t="61561" x="8375650" y="4697413"/>
          <p14:tracePt t="61571" x="8375650" y="4705350"/>
          <p14:tracePt t="61586" x="8375650" y="4732338"/>
          <p14:tracePt t="61604" x="8367713" y="4751388"/>
          <p14:tracePt t="61620" x="8348663" y="4768850"/>
          <p14:tracePt t="61636" x="8331200" y="4776788"/>
          <p14:tracePt t="61654" x="8313738" y="4786313"/>
          <p14:tracePt t="61670" x="8296275" y="4786313"/>
          <p14:tracePt t="61692" x="8286750" y="4786313"/>
          <p14:tracePt t="61720" x="8277225" y="4786313"/>
          <p14:tracePt t="61728" x="8269288" y="4786313"/>
          <p14:tracePt t="61737" x="8251825" y="4786313"/>
          <p14:tracePt t="61753" x="8224838" y="4786313"/>
          <p14:tracePt t="61776" x="8205788" y="4786313"/>
          <p14:tracePt t="61800" x="8205788" y="4776788"/>
          <p14:tracePt t="61808" x="8205788" y="4768850"/>
          <p14:tracePt t="61820" x="8205788" y="4751388"/>
          <p14:tracePt t="61837" x="8205788" y="4741863"/>
          <p14:tracePt t="61855" x="8205788" y="4705350"/>
          <p14:tracePt t="61870" x="8205788" y="4697413"/>
          <p14:tracePt t="61887" x="8205788" y="4687888"/>
          <p14:tracePt t="61997" x="8205788" y="4697413"/>
          <p14:tracePt t="62016" x="8205788" y="4705350"/>
          <p14:tracePt t="62029" x="8205788" y="4732338"/>
          <p14:tracePt t="62041" x="8197850" y="4741863"/>
          <p14:tracePt t="62238" x="8197850" y="4732338"/>
          <p14:tracePt t="62259" x="8197850" y="4724400"/>
          <p14:tracePt t="62275" x="8197850" y="4697413"/>
          <p14:tracePt t="62288" x="8197850" y="4687888"/>
          <p14:tracePt t="62305" x="8197850" y="4679950"/>
          <p14:tracePt t="62320" x="8205788" y="4670425"/>
          <p14:tracePt t="62444" x="8215313" y="4687888"/>
          <p14:tracePt t="62462" x="8215313" y="4714875"/>
          <p14:tracePt t="62474" x="8215313" y="4741863"/>
          <p14:tracePt t="62487" x="8215313" y="4751388"/>
          <p14:tracePt t="62504" x="8215313" y="4768850"/>
          <p14:tracePt t="62520" x="8215313" y="4776788"/>
          <p14:tracePt t="62643" x="8215313" y="4759325"/>
          <p14:tracePt t="62660" x="8215313" y="4741863"/>
          <p14:tracePt t="62671" x="8215313" y="4705350"/>
          <p14:tracePt t="62678" x="8232775" y="4687888"/>
          <p14:tracePt t="62687" x="8232775" y="4679950"/>
          <p14:tracePt t="62705" x="8251825" y="4660900"/>
          <p14:tracePt t="62829" x="8251825" y="4670425"/>
          <p14:tracePt t="62865" x="8251825" y="4714875"/>
          <p14:tracePt t="62880" x="8251825" y="4724400"/>
          <p14:tracePt t="63478" x="8251825" y="4732338"/>
          <p14:tracePt t="63499" x="8242300" y="4732338"/>
          <p14:tracePt t="63609" x="8242300" y="4741863"/>
          <p14:tracePt t="63645" x="8242300" y="4751388"/>
          <p14:tracePt t="63661" x="8242300" y="4759325"/>
          <p14:tracePt t="63671" x="8242300" y="4776788"/>
          <p14:tracePt t="63688" x="8242300" y="4786313"/>
          <p14:tracePt t="63706" x="8242300" y="4795838"/>
          <p14:tracePt t="63737" x="8242300" y="4813300"/>
          <p14:tracePt t="63753" x="8242300" y="4822825"/>
          <p14:tracePt t="63762" x="8242300" y="4840288"/>
          <p14:tracePt t="63777" x="8242300" y="4848225"/>
          <p14:tracePt t="63801" x="8242300" y="4857750"/>
          <p14:tracePt t="63861" x="8242300" y="4867275"/>
          <p14:tracePt t="63889" x="8242300" y="4875213"/>
          <p14:tracePt t="63912" x="8242300" y="4884738"/>
          <p14:tracePt t="63973" x="8232775" y="4884738"/>
          <p14:tracePt t="63997" x="8197850" y="4884738"/>
          <p14:tracePt t="64008" x="8143875" y="4884738"/>
          <p14:tracePt t="64021" x="8116888" y="4884738"/>
          <p14:tracePt t="64024" x="8089900" y="4884738"/>
          <p14:tracePt t="64038" x="8062913" y="4884738"/>
          <p14:tracePt t="64040" x="8045450" y="4884738"/>
          <p14:tracePt t="64055" x="8018463" y="4884738"/>
          <p14:tracePt t="64071" x="8010525" y="4884738"/>
          <p14:tracePt t="64096" x="8001000" y="4884738"/>
          <p14:tracePt t="64105" x="7991475" y="4894263"/>
          <p14:tracePt t="64128" x="7991475" y="4902200"/>
          <p14:tracePt t="64154" x="7983538" y="4902200"/>
          <p14:tracePt t="64169" x="7974013" y="4902200"/>
          <p14:tracePt t="64226" x="7966075" y="4911725"/>
          <p14:tracePt t="64242" x="7956550" y="4911725"/>
          <p14:tracePt t="64274" x="7947025" y="4911725"/>
          <p14:tracePt t="64334" x="7929563" y="4911725"/>
          <p14:tracePt t="64360" x="7929563" y="4902200"/>
          <p14:tracePt t="64378" x="7920038" y="4902200"/>
          <p14:tracePt t="64392" x="7912100" y="4902200"/>
          <p14:tracePt t="64409" x="7894638" y="4902200"/>
          <p14:tracePt t="64416" x="7885113" y="4902200"/>
          <p14:tracePt t="64424" x="7875588" y="4902200"/>
          <p14:tracePt t="64438" x="7867650" y="4902200"/>
          <p14:tracePt t="64455" x="7848600" y="4911725"/>
          <p14:tracePt t="64458" x="7831138" y="4911725"/>
          <p14:tracePt t="64471" x="7823200" y="4919663"/>
          <p14:tracePt t="64488" x="7813675" y="4929188"/>
          <p14:tracePt t="64505" x="7804150" y="4929188"/>
          <p14:tracePt t="64554" x="7796213" y="4929188"/>
          <p14:tracePt t="64570" x="7786688" y="4911725"/>
          <p14:tracePt t="64586" x="7777163" y="4894263"/>
          <p14:tracePt t="64595" x="7777163" y="4875213"/>
          <p14:tracePt t="64605" x="7769225" y="4848225"/>
          <p14:tracePt t="64621" x="7759700" y="4813300"/>
          <p14:tracePt t="64624" x="7751763" y="4786313"/>
          <p14:tracePt t="64641" x="7751763" y="4776788"/>
          <p14:tracePt t="64655" x="7751763" y="4768850"/>
          <p14:tracePt t="64674" x="7751763" y="4759325"/>
          <p14:tracePt t="64744" x="7769225" y="4751388"/>
          <p14:tracePt t="64764" x="7875588" y="4751388"/>
          <p14:tracePt t="64771" x="7885113" y="4751388"/>
          <p14:tracePt t="64788" x="7894638" y="4751388"/>
          <p14:tracePt t="64805" x="7902575" y="4751388"/>
          <p14:tracePt t="64825" x="7902575" y="4759325"/>
          <p14:tracePt t="64840" x="7902575" y="4768850"/>
          <p14:tracePt t="64855" x="7902575" y="4786313"/>
          <p14:tracePt t="64858" x="7902575" y="4795838"/>
          <p14:tracePt t="64872" x="7894638" y="4822825"/>
          <p14:tracePt t="64888" x="7858125" y="4848225"/>
          <p14:tracePt t="64905" x="7813675" y="4857750"/>
          <p14:tracePt t="64921" x="7786688" y="4867275"/>
          <p14:tracePt t="64938" x="7769225" y="4867275"/>
          <p14:tracePt t="64987" x="7759700" y="4867275"/>
          <p14:tracePt t="65011" x="7759700" y="4857750"/>
          <p14:tracePt t="65024" x="7751763" y="4857750"/>
          <p14:tracePt t="65032" x="7751763" y="4848225"/>
          <p14:tracePt t="66111" x="7742238" y="4848225"/>
          <p14:tracePt t="66130" x="7742238" y="4795838"/>
          <p14:tracePt t="66162" x="7742238" y="4714875"/>
          <p14:tracePt t="66172" x="7742238" y="4705350"/>
          <p14:tracePt t="66176" x="7751763" y="4697413"/>
          <p14:tracePt t="66251" x="7751763" y="4705350"/>
          <p14:tracePt t="66266" x="7742238" y="4741863"/>
          <p14:tracePt t="66276" x="7732713" y="4759325"/>
          <p14:tracePt t="66289" x="7705725" y="4803775"/>
          <p14:tracePt t="66306" x="7670800" y="4830763"/>
          <p14:tracePt t="66322" x="7643813" y="4857750"/>
          <p14:tracePt t="66340" x="7634288" y="4867275"/>
          <p14:tracePt t="66426" x="7634288" y="4848225"/>
          <p14:tracePt t="66434" x="7634288" y="4840288"/>
          <p14:tracePt t="66445" x="7634288" y="4830763"/>
          <p14:tracePt t="66456" x="7653338" y="4795838"/>
          <p14:tracePt t="66472" x="7697788" y="4776788"/>
          <p14:tracePt t="66489" x="7742238" y="4768850"/>
          <p14:tracePt t="66505" x="7777163" y="4768850"/>
          <p14:tracePt t="66554" x="7786688" y="4768850"/>
          <p14:tracePt t="66578" x="7786688" y="4776788"/>
          <p14:tracePt t="66595" x="7786688" y="4786313"/>
          <p14:tracePt t="66601" x="7796213" y="4795838"/>
          <p14:tracePt t="66609" x="7804150" y="4813300"/>
          <p14:tracePt t="66642" x="7804150" y="4822825"/>
          <p14:tracePt t="66657" x="7804150" y="4830763"/>
          <p14:tracePt t="66680" x="7804150" y="4848225"/>
          <p14:tracePt t="66697" x="7804150" y="4857750"/>
          <p14:tracePt t="66720" x="7804150" y="4867275"/>
          <p14:tracePt t="66744" x="7804150" y="4875213"/>
          <p14:tracePt t="66778" x="7813675" y="4884738"/>
          <p14:tracePt t="66789" x="7823200" y="4884738"/>
          <p14:tracePt t="66802" x="7858125" y="4884738"/>
          <p14:tracePt t="66809" x="7885113" y="4884738"/>
          <p14:tracePt t="66822" x="7912100" y="4884738"/>
          <p14:tracePt t="66842" x="7956550" y="4884738"/>
          <p14:tracePt t="66856" x="8010525" y="4884738"/>
          <p14:tracePt t="66872" x="8018463" y="4875213"/>
          <p14:tracePt t="66889" x="8027988" y="4867275"/>
          <p14:tracePt t="66946" x="8037513" y="4867275"/>
          <p14:tracePt t="66955" x="8045450" y="4867275"/>
          <p14:tracePt t="66963" x="8054975" y="4867275"/>
          <p14:tracePt t="66973" x="8072438" y="4867275"/>
          <p14:tracePt t="66989" x="8116888" y="4867275"/>
          <p14:tracePt t="66992" x="8143875" y="4867275"/>
          <p14:tracePt t="67006" x="8170863" y="4867275"/>
          <p14:tracePt t="67008" x="8197850" y="4867275"/>
          <p14:tracePt t="67023" x="8215313" y="4867275"/>
          <p14:tracePt t="67039" x="8232775" y="4867275"/>
          <p14:tracePt t="67064" x="8232775" y="4857750"/>
          <p14:tracePt t="67107" x="8242300" y="4857750"/>
          <p14:tracePt t="67154" x="8251825" y="4857750"/>
          <p14:tracePt t="67170" x="8269288" y="4867275"/>
          <p14:tracePt t="67180" x="8304213" y="4884738"/>
          <p14:tracePt t="67192" x="8331200" y="4884738"/>
          <p14:tracePt t="67206" x="8348663" y="4902200"/>
          <p14:tracePt t="67222" x="8367713" y="4911725"/>
          <p14:tracePt t="67376" x="8367713" y="4902200"/>
          <p14:tracePt t="67393" x="8367713" y="4894263"/>
          <p14:tracePt t="67401" x="8367713" y="4867275"/>
          <p14:tracePt t="67409" x="8358188" y="4848225"/>
          <p14:tracePt t="67423" x="8358188" y="4840288"/>
          <p14:tracePt t="67439" x="8358188" y="4803775"/>
          <p14:tracePt t="67442" x="8358188" y="4795838"/>
          <p14:tracePt t="67456" x="8348663" y="4776788"/>
          <p14:tracePt t="67474" x="8348663" y="4768850"/>
          <p14:tracePt t="67547" x="8348663" y="4759325"/>
          <p14:tracePt t="67559" x="8348663" y="4751388"/>
          <p14:tracePt t="67577" x="8348663" y="4741863"/>
          <p14:tracePt t="67592" x="8348663" y="4732338"/>
          <p14:tracePt t="67607" x="8348663" y="4724400"/>
          <p14:tracePt t="67623" x="8348663" y="4714875"/>
          <p14:tracePt t="67725" x="8348663" y="4724400"/>
          <p14:tracePt t="67736" x="8348663" y="4741863"/>
          <p14:tracePt t="67751" x="8358188" y="4759325"/>
          <p14:tracePt t="67772" x="8375650" y="4822825"/>
          <p14:tracePt t="67778" x="8375650" y="4830763"/>
          <p14:tracePt t="67791" x="8375650" y="4840288"/>
          <p14:tracePt t="67806" x="8375650" y="4848225"/>
          <p14:tracePt t="67823" x="8375650" y="4857750"/>
          <p14:tracePt t="67839" x="8367713" y="4857750"/>
          <p14:tracePt t="67856" x="8358188" y="4857750"/>
          <p14:tracePt t="67873" x="8348663" y="4857750"/>
          <p14:tracePt t="67890" x="8340725" y="4857750"/>
          <p14:tracePt t="67906" x="8340725" y="4848225"/>
          <p14:tracePt t="67923" x="8340725" y="4840288"/>
          <p14:tracePt t="67941" x="8340725" y="4822825"/>
          <p14:tracePt t="67956" x="8340725" y="4813300"/>
          <p14:tracePt t="67973" x="8340725" y="4803775"/>
          <p14:tracePt t="67990" x="8340725" y="4795838"/>
          <p14:tracePt t="68160" x="8348663" y="4795838"/>
          <p14:tracePt t="68190" x="8348663" y="4803775"/>
          <p14:tracePt t="68281" x="8348663" y="4795838"/>
          <p14:tracePt t="68300" x="8348663" y="4768850"/>
          <p14:tracePt t="68311" x="8348663" y="4741863"/>
          <p14:tracePt t="68324" x="8402638" y="4660900"/>
          <p14:tracePt t="68340" x="8466138" y="4633913"/>
          <p14:tracePt t="68356" x="8483600" y="4633913"/>
          <p14:tracePt t="68374" x="8491538" y="4633913"/>
          <p14:tracePt t="68434" x="8501063" y="4652963"/>
          <p14:tracePt t="68443" x="8501063" y="4660900"/>
          <p14:tracePt t="68451" x="8501063" y="4670425"/>
          <p14:tracePt t="68460" x="8501063" y="4697413"/>
          <p14:tracePt t="68474" x="8510588" y="4724400"/>
          <p14:tracePt t="68490" x="8518525" y="4732338"/>
          <p14:tracePt t="68508" x="8518525" y="4751388"/>
          <p14:tracePt t="68523" x="8518525" y="4759325"/>
          <p14:tracePt t="68554" x="8518525" y="4768850"/>
          <p14:tracePt t="69550" x="8510588" y="4768850"/>
          <p14:tracePt t="69590" x="8501063" y="4768850"/>
          <p14:tracePt t="69603" x="8491538" y="4776788"/>
          <p14:tracePt t="69619" x="8483600" y="4795838"/>
          <p14:tracePt t="69630" x="8466138" y="4803775"/>
          <p14:tracePt t="69641" x="8429625" y="4830763"/>
          <p14:tracePt t="69657" x="8402638" y="4848225"/>
          <p14:tracePt t="69674" x="8385175" y="4857750"/>
          <p14:tracePt t="69690" x="8375650" y="4867275"/>
          <p14:tracePt t="69712" x="8367713" y="4867275"/>
          <p14:tracePt t="69873" x="8358188" y="4867275"/>
          <p14:tracePt t="69912" x="8348663" y="4857750"/>
          <p14:tracePt t="69981" x="8340725" y="4848225"/>
          <p14:tracePt t="69997" x="8331200" y="4848225"/>
          <p14:tracePt t="70021" x="8304213" y="4848225"/>
          <p14:tracePt t="70029" x="8296275" y="4857750"/>
          <p14:tracePt t="70041" x="8286750" y="4867275"/>
          <p14:tracePt t="70057" x="8269288" y="4884738"/>
          <p14:tracePt t="70074" x="8259763" y="4902200"/>
          <p14:tracePt t="70091" x="8251825" y="4919663"/>
          <p14:tracePt t="70107" x="8251825" y="4938713"/>
          <p14:tracePt t="70124" x="8251825" y="4946650"/>
          <p14:tracePt t="70141" x="8242300" y="4956175"/>
          <p14:tracePt t="70204" x="8224838" y="4956175"/>
          <p14:tracePt t="70232" x="8215313" y="4938713"/>
          <p14:tracePt t="70265" x="8205788" y="4911725"/>
          <p14:tracePt t="70281" x="8197850" y="4902200"/>
          <p14:tracePt t="70373" x="8188325" y="4894263"/>
          <p14:tracePt t="70388" x="8170863" y="4894263"/>
          <p14:tracePt t="70403" x="8143875" y="4902200"/>
          <p14:tracePt t="70412" x="8099425" y="4919663"/>
          <p14:tracePt t="70424" x="8037513" y="4938713"/>
          <p14:tracePt t="70441" x="8001000" y="4965700"/>
          <p14:tracePt t="70457" x="7983538" y="4983163"/>
          <p14:tracePt t="70474" x="7983538" y="5010150"/>
          <p14:tracePt t="70491" x="7991475" y="5037138"/>
          <p14:tracePt t="70507" x="7991475" y="5045075"/>
          <p14:tracePt t="70524" x="8001000" y="5054600"/>
          <p14:tracePt t="70553" x="8001000" y="5062538"/>
          <p14:tracePt t="70595" x="8010525" y="5054600"/>
          <p14:tracePt t="70608" x="8010525" y="5045075"/>
          <p14:tracePt t="70618" x="8010525" y="5010150"/>
          <p14:tracePt t="70628" x="8027988" y="4991100"/>
          <p14:tracePt t="70641" x="8045450" y="4956175"/>
          <p14:tracePt t="70657" x="8062913" y="4929188"/>
          <p14:tracePt t="70675" x="8089900" y="4911725"/>
          <p14:tracePt t="70691" x="8108950" y="4902200"/>
          <p14:tracePt t="70708" x="8116888" y="4902200"/>
          <p14:tracePt t="70865" x="8126413" y="4902200"/>
          <p14:tracePt t="70890" x="8126413" y="4894263"/>
          <p14:tracePt t="70922" x="8126413" y="4884738"/>
          <p14:tracePt t="71004" x="8126413" y="4875213"/>
          <p14:tracePt t="71069" x="8134350" y="4867275"/>
          <p14:tracePt t="71092" x="8153400" y="4867275"/>
          <p14:tracePt t="71106" x="8170863" y="4867275"/>
          <p14:tracePt t="71115" x="8215313" y="4867275"/>
          <p14:tracePt t="71127" x="8242300" y="4857750"/>
          <p14:tracePt t="71141" x="8296275" y="4848225"/>
          <p14:tracePt t="71158" x="8331200" y="4848225"/>
          <p14:tracePt t="71160" x="8340725" y="4848225"/>
          <p14:tracePt t="71175" x="8348663" y="4848225"/>
          <p14:tracePt t="71194" x="8358188" y="4848225"/>
          <p14:tracePt t="71286" x="8367713" y="4840288"/>
          <p14:tracePt t="71305" x="8394700" y="4840288"/>
          <p14:tracePt t="71320" x="8483600" y="4822825"/>
          <p14:tracePt t="71328" x="8501063" y="4822825"/>
          <p14:tracePt t="71341" x="8510588" y="4813300"/>
          <p14:tracePt t="71358" x="8528050" y="4803775"/>
          <p14:tracePt t="71375" x="8528050" y="4795838"/>
          <p14:tracePt t="71391" x="8528050" y="4786313"/>
          <p14:tracePt t="71408" x="8528050" y="4776788"/>
          <p14:tracePt t="71425" x="8528050" y="4768850"/>
          <p14:tracePt t="71491" x="8528050" y="4759325"/>
          <p14:tracePt t="71591" x="8528050" y="4751388"/>
          <p14:tracePt t="71622" x="8528050" y="4714875"/>
          <p14:tracePt t="71635" x="8528050" y="4705350"/>
          <p14:tracePt t="71873" x="8518525" y="4697413"/>
          <p14:tracePt t="72377" x="8518525" y="4705350"/>
          <p14:tracePt t="72849" x="8518525" y="4714875"/>
          <p14:tracePt t="72998" x="8510588" y="4714875"/>
          <p14:tracePt t="73014" x="8510588" y="4724400"/>
          <p14:tracePt t="73026" x="8466138" y="4776788"/>
          <p14:tracePt t="73042" x="8439150" y="4795838"/>
          <p14:tracePt t="73059" x="8420100" y="4813300"/>
          <p14:tracePt t="73163" x="8420100" y="4803775"/>
          <p14:tracePt t="73174" x="8420100" y="4795838"/>
          <p14:tracePt t="73187" x="8420100" y="4776788"/>
          <p14:tracePt t="73199" x="8420100" y="4768850"/>
          <p14:tracePt t="73209" x="8420100" y="4751388"/>
          <p14:tracePt t="73226" x="8420100" y="4724400"/>
          <p14:tracePt t="73242" x="8429625" y="4714875"/>
          <p14:tracePt t="73349" x="8439150" y="4714875"/>
          <p14:tracePt t="73369" x="8447088" y="4714875"/>
          <p14:tracePt t="73383" x="8466138" y="4732338"/>
          <p14:tracePt t="73402" x="8466138" y="4741863"/>
          <p14:tracePt t="73410" x="8466138" y="4751388"/>
          <p14:tracePt t="73426" x="8466138" y="4768850"/>
          <p14:tracePt t="73442" x="8420100" y="4786313"/>
          <p14:tracePt t="73460" x="8375650" y="4786313"/>
          <p14:tracePt t="73476" x="8348663" y="4786313"/>
          <p14:tracePt t="73479" x="8340725" y="4786313"/>
          <p14:tracePt t="73509" x="8331200" y="4776788"/>
          <p14:tracePt t="73526" x="8331200" y="4768850"/>
          <p14:tracePt t="73542" x="8331200" y="4751388"/>
          <p14:tracePt t="73561" x="8331200" y="4732338"/>
          <p14:tracePt t="73576" x="8331200" y="4724400"/>
          <p14:tracePt t="73592" x="8340725" y="4705350"/>
          <p14:tracePt t="73610" x="8348663" y="4705350"/>
          <p14:tracePt t="73626" x="8358188" y="4705350"/>
          <p14:tracePt t="73649" x="8367713" y="4705350"/>
          <p14:tracePt t="73665" x="8367713" y="4714875"/>
          <p14:tracePt t="73676" x="8375650" y="4714875"/>
          <p14:tracePt t="73692" x="8375650" y="4724400"/>
          <p14:tracePt t="73709" x="8394700" y="4741863"/>
          <p14:tracePt t="73737" x="8394700" y="4751388"/>
          <p14:tracePt t="73753" x="8394700" y="4759325"/>
          <p14:tracePt t="73769" x="8394700" y="4768850"/>
          <p14:tracePt t="73779" x="8394700" y="4776788"/>
          <p14:tracePt t="73881" x="8394700" y="4768850"/>
          <p14:tracePt t="73889" x="8412163" y="4759325"/>
          <p14:tracePt t="73897" x="8420100" y="4741863"/>
          <p14:tracePt t="73909" x="8439150" y="4724400"/>
          <p14:tracePt t="73926" x="8456613" y="4714875"/>
          <p14:tracePt t="73929" x="8474075" y="4705350"/>
          <p14:tracePt t="73942" x="8483600" y="4705350"/>
          <p14:tracePt t="74037" x="8491538" y="4705350"/>
          <p14:tracePt t="74093" x="8491538" y="4724400"/>
          <p14:tracePt t="74107" x="8491538" y="4732338"/>
          <p14:tracePt t="74122" x="8483600" y="4741863"/>
          <p14:tracePt t="74133" x="8474075" y="4741863"/>
          <p14:tracePt t="74246" x="8466138" y="4741863"/>
          <p14:tracePt t="75063" x="8466138" y="4751388"/>
          <p14:tracePt t="75080" x="8466138" y="4759325"/>
          <p14:tracePt t="75155" x="8466138" y="4751388"/>
          <p14:tracePt t="75171" x="8466138" y="4741863"/>
          <p14:tracePt t="75184" x="8466138" y="4732338"/>
          <p14:tracePt t="75198" x="8474075" y="4714875"/>
          <p14:tracePt t="75278" x="8483600" y="4714875"/>
          <p14:tracePt t="75304" x="8501063" y="4714875"/>
          <p14:tracePt t="75322" x="8518525" y="4714875"/>
          <p14:tracePt t="75465" x="8518525" y="4697413"/>
          <p14:tracePt t="75484" x="8518525" y="4687888"/>
          <p14:tracePt t="75508" x="8518525" y="4679950"/>
          <p14:tracePt t="76224" x="8510588" y="4679950"/>
          <p14:tracePt t="76534" x="8510588" y="4687888"/>
          <p14:tracePt t="76817" x="8510588" y="4697413"/>
          <p14:tracePt t="76833" x="8501063" y="4705350"/>
          <p14:tracePt t="76939" x="8501063" y="4697413"/>
          <p14:tracePt t="76948" x="8501063" y="4687888"/>
          <p14:tracePt t="77071" x="8510588" y="4679950"/>
          <p14:tracePt t="78534" x="8518525" y="4679950"/>
          <p14:tracePt t="78558" x="8518525" y="4687888"/>
          <p14:tracePt t="78579" x="8518525" y="4714875"/>
          <p14:tracePt t="78589" x="8528050" y="4724400"/>
          <p14:tracePt t="78617" x="8537575" y="4732338"/>
          <p14:tracePt t="78916" x="8537575" y="4751388"/>
          <p14:tracePt t="78930" x="8537575" y="4803775"/>
          <p14:tracePt t="78947" x="8491538" y="4875213"/>
          <p14:tracePt t="78961" x="8466138" y="4911725"/>
          <p14:tracePt t="78978" x="8439150" y="4956175"/>
          <p14:tracePt t="78995" x="8412163" y="4991100"/>
          <p14:tracePt t="79012" x="8394700" y="5027613"/>
          <p14:tracePt t="79028" x="8375650" y="5054600"/>
          <p14:tracePt t="79045" x="8358188" y="5081588"/>
          <p14:tracePt t="79062" x="8313738" y="5116513"/>
          <p14:tracePt t="79078" x="8232775" y="5133975"/>
          <p14:tracePt t="79081" x="8188325" y="5153025"/>
          <p14:tracePt t="79095" x="8134350" y="5160963"/>
          <p14:tracePt t="79112" x="8010525" y="5187950"/>
          <p14:tracePt t="79114" x="7966075" y="5205413"/>
          <p14:tracePt t="79128" x="7840663" y="5251450"/>
          <p14:tracePt t="79145" x="7680325" y="5357813"/>
          <p14:tracePt t="79162" x="7483475" y="5518150"/>
          <p14:tracePt t="79178" x="7259638" y="5715000"/>
          <p14:tracePt t="79195" x="7081838" y="5884863"/>
          <p14:tracePt t="79212" x="6919913" y="6010275"/>
          <p14:tracePt t="79228" x="6777038" y="6054725"/>
          <p14:tracePt t="79245" x="6634163" y="6054725"/>
          <p14:tracePt t="79262" x="6518275" y="5946775"/>
          <p14:tracePt t="79264" x="6473825" y="5857875"/>
          <p14:tracePt t="79278" x="6446838" y="5768975"/>
          <p14:tracePt t="79295" x="6419850" y="5626100"/>
          <p14:tracePt t="79298" x="6419850" y="5589588"/>
          <p14:tracePt t="79312" x="6419850" y="5562600"/>
          <p14:tracePt t="79328" x="6411913" y="5537200"/>
          <p14:tracePt t="79362" x="6402388" y="5537200"/>
          <p14:tracePt t="79378" x="6384925" y="5537200"/>
          <p14:tracePt t="79386" x="6348413" y="5554663"/>
          <p14:tracePt t="79396" x="6323013" y="5562600"/>
          <p14:tracePt t="79412" x="6259513" y="5572125"/>
          <p14:tracePt t="79428" x="6180138" y="5572125"/>
          <p14:tracePt t="79445" x="6099175" y="5572125"/>
          <p14:tracePt t="79462" x="6045200" y="5572125"/>
          <p14:tracePt t="79465" x="6018213" y="5572125"/>
          <p14:tracePt t="79478" x="6010275" y="5572125"/>
          <p14:tracePt t="79495" x="5991225" y="5572125"/>
          <p14:tracePt t="79498" x="5983288" y="5572125"/>
          <p14:tracePt t="79521" x="5973763" y="5572125"/>
          <p14:tracePt t="79537" x="5965825" y="5572125"/>
          <p14:tracePt t="79545" x="5938838" y="5572125"/>
          <p14:tracePt t="79562" x="5884863" y="5562600"/>
          <p14:tracePt t="79578" x="5830888" y="5545138"/>
          <p14:tracePt t="79595" x="5786438" y="5518150"/>
          <p14:tracePt t="79612" x="5741988" y="5500688"/>
          <p14:tracePt t="79628" x="5724525" y="5491163"/>
          <p14:tracePt t="79645" x="5705475" y="5473700"/>
          <p14:tracePt t="79662" x="5688013" y="5465763"/>
          <p14:tracePt t="79665" x="5670550" y="5456238"/>
          <p14:tracePt t="79679" x="5661025" y="5456238"/>
          <p14:tracePt t="79695" x="5634038" y="5456238"/>
          <p14:tracePt t="79698" x="5616575" y="5456238"/>
          <p14:tracePt t="79712" x="5581650" y="5456238"/>
          <p14:tracePt t="79729" x="5562600" y="5456238"/>
          <p14:tracePt t="79745" x="5545138" y="5456238"/>
          <p14:tracePt t="79762" x="5537200" y="5456238"/>
          <p14:tracePt t="79779" x="5537200" y="5465763"/>
          <p14:tracePt t="79795" x="5518150" y="5473700"/>
          <p14:tracePt t="79812" x="5510213" y="5483225"/>
          <p14:tracePt t="79841" x="5500688" y="5491163"/>
          <p14:tracePt t="79865" x="5491163" y="5500688"/>
          <p14:tracePt t="79873" x="5491163" y="5510213"/>
          <p14:tracePt t="79889" x="5483225" y="5518150"/>
          <p14:tracePt t="79905" x="5465763" y="5527675"/>
          <p14:tracePt t="80185" x="5473700" y="5527675"/>
          <p14:tracePt t="80198" x="5491163" y="5527675"/>
          <p14:tracePt t="80207" x="5527675" y="5527675"/>
          <p14:tracePt t="80221" x="5626100" y="5510213"/>
          <p14:tracePt t="80229" x="5697538" y="5510213"/>
          <p14:tracePt t="80245" x="5857875" y="5510213"/>
          <p14:tracePt t="80248" x="5902325" y="5510213"/>
          <p14:tracePt t="80262" x="5919788" y="5510213"/>
          <p14:tracePt t="80279" x="5929313" y="5510213"/>
          <p14:tracePt t="80347" x="5919788" y="5510213"/>
          <p14:tracePt t="80362" x="5830888" y="5527675"/>
          <p14:tracePt t="80372" x="5795963" y="5537200"/>
          <p14:tracePt t="80379" x="5768975" y="5537200"/>
          <p14:tracePt t="80396" x="5732463" y="5537200"/>
          <p14:tracePt t="80412" x="5724525" y="5537200"/>
          <p14:tracePt t="80449" x="5751513" y="5537200"/>
          <p14:tracePt t="80459" x="5813425" y="5537200"/>
          <p14:tracePt t="80468" x="5884863" y="5537200"/>
          <p14:tracePt t="80479" x="5983288" y="5537200"/>
          <p14:tracePt t="80496" x="6188075" y="5545138"/>
          <p14:tracePt t="80498" x="6276975" y="5562600"/>
          <p14:tracePt t="80512" x="6438900" y="5599113"/>
          <p14:tracePt t="80529" x="6465888" y="5599113"/>
          <p14:tracePt t="80604" x="6446838" y="5599113"/>
          <p14:tracePt t="80623" x="6438900" y="5599113"/>
          <p14:tracePt t="80657" x="6429375" y="5599113"/>
          <p14:tracePt t="80738" x="6438900" y="5599113"/>
          <p14:tracePt t="81135" x="6446838" y="5599113"/>
          <p14:tracePt t="81188" x="6456363" y="5599113"/>
          <p14:tracePt t="81253" x="6465888" y="5599113"/>
          <p14:tracePt t="81638" x="6473825" y="5599113"/>
          <p14:tracePt t="81655" x="6483350" y="5599113"/>
          <p14:tracePt t="81687" x="6680200" y="5599113"/>
          <p14:tracePt t="81696" x="6804025" y="5599113"/>
          <p14:tracePt t="81701" x="6867525" y="5599113"/>
          <p14:tracePt t="81713" x="6956425" y="5599113"/>
          <p14:tracePt t="81729" x="7000875" y="5599113"/>
          <p14:tracePt t="81746" x="7018338" y="5599113"/>
          <p14:tracePt t="81763" x="7045325" y="5599113"/>
          <p14:tracePt t="81780" x="7099300" y="5599113"/>
          <p14:tracePt t="81796" x="7205663" y="5599113"/>
          <p14:tracePt t="81813" x="7348538" y="5599113"/>
          <p14:tracePt t="81830" x="7473950" y="5599113"/>
          <p14:tracePt t="81832" x="7537450" y="5599113"/>
          <p14:tracePt t="81846" x="7572375" y="5599113"/>
          <p14:tracePt t="81865" x="7680325" y="5599113"/>
          <p14:tracePt t="81880" x="7715250" y="5599113"/>
          <p14:tracePt t="81882" x="7742238" y="5599113"/>
          <p14:tracePt t="81897" x="7813675" y="5599113"/>
          <p14:tracePt t="81913" x="7912100" y="5599113"/>
          <p14:tracePt t="81930" x="8054975" y="5599113"/>
          <p14:tracePt t="81946" x="8215313" y="5599113"/>
          <p14:tracePt t="81963" x="8340725" y="5599113"/>
          <p14:tracePt t="81980" x="8456613" y="5599113"/>
          <p14:tracePt t="81996" x="8572500" y="5599113"/>
          <p14:tracePt t="82013" x="8715375" y="5599113"/>
          <p14:tracePt t="82030" x="8858250" y="5599113"/>
          <p14:tracePt t="82032" x="8920163" y="5599113"/>
          <p14:tracePt t="82046" x="8983663" y="5599113"/>
          <p14:tracePt t="82063" x="9055100" y="5599113"/>
          <p14:tracePt t="82066" x="9072563" y="5589588"/>
          <p14:tracePt t="82407" x="9063038" y="5589588"/>
          <p14:tracePt t="82430" x="9055100" y="5589588"/>
          <p14:tracePt t="82443" x="8983663" y="5589588"/>
          <p14:tracePt t="82448" x="8966200" y="5589588"/>
          <p14:tracePt t="82480" x="8956675" y="5589588"/>
          <p14:tracePt t="82497" x="8947150" y="5599113"/>
          <p14:tracePt t="82513" x="8929688" y="5608638"/>
          <p14:tracePt t="82537" x="8920163" y="5608638"/>
          <p14:tracePt t="82547" x="8912225" y="5608638"/>
          <p14:tracePt t="82563" x="8894763" y="5616575"/>
          <p14:tracePt t="82659" x="8894763" y="5599113"/>
          <p14:tracePt t="82670" x="8920163" y="5589588"/>
          <p14:tracePt t="82682" x="8947150" y="5581650"/>
          <p14:tracePt t="82697" x="9010650" y="5581650"/>
          <p14:tracePt t="82715" x="9055100" y="5572125"/>
          <p14:tracePt t="82730" x="9099550" y="5562600"/>
          <p14:tracePt t="82747" x="9134475" y="5554663"/>
          <p14:tracePt t="82763" x="9161463" y="5554663"/>
          <p14:tracePt t="82780" x="9170988" y="5554663"/>
          <p14:tracePt t="82797" x="9180513" y="5554663"/>
          <p14:tracePt t="82859" x="9188450" y="5554663"/>
          <p14:tracePt t="83622" x="9188450" y="5608638"/>
          <p14:tracePt t="83638" x="9180513" y="5634038"/>
          <p14:tracePt t="83651" x="9161463" y="5670550"/>
          <p14:tracePt t="83665" x="9153525" y="5680075"/>
          <p14:tracePt t="83680" x="9144000" y="5688013"/>
          <p14:tracePt t="83750" x="9134475" y="5705475"/>
          <p14:tracePt t="83767" x="9134475" y="5715000"/>
          <p14:tracePt t="83776" x="9134475" y="5732463"/>
          <p14:tracePt t="83785" x="9134475" y="5768975"/>
          <p14:tracePt t="83797" x="9134475" y="5786438"/>
          <p14:tracePt t="83816" x="9134475" y="5848350"/>
          <p14:tracePt t="83831" x="9134475" y="5867400"/>
          <p14:tracePt t="83850" x="9134475" y="5875338"/>
          <p14:tracePt t="83867" x="9134475" y="5884863"/>
          <p14:tracePt t="83974" x="9126538" y="5894388"/>
          <p14:tracePt t="84022" x="9126538" y="5902325"/>
          <p14:tracePt t="84044" x="9126538" y="5911850"/>
          <p14:tracePt t="84062" x="9126538" y="5919788"/>
          <p14:tracePt t="84073" x="9126538" y="5929313"/>
          <p14:tracePt t="84131" x="9126538" y="5938838"/>
          <p14:tracePt t="84238" x="9126538" y="5929313"/>
          <p14:tracePt t="84262" x="9117013" y="5929313"/>
          <p14:tracePt t="84269" x="9109075" y="5929313"/>
          <p14:tracePt t="84281" x="9109075" y="5938838"/>
          <p14:tracePt t="84298" x="9099550" y="5946775"/>
          <p14:tracePt t="84314" x="9090025" y="5965825"/>
          <p14:tracePt t="84331" x="9082088" y="5973763"/>
          <p14:tracePt t="84353" x="9072563" y="5973763"/>
          <p14:tracePt t="84364" x="9063038" y="5973763"/>
          <p14:tracePt t="84381" x="9055100" y="5973763"/>
          <p14:tracePt t="84397" x="9045575" y="5973763"/>
          <p14:tracePt t="84416" x="9028113" y="5973763"/>
          <p14:tracePt t="84431" x="9018588" y="5973763"/>
          <p14:tracePt t="84603" x="9010650" y="5973763"/>
          <p14:tracePt t="84617" x="8991600" y="5973763"/>
          <p14:tracePt t="84629" x="8912225" y="5973763"/>
          <p14:tracePt t="84633" x="8885238" y="5973763"/>
          <p14:tracePt t="84649" x="8858250" y="5973763"/>
          <p14:tracePt t="84664" x="8804275" y="5965825"/>
          <p14:tracePt t="84681" x="8796338" y="5965825"/>
          <p14:tracePt t="84705" x="8786813" y="5965825"/>
          <p14:tracePt t="84737" x="8777288" y="5965825"/>
          <p14:tracePt t="84745" x="8769350" y="5965825"/>
          <p14:tracePt t="84754" x="8759825" y="5965825"/>
          <p14:tracePt t="84765" x="8742363" y="5965825"/>
          <p14:tracePt t="84781" x="8715375" y="5973763"/>
          <p14:tracePt t="84798" x="8680450" y="5973763"/>
          <p14:tracePt t="84816" x="8643938" y="5973763"/>
          <p14:tracePt t="84831" x="8626475" y="5983288"/>
          <p14:tracePt t="84850" x="8616950" y="5983288"/>
          <p14:tracePt t="84866" x="8616950" y="5991225"/>
          <p14:tracePt t="84881" x="8609013" y="5991225"/>
          <p14:tracePt t="84915" x="8609013" y="6010275"/>
          <p14:tracePt t="84930" x="8616950" y="6027738"/>
          <p14:tracePt t="84937" x="8626475" y="6027738"/>
          <p14:tracePt t="84949" x="8634413" y="6045200"/>
          <p14:tracePt t="84966" x="8643938" y="6054725"/>
          <p14:tracePt t="84987" x="8653463" y="6054725"/>
          <p14:tracePt t="85009" x="8643938" y="6054725"/>
          <p14:tracePt t="85018" x="8626475" y="6062663"/>
          <p14:tracePt t="85031" x="8599488" y="6062663"/>
          <p14:tracePt t="85048" x="8545513" y="6062663"/>
          <p14:tracePt t="85065" x="8510588" y="6072188"/>
          <p14:tracePt t="85082" x="8501063" y="6081713"/>
          <p14:tracePt t="85121" x="8501063" y="6089650"/>
          <p14:tracePt t="85145" x="8518525" y="6089650"/>
          <p14:tracePt t="85153" x="8545513" y="6089650"/>
          <p14:tracePt t="85165" x="8555038" y="6089650"/>
          <p14:tracePt t="85181" x="8589963" y="6089650"/>
          <p14:tracePt t="85198" x="8643938" y="6081713"/>
          <p14:tracePt t="85216" x="8680450" y="6072188"/>
          <p14:tracePt t="85248" x="8688388" y="6072188"/>
          <p14:tracePt t="85316" x="8680450" y="6072188"/>
          <p14:tracePt t="85331" x="8661400" y="6072188"/>
          <p14:tracePt t="85558" x="8653463" y="6072188"/>
          <p14:tracePt t="85596" x="8643938" y="6072188"/>
          <p14:tracePt t="85722" x="8634413" y="6072188"/>
          <p14:tracePt t="85736" x="8653463" y="6072188"/>
          <p14:tracePt t="85748" x="8680450" y="6054725"/>
          <p14:tracePt t="85766" x="8705850" y="6045200"/>
          <p14:tracePt t="85768" x="8715375" y="6037263"/>
          <p14:tracePt t="85781" x="8732838" y="6037263"/>
          <p14:tracePt t="85798" x="8759825" y="6027738"/>
          <p14:tracePt t="85801" x="8769350" y="6027738"/>
          <p14:tracePt t="85816" x="8796338" y="6018213"/>
          <p14:tracePt t="85832" x="8848725" y="6018213"/>
          <p14:tracePt t="85849" x="8966200" y="6010275"/>
          <p14:tracePt t="85865" x="9045575" y="6000750"/>
          <p14:tracePt t="85882" x="9109075" y="5983288"/>
          <p14:tracePt t="85898" x="9153525" y="5973763"/>
          <p14:tracePt t="85915" x="9180513" y="5946775"/>
          <p14:tracePt t="85932" x="9197975" y="5946775"/>
          <p14:tracePt t="85948" x="9197975" y="5938838"/>
          <p14:tracePt t="85965" x="9205913" y="5938838"/>
          <p14:tracePt t="85982" x="9224963" y="5919788"/>
          <p14:tracePt t="85998" x="9232900" y="5919788"/>
          <p14:tracePt t="86016" x="9232900" y="5911850"/>
          <p14:tracePt t="86032" x="9242425" y="5911850"/>
          <p14:tracePt t="86049" x="9259888" y="5902325"/>
          <p14:tracePt t="86067" x="9269413" y="5902325"/>
          <p14:tracePt t="86089" x="9286875" y="5894388"/>
          <p14:tracePt t="86114" x="9286875" y="5884863"/>
          <p14:tracePt t="86155" x="9296400" y="5884863"/>
          <p14:tracePt t="86319" x="9296400" y="5875338"/>
          <p14:tracePt t="86335" x="9313863" y="5867400"/>
          <p14:tracePt t="86338" x="9323388" y="5857875"/>
          <p14:tracePt t="86349" x="9367838" y="5857875"/>
          <p14:tracePt t="86365" x="9466263" y="5822950"/>
          <p14:tracePt t="86369" x="9501188" y="5813425"/>
          <p14:tracePt t="86382" x="9537700" y="5803900"/>
          <p14:tracePt t="86398" x="9582150" y="5795963"/>
          <p14:tracePt t="86401" x="9590088" y="5786438"/>
          <p14:tracePt t="86415" x="9599613" y="5786438"/>
          <p14:tracePt t="86432" x="9599613" y="5776913"/>
          <p14:tracePt t="86459" x="9609138" y="5776913"/>
          <p14:tracePt t="86483" x="9626600" y="5768975"/>
          <p14:tracePt t="86493" x="9634538" y="5759450"/>
          <p14:tracePt t="86506" x="9680575" y="5751513"/>
          <p14:tracePt t="86521" x="9725025" y="5732463"/>
          <p14:tracePt t="86532" x="9732963" y="5724525"/>
          <p14:tracePt t="86549" x="9759950" y="5715000"/>
          <p14:tracePt t="86565" x="9769475" y="5705475"/>
          <p14:tracePt t="86599" x="9777413" y="5705475"/>
          <p14:tracePt t="86618" x="9786938" y="5705475"/>
          <p14:tracePt t="86633" x="9831388" y="5697538"/>
          <p14:tracePt t="86648" x="9885363" y="5697538"/>
          <p14:tracePt t="86665" x="9929813" y="5688013"/>
          <p14:tracePt t="86682" x="9956800" y="5680075"/>
          <p14:tracePt t="86699" x="9974263" y="5680075"/>
          <p14:tracePt t="86721" x="9983788" y="5680075"/>
          <p14:tracePt t="86732" x="9983788" y="5670550"/>
          <p14:tracePt t="86749" x="10001250" y="5661025"/>
          <p14:tracePt t="86765" x="10010775" y="5653088"/>
          <p14:tracePt t="86782" x="10018713" y="5653088"/>
          <p14:tracePt t="86799" x="10028238" y="5653088"/>
          <p14:tracePt t="86826" x="10037763" y="5653088"/>
          <p14:tracePt t="86836" x="10045700" y="5653088"/>
          <p14:tracePt t="86849" x="10063163" y="5653088"/>
          <p14:tracePt t="86865" x="10082213" y="5653088"/>
          <p14:tracePt t="86882" x="10090150" y="5653088"/>
          <p14:tracePt t="86899" x="10090150" y="5643563"/>
          <p14:tracePt t="86990" x="10082213" y="5643563"/>
          <p14:tracePt t="87007" x="10028238" y="5643563"/>
          <p14:tracePt t="87027" x="9956800" y="5643563"/>
          <p14:tracePt t="87035" x="9929813" y="5643563"/>
          <p14:tracePt t="87049" x="9912350" y="5643563"/>
          <p14:tracePt t="87065" x="9902825" y="5653088"/>
          <p14:tracePt t="87138" x="9902825" y="5634038"/>
          <p14:tracePt t="87147" x="9912350" y="5626100"/>
          <p14:tracePt t="87157" x="9939338" y="5626100"/>
          <p14:tracePt t="87167" x="9947275" y="5616575"/>
          <p14:tracePt t="87182" x="9956800" y="5608638"/>
          <p14:tracePt t="87399" x="9966325" y="5608638"/>
          <p14:tracePt t="87572" x="9974263" y="5608638"/>
          <p14:tracePt t="87583" x="10001250" y="5608638"/>
          <p14:tracePt t="87595" x="10072688" y="5608638"/>
          <p14:tracePt t="87616" x="10126663" y="5608638"/>
          <p14:tracePt t="87977" x="10134600" y="5608638"/>
          <p14:tracePt t="88108" x="10099675" y="5608638"/>
          <p14:tracePt t="88129" x="10037763" y="5608638"/>
          <p14:tracePt t="88144" x="9858375" y="5608638"/>
          <p14:tracePt t="88147" x="9796463" y="5608638"/>
          <p14:tracePt t="88153" x="9742488" y="5608638"/>
          <p14:tracePt t="88166" x="9715500" y="5608638"/>
          <p14:tracePt t="88183" x="9698038" y="5608638"/>
          <p14:tracePt t="88199" x="9688513" y="5616575"/>
          <p14:tracePt t="88257" x="9698038" y="5616575"/>
          <p14:tracePt t="88274" x="9742488" y="5616575"/>
          <p14:tracePt t="88283" x="9777413" y="5616575"/>
          <p14:tracePt t="88291" x="9823450" y="5616575"/>
          <p14:tracePt t="88299" x="9858375" y="5616575"/>
          <p14:tracePt t="88316" x="9947275" y="5616575"/>
          <p14:tracePt t="88333" x="9983788" y="5616575"/>
          <p14:tracePt t="88859" x="9991725" y="5616575"/>
          <p14:tracePt t="88965" x="9974263" y="5616575"/>
          <p14:tracePt t="88987" x="9939338" y="5626100"/>
          <p14:tracePt t="89005" x="9912350" y="5626100"/>
          <p14:tracePt t="89102" x="9902825" y="5634038"/>
          <p14:tracePt t="89950" x="9902825" y="5626100"/>
          <p14:tracePt t="90077" x="9912350" y="5616575"/>
          <p14:tracePt t="91866" x="9920288" y="5616575"/>
          <p14:tracePt t="91981" x="9929813" y="5616575"/>
          <p14:tracePt t="92224" x="9939338" y="5616575"/>
          <p14:tracePt t="92252" x="9947275" y="5616575"/>
          <p14:tracePt t="92258" x="9966325" y="5616575"/>
          <p14:tracePt t="92268" x="9983788" y="5616575"/>
          <p14:tracePt t="92285" x="10010775" y="5616575"/>
          <p14:tracePt t="92301" x="10028238" y="5616575"/>
          <p14:tracePt t="92318" x="10037763" y="5616575"/>
          <p14:tracePt t="92387" x="10045700" y="5616575"/>
          <p14:tracePt t="92393" x="10055225" y="5616575"/>
          <p14:tracePt t="92402" x="10063163" y="5626100"/>
          <p14:tracePt t="92418" x="10072688" y="5626100"/>
          <p14:tracePt t="92500" x="10045700" y="5634038"/>
          <p14:tracePt t="92510" x="10018713" y="5634038"/>
          <p14:tracePt t="92522" x="9991725" y="5634038"/>
          <p14:tracePt t="92538" x="9929813" y="5634038"/>
          <p14:tracePt t="92552" x="9902825" y="5634038"/>
          <p14:tracePt t="92616" x="9894888" y="5643563"/>
          <p14:tracePt t="92657" x="9920288" y="5643563"/>
          <p14:tracePt t="92665" x="9947275" y="5643563"/>
          <p14:tracePt t="92673" x="9974263" y="5643563"/>
          <p14:tracePt t="92685" x="10001250" y="5643563"/>
          <p14:tracePt t="92701" x="10018713" y="5643563"/>
          <p14:tracePt t="92840" x="10018713" y="5653088"/>
          <p14:tracePt t="92856" x="10010775" y="5653088"/>
          <p14:tracePt t="92881" x="10001250" y="5653088"/>
          <p14:tracePt t="92929" x="9991725" y="5661025"/>
          <p14:tracePt t="92995" x="10010775" y="5661025"/>
          <p14:tracePt t="93005" x="10028238" y="5661025"/>
          <p14:tracePt t="93019" x="10072688" y="5661025"/>
          <p14:tracePt t="93035" x="10099675" y="5661025"/>
          <p14:tracePt t="93052" x="10109200" y="5661025"/>
          <p14:tracePt t="93188" x="10117138" y="5661025"/>
          <p14:tracePt t="93206" x="10171113" y="5661025"/>
          <p14:tracePt t="93209" x="10198100" y="5670550"/>
          <p14:tracePt t="93218" x="10215563" y="5670550"/>
          <p14:tracePt t="93236" x="10233025" y="5670550"/>
          <p14:tracePt t="93325" x="10233025" y="5680075"/>
          <p14:tracePt t="93345" x="10225088" y="5680075"/>
          <p14:tracePt t="93357" x="10198100" y="5688013"/>
          <p14:tracePt t="93369" x="10188575" y="5688013"/>
          <p14:tracePt t="94070" x="10144125" y="5715000"/>
          <p14:tracePt t="94088" x="10090150" y="5732463"/>
          <p14:tracePt t="94106" x="10010775" y="5759450"/>
          <p14:tracePt t="94119" x="10001250" y="5759450"/>
          <p14:tracePt t="94137" x="9983788" y="5759450"/>
          <p14:tracePt t="94152" x="9974263" y="5759450"/>
          <p14:tracePt t="94194" x="9966325" y="5759450"/>
          <p14:tracePt t="94202" x="9956800" y="5759450"/>
          <p14:tracePt t="94211" x="9956800" y="5768975"/>
          <p14:tracePt t="94219" x="9947275" y="5768975"/>
          <p14:tracePt t="94236" x="9902825" y="5768975"/>
          <p14:tracePt t="94252" x="9848850" y="5776913"/>
          <p14:tracePt t="94269" x="9804400" y="5776913"/>
          <p14:tracePt t="94286" x="9777413" y="5776913"/>
          <p14:tracePt t="94302" x="9769475" y="5776913"/>
          <p14:tracePt t="94464" x="9759950" y="5776913"/>
          <p14:tracePt t="94616" x="9752013" y="5776913"/>
          <p14:tracePt t="94657" x="9742488" y="5776913"/>
          <p14:tracePt t="94665" x="9742488" y="5786438"/>
          <p14:tracePt t="94705" x="9732963" y="5786438"/>
          <p14:tracePt t="94774" x="9725025" y="5795963"/>
          <p14:tracePt t="94798" x="9715500" y="5803900"/>
          <p14:tracePt t="94814" x="9705975" y="5803900"/>
          <p14:tracePt t="94829" x="9688513" y="5803900"/>
          <p14:tracePt t="94844" x="9661525" y="5803900"/>
          <p14:tracePt t="94860" x="9644063" y="5813425"/>
          <p14:tracePt t="94869" x="9634538" y="5813425"/>
          <p14:tracePt t="94886" x="9617075" y="5813425"/>
          <p14:tracePt t="94889" x="9609138" y="5813425"/>
          <p14:tracePt t="94906" x="9599613" y="5813425"/>
          <p14:tracePt t="94919" x="9590088" y="5813425"/>
          <p14:tracePt t="94936" x="9582150" y="5822950"/>
          <p14:tracePt t="94953" x="9563100" y="5822950"/>
          <p14:tracePt t="94969" x="9555163" y="5822950"/>
          <p14:tracePt t="94986" x="9528175" y="5830888"/>
          <p14:tracePt t="95003" x="9510713" y="5830888"/>
          <p14:tracePt t="95019" x="9474200" y="5830888"/>
          <p14:tracePt t="95036" x="9439275" y="5840413"/>
          <p14:tracePt t="95053" x="9394825" y="5848350"/>
          <p14:tracePt t="95069" x="9375775" y="5848350"/>
          <p14:tracePt t="95073" x="9367838" y="5848350"/>
          <p14:tracePt t="95097" x="9358313" y="5848350"/>
          <p14:tracePt t="95196" x="9348788" y="5848350"/>
          <p14:tracePt t="95214" x="9340850" y="5848350"/>
          <p14:tracePt t="95226" x="9331325" y="5848350"/>
          <p14:tracePt t="95241" x="9313863" y="5848350"/>
          <p14:tracePt t="95253" x="9277350" y="5848350"/>
          <p14:tracePt t="95269" x="9242425" y="5848350"/>
          <p14:tracePt t="95272" x="9224963" y="5848350"/>
          <p14:tracePt t="95286" x="9205913" y="5848350"/>
          <p14:tracePt t="95289" x="9197975" y="5848350"/>
          <p14:tracePt t="95303" x="9180513" y="5848350"/>
          <p14:tracePt t="95319" x="9170988" y="5848350"/>
          <p14:tracePt t="95339" x="9161463" y="5848350"/>
          <p14:tracePt t="95353" x="9153525" y="5848350"/>
          <p14:tracePt t="95471" x="9144000" y="5848350"/>
          <p14:tracePt t="95532" x="9134475" y="5840413"/>
          <p14:tracePt t="95604" x="9126538" y="5840413"/>
          <p14:tracePt t="95615" x="9117013" y="5840413"/>
          <p14:tracePt t="95629" x="9109075" y="5840413"/>
          <p14:tracePt t="95650" x="9099550" y="5840413"/>
          <p14:tracePt t="95675" x="9090025" y="5830888"/>
          <p14:tracePt t="95722" x="9090025" y="5822950"/>
          <p14:tracePt t="95748" x="9082088" y="5822950"/>
          <p14:tracePt t="99384" x="9072563" y="5822950"/>
          <p14:tracePt t="105931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47BEA-C897-40AE-B31D-7E1C56623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42737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EAB6C8D-5E75-46EB-971A-02012BD05D00}"/>
              </a:ext>
            </a:extLst>
          </p:cNvPr>
          <p:cNvSpPr/>
          <p:nvPr/>
        </p:nvSpPr>
        <p:spPr>
          <a:xfrm>
            <a:off x="-16043" y="1042734"/>
            <a:ext cx="12254604" cy="608778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2B129A-3AAB-4958-BB7A-3740EE737189}"/>
              </a:ext>
            </a:extLst>
          </p:cNvPr>
          <p:cNvSpPr/>
          <p:nvPr/>
        </p:nvSpPr>
        <p:spPr>
          <a:xfrm>
            <a:off x="-1" y="0"/>
            <a:ext cx="12192001" cy="10427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5.3.3. Depth profiles of ion implanted PET with 30 MeV 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</a:t>
            </a: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7E3AC95-E375-440F-99DB-C68D15A6BE6E}"/>
              </a:ext>
            </a:extLst>
          </p:cNvPr>
          <p:cNvSpPr/>
          <p:nvPr/>
        </p:nvSpPr>
        <p:spPr>
          <a:xfrm>
            <a:off x="0" y="1042734"/>
            <a:ext cx="3593432" cy="5157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E1747DC-0A7F-4FE2-8D3B-86BAA0A19058}"/>
              </a:ext>
            </a:extLst>
          </p:cNvPr>
          <p:cNvSpPr/>
          <p:nvPr/>
        </p:nvSpPr>
        <p:spPr>
          <a:xfrm>
            <a:off x="0" y="1042734"/>
            <a:ext cx="3721768" cy="5157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C3E437-4ED7-49C5-8821-8C129F1B5871}"/>
              </a:ext>
            </a:extLst>
          </p:cNvPr>
          <p:cNvSpPr/>
          <p:nvPr/>
        </p:nvSpPr>
        <p:spPr>
          <a:xfrm>
            <a:off x="-16043" y="1042734"/>
            <a:ext cx="3828039" cy="5157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5BB2FF51-132F-4995-9EED-AE78CE344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19" y="1145377"/>
            <a:ext cx="3525910" cy="245877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74CC136B-11A3-4579-BF31-EB45E66A0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658" y="1094046"/>
            <a:ext cx="3529735" cy="2630208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D20248D8-4B62-4947-924D-8D80E7BC9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208" y="3622412"/>
            <a:ext cx="3526508" cy="245877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33726C5A-3DA3-4409-BC3B-2B9417771D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8025" y="3700950"/>
            <a:ext cx="3505035" cy="2386672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912C60B4-769C-4A09-BAD8-1AA2D13144D3}"/>
              </a:ext>
            </a:extLst>
          </p:cNvPr>
          <p:cNvSpPr/>
          <p:nvPr/>
        </p:nvSpPr>
        <p:spPr>
          <a:xfrm>
            <a:off x="3504158" y="1226872"/>
            <a:ext cx="729085" cy="802801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Ti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4E9079B1-4C4E-483A-88E1-DA9A495CC396}"/>
              </a:ext>
            </a:extLst>
          </p:cNvPr>
          <p:cNvSpPr/>
          <p:nvPr/>
        </p:nvSpPr>
        <p:spPr>
          <a:xfrm>
            <a:off x="9732676" y="1252200"/>
            <a:ext cx="673762" cy="806067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Ti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16AEF479-6F96-41BC-94A3-A2A394493DC5}"/>
              </a:ext>
            </a:extLst>
          </p:cNvPr>
          <p:cNvSpPr/>
          <p:nvPr/>
        </p:nvSpPr>
        <p:spPr>
          <a:xfrm>
            <a:off x="3631797" y="3696902"/>
            <a:ext cx="644316" cy="871320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Ti </a:t>
            </a:r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CC76F53A-61F9-4709-A910-CAA660D0D6C3}"/>
              </a:ext>
            </a:extLst>
          </p:cNvPr>
          <p:cNvCxnSpPr>
            <a:cxnSpLocks/>
          </p:cNvCxnSpPr>
          <p:nvPr/>
        </p:nvCxnSpPr>
        <p:spPr>
          <a:xfrm>
            <a:off x="3568324" y="1320335"/>
            <a:ext cx="288758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5CE8B818-A32D-45F8-B8E0-AE79FB1628DF}"/>
              </a:ext>
            </a:extLst>
          </p:cNvPr>
          <p:cNvCxnSpPr/>
          <p:nvPr/>
        </p:nvCxnSpPr>
        <p:spPr>
          <a:xfrm>
            <a:off x="3555071" y="1519415"/>
            <a:ext cx="2887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06D6EC0A-7603-470C-99CB-A96CAC11E491}"/>
              </a:ext>
            </a:extLst>
          </p:cNvPr>
          <p:cNvCxnSpPr>
            <a:cxnSpLocks/>
          </p:cNvCxnSpPr>
          <p:nvPr/>
        </p:nvCxnSpPr>
        <p:spPr>
          <a:xfrm>
            <a:off x="3568323" y="1738238"/>
            <a:ext cx="28875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049705-AF0C-4947-B40F-6FC9F8C4635C}"/>
              </a:ext>
            </a:extLst>
          </p:cNvPr>
          <p:cNvCxnSpPr/>
          <p:nvPr/>
        </p:nvCxnSpPr>
        <p:spPr>
          <a:xfrm>
            <a:off x="3555074" y="1932725"/>
            <a:ext cx="285745" cy="0"/>
          </a:xfrm>
          <a:prstGeom prst="line">
            <a:avLst/>
          </a:prstGeom>
          <a:ln w="28575">
            <a:solidFill>
              <a:srgbClr val="1D9A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33050DA-478F-492B-ADD4-2ED63468FED6}"/>
              </a:ext>
            </a:extLst>
          </p:cNvPr>
          <p:cNvCxnSpPr/>
          <p:nvPr/>
        </p:nvCxnSpPr>
        <p:spPr>
          <a:xfrm>
            <a:off x="9783587" y="1352422"/>
            <a:ext cx="320842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>
            <a:extLst>
              <a:ext uri="{FF2B5EF4-FFF2-40B4-BE49-F238E27FC236}">
                <a16:creationId xmlns:a16="http://schemas.microsoft.com/office/drawing/2014/main" id="{D07D9CF5-576A-494E-84E5-D4BD7433F4A9}"/>
              </a:ext>
            </a:extLst>
          </p:cNvPr>
          <p:cNvCxnSpPr/>
          <p:nvPr/>
        </p:nvCxnSpPr>
        <p:spPr>
          <a:xfrm>
            <a:off x="9780793" y="1581789"/>
            <a:ext cx="3208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40287C45-8E1B-4242-B9A6-C4C7A7C4C445}"/>
              </a:ext>
            </a:extLst>
          </p:cNvPr>
          <p:cNvCxnSpPr/>
          <p:nvPr/>
        </p:nvCxnSpPr>
        <p:spPr>
          <a:xfrm>
            <a:off x="9780801" y="1794039"/>
            <a:ext cx="320842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0460311B-58F2-4E03-9AEA-3B7412208C6C}"/>
              </a:ext>
            </a:extLst>
          </p:cNvPr>
          <p:cNvCxnSpPr/>
          <p:nvPr/>
        </p:nvCxnSpPr>
        <p:spPr>
          <a:xfrm>
            <a:off x="9780793" y="1989919"/>
            <a:ext cx="320842" cy="0"/>
          </a:xfrm>
          <a:prstGeom prst="line">
            <a:avLst/>
          </a:prstGeom>
          <a:ln w="28575">
            <a:solidFill>
              <a:srgbClr val="1D9A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3BFEC5B1-43DA-4DA3-A442-0031B3489D98}"/>
              </a:ext>
            </a:extLst>
          </p:cNvPr>
          <p:cNvCxnSpPr/>
          <p:nvPr/>
        </p:nvCxnSpPr>
        <p:spPr>
          <a:xfrm>
            <a:off x="3679919" y="3784699"/>
            <a:ext cx="322158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6B3293D0-3712-4E63-B29F-B77D382DBD28}"/>
              </a:ext>
            </a:extLst>
          </p:cNvPr>
          <p:cNvCxnSpPr/>
          <p:nvPr/>
        </p:nvCxnSpPr>
        <p:spPr>
          <a:xfrm>
            <a:off x="3679923" y="3981654"/>
            <a:ext cx="3221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076BF008-77E5-4679-AE7F-CA075C7ADD3B}"/>
              </a:ext>
            </a:extLst>
          </p:cNvPr>
          <p:cNvCxnSpPr/>
          <p:nvPr/>
        </p:nvCxnSpPr>
        <p:spPr>
          <a:xfrm>
            <a:off x="3666667" y="4431309"/>
            <a:ext cx="322158" cy="0"/>
          </a:xfrm>
          <a:prstGeom prst="line">
            <a:avLst/>
          </a:prstGeom>
          <a:ln w="28575">
            <a:solidFill>
              <a:srgbClr val="1D9A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61ABEAA8-496A-449B-80B3-88BBA68628E1}"/>
              </a:ext>
            </a:extLst>
          </p:cNvPr>
          <p:cNvCxnSpPr/>
          <p:nvPr/>
        </p:nvCxnSpPr>
        <p:spPr>
          <a:xfrm>
            <a:off x="3666670" y="4222761"/>
            <a:ext cx="322158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Rectangle 171">
            <a:extLst>
              <a:ext uri="{FF2B5EF4-FFF2-40B4-BE49-F238E27FC236}">
                <a16:creationId xmlns:a16="http://schemas.microsoft.com/office/drawing/2014/main" id="{C8B29877-1582-4EB2-A46C-61AA248A5763}"/>
              </a:ext>
            </a:extLst>
          </p:cNvPr>
          <p:cNvSpPr/>
          <p:nvPr/>
        </p:nvSpPr>
        <p:spPr>
          <a:xfrm>
            <a:off x="1306845" y="1210812"/>
            <a:ext cx="1617246" cy="32858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10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ions/cm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2C853E3-580E-48F5-9114-24EE0872AA7D}"/>
              </a:ext>
            </a:extLst>
          </p:cNvPr>
          <p:cNvSpPr/>
          <p:nvPr/>
        </p:nvSpPr>
        <p:spPr>
          <a:xfrm>
            <a:off x="7476318" y="1183502"/>
            <a:ext cx="1663369" cy="328589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x 10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ions/cm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E0B57-271F-4E42-AEB8-0952D5821CBF}"/>
              </a:ext>
            </a:extLst>
          </p:cNvPr>
          <p:cNvSpPr/>
          <p:nvPr/>
        </p:nvSpPr>
        <p:spPr>
          <a:xfrm>
            <a:off x="1383108" y="3695277"/>
            <a:ext cx="1681413" cy="30126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 x 10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ions/cm</a:t>
            </a:r>
            <a:r>
              <a:rPr kumimoji="0" lang="en-ZA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ZA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2A01BF-7211-4610-8589-C32A56270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" y="6117665"/>
            <a:ext cx="12254604" cy="69500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CC615E7-EA4F-4231-B834-AB8FFC497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898"/>
    </mc:Choice>
    <mc:Fallback>
      <p:transition spd="slow" advTm="67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9" x="6367463" y="3509963"/>
          <p14:tracePt t="1044" x="6348413" y="3509963"/>
          <p14:tracePt t="1052" x="6303963" y="3500438"/>
          <p14:tracePt t="1061" x="6232525" y="3482975"/>
          <p14:tracePt t="1077" x="6089650" y="3465513"/>
          <p14:tracePt t="1094" x="5919788" y="3429000"/>
          <p14:tracePt t="1111" x="5759450" y="3375025"/>
          <p14:tracePt t="1127" x="5643563" y="3340100"/>
          <p14:tracePt t="1144" x="5599113" y="3313113"/>
          <p14:tracePt t="1166" x="5589588" y="3303588"/>
          <p14:tracePt t="1181" x="5581650" y="3286125"/>
          <p14:tracePt t="1201" x="5572125" y="3268663"/>
          <p14:tracePt t="1212" x="5572125" y="3251200"/>
          <p14:tracePt t="1228" x="5572125" y="3224213"/>
          <p14:tracePt t="1244" x="5554663" y="3170238"/>
          <p14:tracePt t="1261" x="5545138" y="3143250"/>
          <p14:tracePt t="1277" x="5537200" y="3133725"/>
          <p14:tracePt t="1294" x="5537200" y="3125788"/>
          <p14:tracePt t="1312" x="5537200" y="3116263"/>
          <p14:tracePt t="1340" x="5527675" y="3108325"/>
          <p14:tracePt t="1348" x="5491163" y="3062288"/>
          <p14:tracePt t="1362" x="5419725" y="2982913"/>
          <p14:tracePt t="1377" x="5232400" y="2847975"/>
          <p14:tracePt t="1380" x="5116513" y="2776538"/>
          <p14:tracePt t="1394" x="5000625" y="2705100"/>
          <p14:tracePt t="1412" x="4813300" y="2625725"/>
          <p14:tracePt t="1428" x="4697413" y="2589213"/>
          <p14:tracePt t="1468" x="4687888" y="2589213"/>
          <p14:tracePt t="1484" x="4687888" y="2598738"/>
          <p14:tracePt t="1595" x="4687888" y="2608263"/>
          <p14:tracePt t="1767" x="4759325" y="2500313"/>
          <p14:tracePt t="1772" x="4776788" y="2473325"/>
          <p14:tracePt t="1794" x="4813300" y="2446338"/>
          <p14:tracePt t="1797" x="4848225" y="2419350"/>
          <p14:tracePt t="1813" x="4938713" y="2393950"/>
          <p14:tracePt t="1828" x="5081588" y="2393950"/>
          <p14:tracePt t="1844" x="5205413" y="2393950"/>
          <p14:tracePt t="1862" x="5241925" y="2393950"/>
          <p14:tracePt t="1877" x="5251450" y="2393950"/>
          <p14:tracePt t="1897" x="5259388" y="2401888"/>
          <p14:tracePt t="1974" x="5268913" y="2401888"/>
          <p14:tracePt t="2006" x="5276850" y="2393950"/>
          <p14:tracePt t="2037" x="5286375" y="2384425"/>
          <p14:tracePt t="2045" x="5295900" y="2384425"/>
          <p14:tracePt t="2053" x="5295900" y="2366963"/>
          <p14:tracePt t="2076" x="5303838" y="2357438"/>
          <p14:tracePt t="2241" x="5313363" y="2357438"/>
          <p14:tracePt t="4195" x="5313363" y="2374900"/>
          <p14:tracePt t="4220" x="5313363" y="2393950"/>
          <p14:tracePt t="4231" x="5303838" y="2438400"/>
          <p14:tracePt t="4246" x="5286375" y="2473325"/>
          <p14:tracePt t="4262" x="5276850" y="2500313"/>
          <p14:tracePt t="4279" x="5276850" y="2527300"/>
          <p14:tracePt t="4295" x="5268913" y="2544763"/>
          <p14:tracePt t="4341" x="5268913" y="2554288"/>
          <p14:tracePt t="4394" x="5276850" y="2562225"/>
          <p14:tracePt t="4456" x="5276850" y="2571750"/>
          <p14:tracePt t="4538" x="5276850" y="2581275"/>
          <p14:tracePt t="5022" x="5276850" y="2589213"/>
          <p14:tracePt t="5570" x="5062538" y="2589213"/>
          <p14:tracePt t="5582" x="4867275" y="2554288"/>
          <p14:tracePt t="5597" x="4652963" y="2527300"/>
          <p14:tracePt t="5613" x="4456113" y="2490788"/>
          <p14:tracePt t="5629" x="4241800" y="2411413"/>
          <p14:tracePt t="5646" x="3983038" y="2312988"/>
          <p14:tracePt t="5663" x="3724275" y="2205038"/>
          <p14:tracePt t="5679" x="3608388" y="2152650"/>
          <p14:tracePt t="5696" x="3402013" y="2044700"/>
          <p14:tracePt t="5713" x="3205163" y="2000250"/>
          <p14:tracePt t="5716" x="3143250" y="1973263"/>
          <p14:tracePt t="5729" x="3054350" y="1946275"/>
          <p14:tracePt t="5746" x="2786063" y="1857375"/>
          <p14:tracePt t="5763" x="2465388" y="1812925"/>
          <p14:tracePt t="5766" x="2286000" y="1785938"/>
          <p14:tracePt t="5780" x="2036763" y="1776413"/>
          <p14:tracePt t="5796" x="1822450" y="1776413"/>
          <p14:tracePt t="5813" x="1598613" y="1776413"/>
          <p14:tracePt t="5829" x="1401763" y="1776413"/>
          <p14:tracePt t="5846" x="1196975" y="1776413"/>
          <p14:tracePt t="5863" x="1027113" y="1776413"/>
          <p14:tracePt t="5879" x="839788" y="1768475"/>
          <p14:tracePt t="5896" x="660400" y="1768475"/>
          <p14:tracePt t="5913" x="554038" y="1758950"/>
          <p14:tracePt t="5916" x="536575" y="1751013"/>
          <p14:tracePt t="5929" x="509588" y="1751013"/>
          <p14:tracePt t="5946" x="473075" y="1751013"/>
          <p14:tracePt t="5963" x="419100" y="1731963"/>
          <p14:tracePt t="5967" x="393700" y="1724025"/>
          <p14:tracePt t="5980" x="347663" y="1714500"/>
          <p14:tracePt t="5996" x="276225" y="1704975"/>
          <p14:tracePt t="6013" x="268288" y="1704975"/>
          <p14:tracePt t="6044" x="295275" y="1704975"/>
          <p14:tracePt t="6053" x="312738" y="1714500"/>
          <p14:tracePt t="6063" x="330200" y="1724025"/>
          <p14:tracePt t="6079" x="347663" y="1724025"/>
          <p14:tracePt t="6096" x="357188" y="1724025"/>
          <p14:tracePt t="6113" x="374650" y="1724025"/>
          <p14:tracePt t="6115" x="411163" y="1724025"/>
          <p14:tracePt t="6129" x="465138" y="1724025"/>
          <p14:tracePt t="6146" x="615950" y="1724025"/>
          <p14:tracePt t="6163" x="768350" y="1724025"/>
          <p14:tracePt t="6166" x="839788" y="1724025"/>
          <p14:tracePt t="6180" x="919163" y="1724025"/>
          <p14:tracePt t="6196" x="938213" y="1724025"/>
          <p14:tracePt t="6213" x="946150" y="1724025"/>
          <p14:tracePt t="6264" x="946150" y="1714500"/>
          <p14:tracePt t="6287" x="946150" y="1704975"/>
          <p14:tracePt t="6297" x="946150" y="1697038"/>
          <p14:tracePt t="6305" x="946150" y="1687513"/>
          <p14:tracePt t="6313" x="946150" y="1679575"/>
          <p14:tracePt t="6330" x="946150" y="1652588"/>
          <p14:tracePt t="6332" x="938213" y="1633538"/>
          <p14:tracePt t="6346" x="938213" y="1625600"/>
          <p14:tracePt t="6363" x="938213" y="1616075"/>
          <p14:tracePt t="6380" x="938213" y="1608138"/>
          <p14:tracePt t="6428" x="928688" y="1608138"/>
          <p14:tracePt t="6577" x="946150" y="1758950"/>
          <p14:tracePt t="6588" x="955675" y="1884363"/>
          <p14:tracePt t="6597" x="955675" y="1928813"/>
          <p14:tracePt t="6613" x="955675" y="1990725"/>
          <p14:tracePt t="6630" x="965200" y="2054225"/>
          <p14:tracePt t="6646" x="965200" y="2108200"/>
          <p14:tracePt t="6663" x="973138" y="2152650"/>
          <p14:tracePt t="6680" x="982663" y="2179638"/>
          <p14:tracePt t="6684" x="982663" y="2187575"/>
          <p14:tracePt t="6696" x="982663" y="2197100"/>
          <p14:tracePt t="6699" x="982663" y="2205038"/>
          <p14:tracePt t="6730" x="990600" y="2224088"/>
          <p14:tracePt t="6733" x="990600" y="2232025"/>
          <p14:tracePt t="6749" x="990600" y="2251075"/>
          <p14:tracePt t="6763" x="990600" y="2268538"/>
          <p14:tracePt t="6780" x="1000125" y="2374900"/>
          <p14:tracePt t="6796" x="1009650" y="2446338"/>
          <p14:tracePt t="6813" x="1009650" y="2500313"/>
          <p14:tracePt t="6830" x="1009650" y="2554288"/>
          <p14:tracePt t="6846" x="1009650" y="2581275"/>
          <p14:tracePt t="6863" x="1009650" y="2608263"/>
          <p14:tracePt t="6880" x="1009650" y="2652713"/>
          <p14:tracePt t="6896" x="1017588" y="2687638"/>
          <p14:tracePt t="6913" x="1017588" y="2714625"/>
          <p14:tracePt t="6930" x="1017588" y="2732088"/>
          <p14:tracePt t="6933" x="1017588" y="2751138"/>
          <p14:tracePt t="6947" x="1017588" y="2776538"/>
          <p14:tracePt t="6963" x="1017588" y="2830513"/>
          <p14:tracePt t="6966" x="1017588" y="2867025"/>
          <p14:tracePt t="6980" x="1044575" y="2938463"/>
          <p14:tracePt t="6997" x="1071563" y="2990850"/>
          <p14:tracePt t="7013" x="1116013" y="3054350"/>
          <p14:tracePt t="7030" x="1179513" y="3133725"/>
          <p14:tracePt t="7047" x="1214438" y="3187700"/>
          <p14:tracePt t="7063" x="1276350" y="3251200"/>
          <p14:tracePt t="7080" x="1312863" y="3295650"/>
          <p14:tracePt t="7097" x="1366838" y="3313113"/>
          <p14:tracePt t="7113" x="1419225" y="3322638"/>
          <p14:tracePt t="7116" x="1438275" y="3322638"/>
          <p14:tracePt t="7130" x="1465263" y="3322638"/>
          <p14:tracePt t="7147" x="1536700" y="3322638"/>
          <p14:tracePt t="7149" x="1571625" y="3322638"/>
          <p14:tracePt t="7163" x="1625600" y="3330575"/>
          <p14:tracePt t="7180" x="1714500" y="3357563"/>
          <p14:tracePt t="7197" x="1741488" y="3375025"/>
          <p14:tracePt t="7213" x="1751013" y="3384550"/>
          <p14:tracePt t="7230" x="1768475" y="3411538"/>
          <p14:tracePt t="7247" x="1812925" y="3438525"/>
          <p14:tracePt t="7263" x="1928813" y="3465513"/>
          <p14:tracePt t="7280" x="2071688" y="3482975"/>
          <p14:tracePt t="7297" x="2232025" y="3509963"/>
          <p14:tracePt t="7313" x="2339975" y="3509963"/>
          <p14:tracePt t="7316" x="2366963" y="3509963"/>
          <p14:tracePt t="7330" x="2393950" y="3517900"/>
          <p14:tracePt t="7729" x="2401888" y="3517900"/>
          <p14:tracePt t="8002" x="2393950" y="3517900"/>
          <p14:tracePt t="8038" x="2384425" y="3517900"/>
          <p14:tracePt t="9562" x="2374900" y="3517900"/>
          <p14:tracePt t="9730" x="2366963" y="3509963"/>
          <p14:tracePt t="9753" x="2357438" y="3500438"/>
          <p14:tracePt t="9777" x="2357438" y="3179763"/>
          <p14:tracePt t="9791" x="2339975" y="2982913"/>
          <p14:tracePt t="9798" x="2339975" y="2884488"/>
          <p14:tracePt t="9816" x="2339975" y="2732088"/>
          <p14:tracePt t="9833" x="2339975" y="2598738"/>
          <p14:tracePt t="9848" x="2339975" y="2473325"/>
          <p14:tracePt t="9865" x="2339975" y="2393950"/>
          <p14:tracePt t="9882" x="2339975" y="2347913"/>
          <p14:tracePt t="9884" x="2339975" y="2330450"/>
          <p14:tracePt t="9898" x="2339975" y="2312988"/>
          <p14:tracePt t="9917" x="2339975" y="2295525"/>
          <p14:tracePt t="9932" x="2339975" y="2286000"/>
          <p14:tracePt t="9948" x="2330450" y="2286000"/>
          <p14:tracePt t="9965" x="2322513" y="2276475"/>
          <p14:tracePt t="9981" x="2322513" y="2259013"/>
          <p14:tracePt t="9998" x="2312988" y="2251075"/>
          <p14:tracePt t="10202" x="2322513" y="2251075"/>
          <p14:tracePt t="10227" x="2347913" y="2251075"/>
          <p14:tracePt t="10235" x="2581275" y="2187575"/>
          <p14:tracePt t="10248" x="2598738" y="2179638"/>
          <p14:tracePt t="10265" x="2598738" y="2170113"/>
          <p14:tracePt t="10282" x="2598738" y="2160588"/>
          <p14:tracePt t="10342" x="2589213" y="2160588"/>
          <p14:tracePt t="10358" x="2581275" y="2160588"/>
          <p14:tracePt t="10372" x="2562225" y="2152650"/>
          <p14:tracePt t="10383" x="2536825" y="2143125"/>
          <p14:tracePt t="10398" x="2500313" y="2125663"/>
          <p14:tracePt t="10416" x="2419350" y="2116138"/>
          <p14:tracePt t="10433" x="2384425" y="2116138"/>
          <p14:tracePt t="10448" x="2374900" y="2108200"/>
          <p14:tracePt t="10465" x="2357438" y="2098675"/>
          <p14:tracePt t="10467" x="2347913" y="2098675"/>
          <p14:tracePt t="10483" x="2330450" y="2098675"/>
          <p14:tracePt t="10498" x="2286000" y="2081213"/>
          <p14:tracePt t="10502" x="2259013" y="2071688"/>
          <p14:tracePt t="10517" x="2224088" y="2071688"/>
          <p14:tracePt t="10532" x="2152650" y="2062163"/>
          <p14:tracePt t="10535" x="2116138" y="2054225"/>
          <p14:tracePt t="10548" x="2098675" y="2054225"/>
          <p14:tracePt t="10589" x="2089150" y="2054225"/>
          <p14:tracePt t="10622" x="2071688" y="2062163"/>
          <p14:tracePt t="10637" x="2054225" y="2062163"/>
          <p14:tracePt t="10646" x="2044700" y="2062163"/>
          <p14:tracePt t="10654" x="2017713" y="2062163"/>
          <p14:tracePt t="10665" x="2009775" y="2062163"/>
          <p14:tracePt t="10682" x="2000250" y="2062163"/>
          <p14:tracePt t="10701" x="1990725" y="2062163"/>
          <p14:tracePt t="10733" x="1990725" y="2054225"/>
          <p14:tracePt t="10773" x="1990725" y="2044700"/>
          <p14:tracePt t="10940" x="1982788" y="2044700"/>
          <p14:tracePt t="10961" x="1928813" y="2044700"/>
          <p14:tracePt t="10973" x="1847850" y="2044700"/>
          <p14:tracePt t="10983" x="1822450" y="2044700"/>
          <p14:tracePt t="10999" x="1795463" y="2036763"/>
          <p14:tracePt t="11015" x="1785938" y="2036763"/>
          <p14:tracePt t="11033" x="1785938" y="2017713"/>
          <p14:tracePt t="11051" x="1839913" y="2000250"/>
          <p14:tracePt t="11065" x="1919288" y="1965325"/>
          <p14:tracePt t="11068" x="1928813" y="1955800"/>
          <p14:tracePt t="11082" x="1938338" y="1946275"/>
          <p14:tracePt t="11122" x="1946275" y="1938338"/>
          <p14:tracePt t="11219" x="1946275" y="1928813"/>
          <p14:tracePt t="11248" x="1946275" y="1901825"/>
          <p14:tracePt t="11254" x="1946275" y="1884363"/>
          <p14:tracePt t="11265" x="1946275" y="1874838"/>
          <p14:tracePt t="11282" x="1946275" y="1866900"/>
          <p14:tracePt t="11499" x="1946275" y="1874838"/>
          <p14:tracePt t="11527" x="1946275" y="1884363"/>
          <p14:tracePt t="11540" x="1946275" y="1901825"/>
          <p14:tracePt t="12015" x="1946275" y="1928813"/>
          <p14:tracePt t="12046" x="1946275" y="2224088"/>
          <p14:tracePt t="12053" x="1946275" y="2312988"/>
          <p14:tracePt t="12066" x="1946275" y="2401888"/>
          <p14:tracePt t="12082" x="1946275" y="2562225"/>
          <p14:tracePt t="12099" x="1946275" y="2714625"/>
          <p14:tracePt t="12102" x="1946275" y="2776538"/>
          <p14:tracePt t="12116" x="1946275" y="2857500"/>
          <p14:tracePt t="12132" x="1946275" y="2928938"/>
          <p14:tracePt t="12149" x="1955800" y="2965450"/>
          <p14:tracePt t="12167" x="1965325" y="2990850"/>
          <p14:tracePt t="12182" x="1982788" y="3009900"/>
          <p14:tracePt t="12199" x="1990725" y="3027363"/>
          <p14:tracePt t="12216" x="2000250" y="3062288"/>
          <p14:tracePt t="12232" x="2017713" y="3108325"/>
          <p14:tracePt t="12249" x="2027238" y="3170238"/>
          <p14:tracePt t="12252" x="2044700" y="3224213"/>
          <p14:tracePt t="12267" x="2054225" y="3251200"/>
          <p14:tracePt t="12282" x="2062163" y="3340100"/>
          <p14:tracePt t="12285" x="2071688" y="3375025"/>
          <p14:tracePt t="12299" x="2071688" y="3419475"/>
          <p14:tracePt t="12316" x="2071688" y="3490913"/>
          <p14:tracePt t="12332" x="2071688" y="3571875"/>
          <p14:tracePt t="12349" x="2089150" y="3670300"/>
          <p14:tracePt t="12366" x="2089150" y="3786188"/>
          <p14:tracePt t="12383" x="2089150" y="3894138"/>
          <p14:tracePt t="12399" x="2089150" y="3990975"/>
          <p14:tracePt t="12416" x="2089150" y="4071938"/>
          <p14:tracePt t="12433" x="2089150" y="4125913"/>
          <p14:tracePt t="12449" x="2089150" y="4160838"/>
          <p14:tracePt t="12466" x="2089150" y="4197350"/>
          <p14:tracePt t="12483" x="2108200" y="4251325"/>
          <p14:tracePt t="12487" x="2116138" y="4268788"/>
          <p14:tracePt t="12499" x="2125663" y="4286250"/>
          <p14:tracePt t="12516" x="2143125" y="4330700"/>
          <p14:tracePt t="12533" x="2143125" y="4357688"/>
          <p14:tracePt t="12549" x="2143125" y="4367213"/>
          <p14:tracePt t="12566" x="2143125" y="4394200"/>
          <p14:tracePt t="12583" x="2143125" y="4411663"/>
          <p14:tracePt t="12599" x="2143125" y="4429125"/>
          <p14:tracePt t="12616" x="2143125" y="4438650"/>
          <p14:tracePt t="12633" x="2143125" y="4446588"/>
          <p14:tracePt t="12649" x="2143125" y="4456113"/>
          <p14:tracePt t="12666" x="2143125" y="4465638"/>
          <p14:tracePt t="12685" x="2143125" y="4473575"/>
          <p14:tracePt t="12699" x="2143125" y="4483100"/>
          <p14:tracePt t="12716" x="2143125" y="4500563"/>
          <p14:tracePt t="12733" x="2143125" y="4527550"/>
          <p14:tracePt t="12749" x="2143125" y="4537075"/>
          <p14:tracePt t="12766" x="2160588" y="4545013"/>
          <p14:tracePt t="12783" x="2170113" y="4562475"/>
          <p14:tracePt t="12799" x="2179638" y="4562475"/>
          <p14:tracePt t="12816" x="2179638" y="4572000"/>
          <p14:tracePt t="12869" x="2179638" y="4581525"/>
          <p14:tracePt t="12877" x="2179638" y="4589463"/>
          <p14:tracePt t="12886" x="2170113" y="4589463"/>
          <p14:tracePt t="12899" x="2152650" y="4598988"/>
          <p14:tracePt t="12916" x="2143125" y="4608513"/>
          <p14:tracePt t="13314" x="2143125" y="4598988"/>
          <p14:tracePt t="13330" x="2143125" y="4562475"/>
          <p14:tracePt t="13346" x="2152650" y="4429125"/>
          <p14:tracePt t="13357" x="2160588" y="4348163"/>
          <p14:tracePt t="13366" x="2160588" y="4286250"/>
          <p14:tracePt t="13383" x="2160588" y="4160838"/>
          <p14:tracePt t="13400" x="2160588" y="4037013"/>
          <p14:tracePt t="13416" x="2160588" y="3894138"/>
          <p14:tracePt t="13433" x="2160588" y="3759200"/>
          <p14:tracePt t="13436" x="2160588" y="3697288"/>
          <p14:tracePt t="13450" x="2179638" y="3643313"/>
          <p14:tracePt t="13466" x="2187575" y="3581400"/>
          <p14:tracePt t="13483" x="2197100" y="3544888"/>
          <p14:tracePt t="13500" x="2197100" y="3527425"/>
          <p14:tracePt t="13516" x="2205038" y="3490913"/>
          <p14:tracePt t="13533" x="2241550" y="3455988"/>
          <p14:tracePt t="13550" x="2268538" y="3438525"/>
          <p14:tracePt t="13566" x="2286000" y="3429000"/>
          <p14:tracePt t="13583" x="2295525" y="3429000"/>
          <p14:tracePt t="13600" x="2322513" y="3429000"/>
          <p14:tracePt t="13616" x="2384425" y="3554413"/>
          <p14:tracePt t="13633" x="2455863" y="3705225"/>
          <p14:tracePt t="13636" x="2482850" y="3786188"/>
          <p14:tracePt t="13650" x="2509838" y="3848100"/>
          <p14:tracePt t="13666" x="2527300" y="3938588"/>
          <p14:tracePt t="13683" x="2536825" y="4010025"/>
          <p14:tracePt t="13687" x="2536825" y="4044950"/>
          <p14:tracePt t="13700" x="2536825" y="4089400"/>
          <p14:tracePt t="13716" x="2536825" y="4152900"/>
          <p14:tracePt t="13733" x="2517775" y="4205288"/>
          <p14:tracePt t="13750" x="2500313" y="4251325"/>
          <p14:tracePt t="13767" x="2482850" y="4286250"/>
          <p14:tracePt t="13783" x="2473325" y="4330700"/>
          <p14:tracePt t="13800" x="2465388" y="4367213"/>
          <p14:tracePt t="13817" x="2465388" y="4384675"/>
          <p14:tracePt t="13833" x="2465388" y="4411663"/>
          <p14:tracePt t="13836" x="2465388" y="4419600"/>
          <p14:tracePt t="13850" x="2465388" y="4429125"/>
          <p14:tracePt t="13935" x="2465388" y="4438650"/>
          <p14:tracePt t="13947" x="2465388" y="4446588"/>
          <p14:tracePt t="13958" x="2465388" y="4465638"/>
          <p14:tracePt t="13967" x="2465388" y="4473575"/>
          <p14:tracePt t="13983" x="2465388" y="4491038"/>
          <p14:tracePt t="14000" x="2455863" y="4510088"/>
          <p14:tracePt t="14017" x="2446338" y="4518025"/>
          <p14:tracePt t="14034" x="2438400" y="4518025"/>
          <p14:tracePt t="14054" x="2428875" y="4518025"/>
          <p14:tracePt t="14067" x="2428875" y="4527550"/>
          <p14:tracePt t="14084" x="2419350" y="4527550"/>
          <p14:tracePt t="14100" x="2401888" y="4537075"/>
          <p14:tracePt t="14117" x="2393950" y="4537075"/>
          <p14:tracePt t="14133" x="2384425" y="4537075"/>
          <p14:tracePt t="14150" x="2374900" y="4537075"/>
          <p14:tracePt t="14182" x="2366963" y="4537075"/>
          <p14:tracePt t="14198" x="2366963" y="4518025"/>
          <p14:tracePt t="14207" x="2366963" y="4500563"/>
          <p14:tracePt t="14217" x="2366963" y="4491038"/>
          <p14:tracePt t="14233" x="2366963" y="4456113"/>
          <p14:tracePt t="14236" x="2366963" y="4446588"/>
          <p14:tracePt t="14250" x="2366963" y="4438650"/>
          <p14:tracePt t="14267" x="2366963" y="4429125"/>
          <p14:tracePt t="14286" x="2366963" y="4419600"/>
          <p14:tracePt t="14419" x="2366963" y="4429125"/>
          <p14:tracePt t="14436" x="2366963" y="4446588"/>
          <p14:tracePt t="14458" x="2312988" y="4473575"/>
          <p14:tracePt t="14471" x="2303463" y="4483100"/>
          <p14:tracePt t="14484" x="2303463" y="4491038"/>
          <p14:tracePt t="14500" x="2295525" y="4518025"/>
          <p14:tracePt t="14636" x="2303463" y="4500563"/>
          <p14:tracePt t="14663" x="2330450" y="4465638"/>
          <p14:tracePt t="14682" x="2330450" y="4456113"/>
          <p14:tracePt t="14691" x="2339975" y="4446588"/>
          <p14:tracePt t="14819" x="2330450" y="4456113"/>
          <p14:tracePt t="14842" x="2322513" y="4465638"/>
          <p14:tracePt t="14862" x="2303463" y="4473575"/>
          <p14:tracePt t="14954" x="2303463" y="4446588"/>
          <p14:tracePt t="14972" x="2303463" y="4438650"/>
          <p14:tracePt t="14988" x="2312988" y="4429125"/>
          <p14:tracePt t="15069" x="2312988" y="4438650"/>
          <p14:tracePt t="15077" x="2312988" y="4446588"/>
          <p14:tracePt t="15086" x="2312988" y="4456113"/>
          <p14:tracePt t="15100" x="2286000" y="4483100"/>
          <p14:tracePt t="15117" x="2268538" y="4510088"/>
          <p14:tracePt t="15134" x="2232025" y="4527550"/>
          <p14:tracePt t="15150" x="2224088" y="4537075"/>
          <p14:tracePt t="15298" x="2224088" y="4527550"/>
          <p14:tracePt t="15319" x="2232025" y="4518025"/>
          <p14:tracePt t="15340" x="2232025" y="4510088"/>
          <p14:tracePt t="15382" x="2232025" y="4500563"/>
          <p14:tracePt t="15626" x="2232025" y="4510088"/>
          <p14:tracePt t="15711" x="2232025" y="4518025"/>
          <p14:tracePt t="15743" x="2232025" y="4527550"/>
          <p14:tracePt t="15790" x="2232025" y="4537075"/>
          <p14:tracePt t="15822" x="2232025" y="4545013"/>
          <p14:tracePt t="15965" x="2232025" y="4554538"/>
          <p14:tracePt t="15981" x="2241550" y="4545013"/>
          <p14:tracePt t="15989" x="2241550" y="4537075"/>
          <p14:tracePt t="16005" x="2251075" y="4518025"/>
          <p14:tracePt t="16018" x="2259013" y="4500563"/>
          <p14:tracePt t="16034" x="2276475" y="4483100"/>
          <p14:tracePt t="16054" x="2322513" y="4465638"/>
          <p14:tracePt t="16068" x="2339975" y="4465638"/>
          <p14:tracePt t="16084" x="2357438" y="4456113"/>
          <p14:tracePt t="16102" x="2366963" y="4456113"/>
          <p14:tracePt t="16118" x="2393950" y="4446588"/>
          <p14:tracePt t="16134" x="2419350" y="4438650"/>
          <p14:tracePt t="16152" x="2438400" y="4429125"/>
          <p14:tracePt t="16168" x="2465388" y="4411663"/>
          <p14:tracePt t="16184" x="2473325" y="4411663"/>
          <p14:tracePt t="16201" x="2482850" y="4402138"/>
          <p14:tracePt t="16230" x="2490788" y="4394200"/>
          <p14:tracePt t="16247" x="2500313" y="4384675"/>
          <p14:tracePt t="16261" x="2509838" y="4375150"/>
          <p14:tracePt t="16277" x="2517775" y="4367213"/>
          <p14:tracePt t="16293" x="2527300" y="4367213"/>
          <p14:tracePt t="16302" x="2536825" y="4348163"/>
          <p14:tracePt t="16318" x="2571750" y="4340225"/>
          <p14:tracePt t="16334" x="2589213" y="4330700"/>
          <p14:tracePt t="16399" x="2598738" y="4330700"/>
          <p14:tracePt t="16411" x="2608263" y="4330700"/>
          <p14:tracePt t="16430" x="2608263" y="4340225"/>
          <p14:tracePt t="16441" x="2608263" y="4348163"/>
          <p14:tracePt t="16454" x="2608263" y="4357688"/>
          <p14:tracePt t="16469" x="2608263" y="4375150"/>
          <p14:tracePt t="16485" x="2616200" y="4384675"/>
          <p14:tracePt t="16510" x="2616200" y="4402138"/>
          <p14:tracePt t="16574" x="2625725" y="4402138"/>
          <p14:tracePt t="16763" x="2652713" y="4394200"/>
          <p14:tracePt t="16782" x="2759075" y="4394200"/>
          <p14:tracePt t="16805" x="2813050" y="4394200"/>
          <p14:tracePt t="16809" x="2919413" y="4402138"/>
          <p14:tracePt t="16815" x="2938463" y="4411663"/>
          <p14:tracePt t="16829" x="2955925" y="4411663"/>
          <p14:tracePt t="16966" x="2955925" y="4419600"/>
          <p14:tracePt t="17005" x="2946400" y="4429125"/>
          <p14:tracePt t="17281" x="2884488" y="4367213"/>
          <p14:tracePt t="17298" x="2786063" y="4232275"/>
          <p14:tracePt t="17314" x="2660650" y="4010025"/>
          <p14:tracePt t="17320" x="2616200" y="3919538"/>
          <p14:tracePt t="17335" x="2571750" y="3751263"/>
          <p14:tracePt t="17353" x="2544763" y="3652838"/>
          <p14:tracePt t="17368" x="2536825" y="3598863"/>
          <p14:tracePt t="17385" x="2536825" y="3581400"/>
          <p14:tracePt t="17388" x="2536825" y="3571875"/>
          <p14:tracePt t="17402" x="2536825" y="3562350"/>
          <p14:tracePt t="17404" x="2536825" y="3554413"/>
          <p14:tracePt t="17418" x="2527300" y="3544888"/>
          <p14:tracePt t="17435" x="2509838" y="3500438"/>
          <p14:tracePt t="17438" x="2500313" y="3465513"/>
          <p14:tracePt t="17452" x="2473325" y="3411538"/>
          <p14:tracePt t="17468" x="2438400" y="3303588"/>
          <p14:tracePt t="17485" x="2428875" y="3241675"/>
          <p14:tracePt t="17502" x="2401888" y="3160713"/>
          <p14:tracePt t="17518" x="2366963" y="3089275"/>
          <p14:tracePt t="17535" x="2339975" y="3017838"/>
          <p14:tracePt t="17553" x="2312988" y="2955925"/>
          <p14:tracePt t="17557" x="2295525" y="2919413"/>
          <p14:tracePt t="17568" x="2286000" y="2894013"/>
          <p14:tracePt t="17585" x="2268538" y="2847975"/>
          <p14:tracePt t="17588" x="2259013" y="2840038"/>
          <p14:tracePt t="17604" x="2251075" y="2795588"/>
          <p14:tracePt t="17618" x="2232025" y="2786063"/>
          <p14:tracePt t="17621" x="2224088" y="2759075"/>
          <p14:tracePt t="17635" x="2224088" y="2741613"/>
          <p14:tracePt t="17653" x="2205038" y="2724150"/>
          <p14:tracePt t="17655" x="2205038" y="2714625"/>
          <p14:tracePt t="17668" x="2197100" y="2697163"/>
          <p14:tracePt t="17686" x="2197100" y="2687638"/>
          <p14:tracePt t="17703" x="2170113" y="2660650"/>
          <p14:tracePt t="17718" x="2125663" y="2633663"/>
          <p14:tracePt t="17735" x="2108200" y="2616200"/>
          <p14:tracePt t="17753" x="2108200" y="2608263"/>
          <p14:tracePt t="17768" x="2098675" y="2608263"/>
          <p14:tracePt t="17785" x="2089150" y="2608263"/>
          <p14:tracePt t="17802" x="2044700" y="2608263"/>
          <p14:tracePt t="17805" x="2017713" y="2616200"/>
          <p14:tracePt t="17818" x="2000250" y="2633663"/>
          <p14:tracePt t="17835" x="1965325" y="2660650"/>
          <p14:tracePt t="17838" x="1955800" y="2670175"/>
          <p14:tracePt t="17852" x="1946275" y="2679700"/>
          <p14:tracePt t="17869" x="1938338" y="2697163"/>
          <p14:tracePt t="17885" x="1938338" y="2705100"/>
          <p14:tracePt t="17985" x="1928813" y="2705100"/>
          <p14:tracePt t="18009" x="1928813" y="2714625"/>
          <p14:tracePt t="18021" x="1901825" y="2732088"/>
          <p14:tracePt t="18040" x="1884363" y="2741613"/>
          <p14:tracePt t="18055" x="1884363" y="2751138"/>
          <p14:tracePt t="18069" x="1874838" y="2759075"/>
          <p14:tracePt t="18085" x="1874838" y="2768600"/>
          <p14:tracePt t="18192" x="1874838" y="2759075"/>
          <p14:tracePt t="18212" x="1884363" y="2732088"/>
          <p14:tracePt t="18227" x="1901825" y="2687638"/>
          <p14:tracePt t="18241" x="1911350" y="2660650"/>
          <p14:tracePt t="18245" x="1911350" y="2643188"/>
          <p14:tracePt t="18263" x="1911350" y="2608263"/>
          <p14:tracePt t="18269" x="1919288" y="2598738"/>
          <p14:tracePt t="18285" x="1919288" y="2589213"/>
          <p14:tracePt t="18302" x="1919288" y="2581275"/>
          <p14:tracePt t="18319" x="1928813" y="2562225"/>
          <p14:tracePt t="18375" x="1928813" y="2554288"/>
          <p14:tracePt t="18491" x="1928813" y="2562225"/>
          <p14:tracePt t="18511" x="1928813" y="2581275"/>
          <p14:tracePt t="18534" x="1911350" y="2652713"/>
          <p14:tracePt t="18537" x="1901825" y="2670175"/>
          <p14:tracePt t="18543" x="1893888" y="2679700"/>
          <p14:tracePt t="18554" x="1884363" y="2697163"/>
          <p14:tracePt t="18569" x="1874838" y="2724150"/>
          <p14:tracePt t="18586" x="1866900" y="2732088"/>
          <p14:tracePt t="18605" x="1866900" y="2741613"/>
          <p14:tracePt t="18619" x="1857375" y="2741613"/>
          <p14:tracePt t="18636" x="1857375" y="2751138"/>
          <p14:tracePt t="18653" x="1857375" y="2768600"/>
          <p14:tracePt t="18669" x="1839913" y="2776538"/>
          <p14:tracePt t="18685" x="1839913" y="2786063"/>
          <p14:tracePt t="18702" x="1830388" y="2786063"/>
          <p14:tracePt t="18801" x="1839913" y="2776538"/>
          <p14:tracePt t="18824" x="1857375" y="2732088"/>
          <p14:tracePt t="18839" x="1893888" y="2670175"/>
          <p14:tracePt t="18854" x="1893888" y="2652713"/>
          <p14:tracePt t="18869" x="1911350" y="2608263"/>
          <p14:tracePt t="18886" x="1919288" y="2589213"/>
          <p14:tracePt t="18903" x="1919288" y="2571750"/>
          <p14:tracePt t="18919" x="1928813" y="2571750"/>
          <p14:tracePt t="18941" x="1928813" y="2562225"/>
          <p14:tracePt t="19019" x="1938338" y="2562225"/>
          <p14:tracePt t="19070" x="1946275" y="2544763"/>
          <p14:tracePt t="19077" x="1946275" y="2536825"/>
          <p14:tracePt t="19093" x="1955800" y="2517775"/>
          <p14:tracePt t="19109" x="1965325" y="2509838"/>
          <p14:tracePt t="19247" x="1973263" y="2509838"/>
          <p14:tracePt t="19329" x="1982788" y="2509838"/>
          <p14:tracePt t="19382" x="1982788" y="2517775"/>
          <p14:tracePt t="20094" x="1973263" y="2490788"/>
          <p14:tracePt t="20103" x="1955800" y="2473325"/>
          <p14:tracePt t="20114" x="1946275" y="2465388"/>
          <p14:tracePt t="20123" x="1946275" y="2455863"/>
          <p14:tracePt t="20136" x="1928813" y="2419350"/>
          <p14:tracePt t="20141" x="1928813" y="2411413"/>
          <p14:tracePt t="20153" x="1919288" y="2384425"/>
          <p14:tracePt t="20170" x="1919288" y="2357438"/>
          <p14:tracePt t="20172" x="1919288" y="2347913"/>
          <p14:tracePt t="20186" x="1919288" y="2339975"/>
          <p14:tracePt t="20204" x="1919288" y="2322513"/>
          <p14:tracePt t="20220" x="1919288" y="2312988"/>
          <p14:tracePt t="20236" x="1919288" y="2276475"/>
          <p14:tracePt t="20253" x="1919288" y="2251075"/>
          <p14:tracePt t="20270" x="1911350" y="2232025"/>
          <p14:tracePt t="20319" x="1901825" y="2224088"/>
          <p14:tracePt t="20343" x="1884363" y="2224088"/>
          <p14:tracePt t="20355" x="1857375" y="2224088"/>
          <p14:tracePt t="20370" x="1803400" y="2224088"/>
          <p14:tracePt t="20387" x="1776413" y="2224088"/>
          <p14:tracePt t="20405" x="1776413" y="2232025"/>
          <p14:tracePt t="20429" x="1776413" y="2241550"/>
          <p14:tracePt t="20445" x="1776413" y="2259013"/>
          <p14:tracePt t="20454" x="1776413" y="2268538"/>
          <p14:tracePt t="20470" x="1776413" y="2295525"/>
          <p14:tracePt t="20486" x="1768475" y="2330450"/>
          <p14:tracePt t="20505" x="1751013" y="2366963"/>
          <p14:tracePt t="20520" x="1741488" y="2374900"/>
          <p14:tracePt t="20541" x="1731963" y="2374900"/>
          <p14:tracePt t="20615" x="1724025" y="2374900"/>
          <p14:tracePt t="20624" x="1714500" y="2374900"/>
          <p14:tracePt t="20637" x="1704975" y="2374900"/>
          <p14:tracePt t="20654" x="1697038" y="2374900"/>
          <p14:tracePt t="20759" x="1704975" y="2374900"/>
          <p14:tracePt t="20839" x="1714500" y="2374900"/>
          <p14:tracePt t="20887" x="1714500" y="2366963"/>
          <p14:tracePt t="20919" x="1714500" y="2357438"/>
          <p14:tracePt t="20935" x="1714500" y="2347913"/>
          <p14:tracePt t="20945" x="1714500" y="2339975"/>
          <p14:tracePt t="20956" x="1714500" y="2330450"/>
          <p14:tracePt t="20971" x="1704975" y="2303463"/>
          <p14:tracePt t="20974" x="1704975" y="2295525"/>
          <p14:tracePt t="20987" x="1704975" y="2276475"/>
          <p14:tracePt t="21005" x="1697038" y="2259013"/>
          <p14:tracePt t="21021" x="1687513" y="2232025"/>
          <p14:tracePt t="21038" x="1687513" y="2224088"/>
          <p14:tracePt t="21053" x="1679575" y="2205038"/>
          <p14:tracePt t="21070" x="1670050" y="2187575"/>
          <p14:tracePt t="21101" x="1660525" y="2179638"/>
          <p14:tracePt t="21394" x="1660525" y="2170113"/>
          <p14:tracePt t="21420" x="1660525" y="2160588"/>
          <p14:tracePt t="21427" x="1670050" y="2160588"/>
          <p14:tracePt t="21437" x="1679575" y="2133600"/>
          <p14:tracePt t="21454" x="1679575" y="2108200"/>
          <p14:tracePt t="21470" x="1697038" y="2062163"/>
          <p14:tracePt t="21487" x="1697038" y="2027238"/>
          <p14:tracePt t="21504" x="1704975" y="2000250"/>
          <p14:tracePt t="21520" x="1704975" y="1973263"/>
          <p14:tracePt t="21537" x="1704975" y="1955800"/>
          <p14:tracePt t="21554" x="1704975" y="1938338"/>
          <p14:tracePt t="21556" x="1714500" y="1938338"/>
          <p14:tracePt t="21570" x="1714500" y="1928813"/>
          <p14:tracePt t="21587" x="1731963" y="1901825"/>
          <p14:tracePt t="21604" x="1741488" y="1893888"/>
          <p14:tracePt t="21620" x="1741488" y="1884363"/>
          <p14:tracePt t="21645" x="1751013" y="1874838"/>
          <p14:tracePt t="21794" x="1751013" y="1884363"/>
          <p14:tracePt t="21812" x="1751013" y="1893888"/>
          <p14:tracePt t="21827" x="1751013" y="1901825"/>
          <p14:tracePt t="21846" x="1751013" y="1911350"/>
          <p14:tracePt t="21862" x="1751013" y="1919288"/>
          <p14:tracePt t="21902" x="1751013" y="1928813"/>
          <p14:tracePt t="21914" x="1751013" y="1938338"/>
          <p14:tracePt t="21928" x="1751013" y="1946275"/>
          <p14:tracePt t="21943" x="1751013" y="1955800"/>
          <p14:tracePt t="21957" x="1751013" y="1965325"/>
          <p14:tracePt t="21981" x="1751013" y="1973263"/>
          <p14:tracePt t="22055" x="1751013" y="1965325"/>
          <p14:tracePt t="22070" x="1751013" y="1955800"/>
          <p14:tracePt t="22086" x="1751013" y="1946275"/>
          <p14:tracePt t="22095" x="1751013" y="1938338"/>
          <p14:tracePt t="22104" x="1751013" y="1928813"/>
          <p14:tracePt t="22121" x="1751013" y="1919288"/>
          <p14:tracePt t="22137" x="1751013" y="1901825"/>
          <p14:tracePt t="22140" x="1758950" y="1893888"/>
          <p14:tracePt t="22154" x="1758950" y="1884363"/>
          <p14:tracePt t="22157" x="1776413" y="1874838"/>
          <p14:tracePt t="22174" x="1776413" y="1866900"/>
          <p14:tracePt t="22197" x="1785938" y="1857375"/>
          <p14:tracePt t="22451" x="1795463" y="1847850"/>
          <p14:tracePt t="22536" x="1795463" y="1866900"/>
          <p14:tracePt t="22548" x="1803400" y="1884363"/>
          <p14:tracePt t="22562" x="1803400" y="1919288"/>
          <p14:tracePt t="22574" x="1803400" y="1965325"/>
          <p14:tracePt t="22588" x="1803400" y="1982788"/>
          <p14:tracePt t="22593" x="1803400" y="2000250"/>
          <p14:tracePt t="22607" x="1795463" y="2009775"/>
          <p14:tracePt t="22706" x="1785938" y="2009775"/>
          <p14:tracePt t="22734" x="1785938" y="1990725"/>
          <p14:tracePt t="22742" x="1803400" y="1982788"/>
          <p14:tracePt t="22755" x="1830388" y="1965325"/>
          <p14:tracePt t="22773" x="1857375" y="1946275"/>
          <p14:tracePt t="22788" x="1874838" y="1928813"/>
          <p14:tracePt t="22804" x="1874838" y="1919288"/>
          <p14:tracePt t="22879" x="1874838" y="1928813"/>
          <p14:tracePt t="22887" x="1874838" y="1955800"/>
          <p14:tracePt t="22896" x="1874838" y="1973263"/>
          <p14:tracePt t="22904" x="1874838" y="2000250"/>
          <p14:tracePt t="22921" x="1874838" y="2027238"/>
          <p14:tracePt t="22924" x="1866900" y="2036763"/>
          <p14:tracePt t="22954" x="1857375" y="2044700"/>
          <p14:tracePt t="23023" x="1857375" y="2054225"/>
          <p14:tracePt t="23139" x="1847850" y="2054225"/>
          <p14:tracePt t="23158" x="1847850" y="2062163"/>
          <p14:tracePt t="23175" x="1839913" y="2062163"/>
          <p14:tracePt t="23188" x="1839913" y="2071688"/>
          <p14:tracePt t="23230" x="1830388" y="2071688"/>
          <p14:tracePt t="23336" x="1830388" y="2062163"/>
          <p14:tracePt t="23352" x="1830388" y="2044700"/>
          <p14:tracePt t="23370" x="1830388" y="2036763"/>
          <p14:tracePt t="23380" x="1830388" y="2027238"/>
          <p14:tracePt t="23390" x="1830388" y="2017713"/>
          <p14:tracePt t="23525" x="1830388" y="2027238"/>
          <p14:tracePt t="23547" x="1822450" y="2081213"/>
          <p14:tracePt t="23577" x="1803400" y="2143125"/>
          <p14:tracePt t="23588" x="1803400" y="2152650"/>
          <p14:tracePt t="23605" x="1803400" y="2160588"/>
          <p14:tracePt t="23801" x="1803400" y="2152650"/>
          <p14:tracePt t="23829" x="1812925" y="2152650"/>
          <p14:tracePt t="23885" x="1822450" y="2152650"/>
          <p14:tracePt t="23901" x="1822450" y="2160588"/>
          <p14:tracePt t="23909" x="1822450" y="2187575"/>
          <p14:tracePt t="23923" x="1822450" y="2214563"/>
          <p14:tracePt t="23938" x="1822450" y="2276475"/>
          <p14:tracePt t="23941" x="1822450" y="2295525"/>
          <p14:tracePt t="23955" x="1822450" y="2303463"/>
          <p14:tracePt t="23973" x="1803400" y="2312988"/>
          <p14:tracePt t="24050" x="1803400" y="2303463"/>
          <p14:tracePt t="24068" x="1803400" y="2268538"/>
          <p14:tracePt t="24076" x="1812925" y="2179638"/>
          <p14:tracePt t="24088" x="1830388" y="2160588"/>
          <p14:tracePt t="24105" x="1857375" y="2133600"/>
          <p14:tracePt t="24109" x="1857375" y="2125663"/>
          <p14:tracePt t="24172" x="1866900" y="2125663"/>
          <p14:tracePt t="24192" x="1874838" y="2125663"/>
          <p14:tracePt t="24206" x="1884363" y="2143125"/>
          <p14:tracePt t="24216" x="1884363" y="2187575"/>
          <p14:tracePt t="24222" x="1884363" y="2205038"/>
          <p14:tracePt t="24238" x="1884363" y="2224088"/>
          <p14:tracePt t="24255" x="1884363" y="2241550"/>
          <p14:tracePt t="24301" x="1874838" y="2241550"/>
          <p14:tracePt t="24326" x="1866900" y="2241550"/>
          <p14:tracePt t="24343" x="1857375" y="2241550"/>
          <p14:tracePt t="24351" x="1847850" y="2232025"/>
          <p14:tracePt t="24362" x="1839913" y="2232025"/>
          <p14:tracePt t="24373" x="1839913" y="2214563"/>
          <p14:tracePt t="24388" x="1839913" y="2197100"/>
          <p14:tracePt t="24405" x="1839913" y="2179638"/>
          <p14:tracePt t="24423" x="1839913" y="2160588"/>
          <p14:tracePt t="24438" x="1857375" y="2143125"/>
          <p14:tracePt t="24455" x="1901825" y="2143125"/>
          <p14:tracePt t="24473" x="1919288" y="2133600"/>
          <p14:tracePt t="24533" x="1919288" y="2143125"/>
          <p14:tracePt t="24541" x="1919288" y="2160588"/>
          <p14:tracePt t="24549" x="1901825" y="2179638"/>
          <p14:tracePt t="24558" x="1893888" y="2205038"/>
          <p14:tracePt t="24572" x="1866900" y="2224088"/>
          <p14:tracePt t="24589" x="1785938" y="2251075"/>
          <p14:tracePt t="24605" x="1741488" y="2251075"/>
          <p14:tracePt t="24622" x="1731963" y="2251075"/>
          <p14:tracePt t="24638" x="1724025" y="2251075"/>
          <p14:tracePt t="24655" x="1724025" y="2241550"/>
          <p14:tracePt t="24673" x="1724025" y="2205038"/>
          <p14:tracePt t="24688" x="1751013" y="2152650"/>
          <p14:tracePt t="24705" x="1776413" y="2125663"/>
          <p14:tracePt t="24723" x="1795463" y="2108200"/>
          <p14:tracePt t="24738" x="1812925" y="2098675"/>
          <p14:tracePt t="24741" x="1822450" y="2098675"/>
          <p14:tracePt t="24849" x="1830388" y="2098675"/>
          <p14:tracePt t="25235" x="1830388" y="2108200"/>
          <p14:tracePt t="25252" x="1830388" y="2116138"/>
          <p14:tracePt t="25271" x="1830388" y="2125663"/>
          <p14:tracePt t="26497" x="1830388" y="2133600"/>
          <p14:tracePt t="26513" x="1830388" y="2152650"/>
          <p14:tracePt t="26528" x="1830388" y="2205038"/>
          <p14:tracePt t="26540" x="1830388" y="2241550"/>
          <p14:tracePt t="26556" x="1830388" y="2303463"/>
          <p14:tracePt t="26573" x="1812925" y="2411413"/>
          <p14:tracePt t="26589" x="1812925" y="2490788"/>
          <p14:tracePt t="26606" x="1812925" y="2652713"/>
          <p14:tracePt t="26623" x="1884363" y="2847975"/>
          <p14:tracePt t="26639" x="2071688" y="3133725"/>
          <p14:tracePt t="26656" x="2286000" y="3419475"/>
          <p14:tracePt t="26673" x="2509838" y="3660775"/>
          <p14:tracePt t="26689" x="2652713" y="3803650"/>
          <p14:tracePt t="26706" x="2732088" y="3894138"/>
          <p14:tracePt t="26709" x="2751138" y="3911600"/>
          <p14:tracePt t="26723" x="2759075" y="3929063"/>
          <p14:tracePt t="26739" x="2768600" y="3929063"/>
          <p14:tracePt t="26782" x="2768600" y="3938588"/>
          <p14:tracePt t="26794" x="2768600" y="3946525"/>
          <p14:tracePt t="26809" x="2768600" y="3965575"/>
          <p14:tracePt t="26823" x="2768600" y="3990975"/>
          <p14:tracePt t="26840" x="2751138" y="4017963"/>
          <p14:tracePt t="26856" x="2705100" y="4081463"/>
          <p14:tracePt t="26873" x="2679700" y="4098925"/>
          <p14:tracePt t="26890" x="2633663" y="4108450"/>
          <p14:tracePt t="26892" x="2608263" y="4108450"/>
          <p14:tracePt t="26906" x="2571750" y="4108450"/>
          <p14:tracePt t="26909" x="2544763" y="4108450"/>
          <p14:tracePt t="26923" x="2517775" y="4108450"/>
          <p14:tracePt t="26940" x="2473325" y="4081463"/>
          <p14:tracePt t="26942" x="2465388" y="4062413"/>
          <p14:tracePt t="26956" x="2438400" y="4044950"/>
          <p14:tracePt t="26973" x="2393950" y="3973513"/>
          <p14:tracePt t="26990" x="2384425" y="3911600"/>
          <p14:tracePt t="27007" x="2384425" y="3848100"/>
          <p14:tracePt t="27023" x="2374900" y="3759200"/>
          <p14:tracePt t="27043" x="2322513" y="3633788"/>
          <p14:tracePt t="27045" x="2295525" y="3581400"/>
          <p14:tracePt t="27056" x="2268538" y="3527425"/>
          <p14:tracePt t="27073" x="2241550" y="3455988"/>
          <p14:tracePt t="27090" x="2241550" y="3411538"/>
          <p14:tracePt t="27094" x="2241550" y="3394075"/>
          <p14:tracePt t="27106" x="2241550" y="3375025"/>
          <p14:tracePt t="27123" x="2241550" y="3340100"/>
          <p14:tracePt t="27126" x="2251075" y="3322638"/>
          <p14:tracePt t="27140" x="2259013" y="3295650"/>
          <p14:tracePt t="27157" x="2268538" y="3214688"/>
          <p14:tracePt t="27173" x="2268538" y="3160713"/>
          <p14:tracePt t="27190" x="2251075" y="3125788"/>
          <p14:tracePt t="27207" x="2232025" y="3089275"/>
          <p14:tracePt t="27223" x="2224088" y="3081338"/>
          <p14:tracePt t="27240" x="2214563" y="3062288"/>
          <p14:tracePt t="27256" x="2187575" y="3036888"/>
          <p14:tracePt t="27273" x="2152650" y="3009900"/>
          <p14:tracePt t="27290" x="2116138" y="2982913"/>
          <p14:tracePt t="27292" x="2108200" y="2982913"/>
          <p14:tracePt t="27306" x="2098675" y="2965450"/>
          <p14:tracePt t="27309" x="2089150" y="2955925"/>
          <p14:tracePt t="27323" x="2089150" y="2946400"/>
          <p14:tracePt t="27340" x="2081213" y="2928938"/>
          <p14:tracePt t="27342" x="2081213" y="2911475"/>
          <p14:tracePt t="27357" x="2081213" y="2874963"/>
          <p14:tracePt t="27373" x="2081213" y="2847975"/>
          <p14:tracePt t="27390" x="2081213" y="2830513"/>
          <p14:tracePt t="27407" x="2081213" y="2822575"/>
          <p14:tracePt t="27429" x="2089150" y="2813050"/>
          <p14:tracePt t="27446" x="2089150" y="2803525"/>
          <p14:tracePt t="27477" x="2089150" y="2795588"/>
          <p14:tracePt t="27528" x="2089150" y="2786063"/>
          <p14:tracePt t="27683" x="2089150" y="2776538"/>
          <p14:tracePt t="28284" x="2089150" y="2768600"/>
          <p14:tracePt t="28320" x="2089150" y="2776538"/>
          <p14:tracePt t="28368" x="2098675" y="2776538"/>
          <p14:tracePt t="28395" x="2108200" y="2776538"/>
          <p14:tracePt t="28488" x="2116138" y="2776538"/>
          <p14:tracePt t="28561" x="2125663" y="2786063"/>
          <p14:tracePt t="28683" x="2125663" y="2795588"/>
          <p14:tracePt t="28729" x="2133600" y="2795588"/>
          <p14:tracePt t="28855" x="2143125" y="2803525"/>
          <p14:tracePt t="29248" x="2152650" y="2803525"/>
          <p14:tracePt t="29271" x="2160588" y="2813050"/>
          <p14:tracePt t="29286" x="2170113" y="2813050"/>
          <p14:tracePt t="29302" x="2170113" y="2822575"/>
          <p14:tracePt t="29311" x="2170113" y="2840038"/>
          <p14:tracePt t="29324" x="2170113" y="2847975"/>
          <p14:tracePt t="29341" x="2170113" y="2894013"/>
          <p14:tracePt t="29358" x="2170113" y="2911475"/>
          <p14:tracePt t="29374" x="2160588" y="2919413"/>
          <p14:tracePt t="29459" x="2170113" y="2919413"/>
          <p14:tracePt t="29494" x="2179638" y="2919413"/>
          <p14:tracePt t="29498" x="2179638" y="2901950"/>
          <p14:tracePt t="29510" x="2187575" y="2894013"/>
          <p14:tracePt t="29524" x="2197100" y="2884488"/>
          <p14:tracePt t="29541" x="2214563" y="2857500"/>
          <p14:tracePt t="29558" x="2224088" y="2857500"/>
          <p14:tracePt t="29574" x="2232025" y="2847975"/>
          <p14:tracePt t="29591" x="2241550" y="2847975"/>
          <p14:tracePt t="29621" x="2251075" y="2847975"/>
          <p14:tracePt t="29646" x="2268538" y="2847975"/>
          <p14:tracePt t="29662" x="2286000" y="2847975"/>
          <p14:tracePt t="29671" x="2312988" y="2847975"/>
          <p14:tracePt t="29680" x="2339975" y="2847975"/>
          <p14:tracePt t="29692" x="2366963" y="2847975"/>
          <p14:tracePt t="29708" x="2401888" y="2847975"/>
          <p14:tracePt t="29725" x="2419350" y="2840038"/>
          <p14:tracePt t="29809" x="2419350" y="2830513"/>
          <p14:tracePt t="29826" x="2428875" y="2822575"/>
          <p14:tracePt t="30002" x="2428875" y="2830513"/>
          <p14:tracePt t="30024" x="2428875" y="2840038"/>
          <p14:tracePt t="30323" x="2428875" y="2847975"/>
          <p14:tracePt t="30344" x="2428875" y="2857500"/>
          <p14:tracePt t="30358" x="2428875" y="2867025"/>
          <p14:tracePt t="31143" x="2428875" y="2884488"/>
          <p14:tracePt t="31169" x="2419350" y="3089275"/>
          <p14:tracePt t="31176" x="2411413" y="3179763"/>
          <p14:tracePt t="31193" x="2411413" y="3348038"/>
          <p14:tracePt t="31208" x="2411413" y="3517900"/>
          <p14:tracePt t="31225" x="2411413" y="3633788"/>
          <p14:tracePt t="31242" x="2411413" y="3714750"/>
          <p14:tracePt t="31244" x="2411413" y="3732213"/>
          <p14:tracePt t="31258" x="2419350" y="3751263"/>
          <p14:tracePt t="31261" x="2419350" y="3759200"/>
          <p14:tracePt t="31275" x="2419350" y="3786188"/>
          <p14:tracePt t="31292" x="2465388" y="3848100"/>
          <p14:tracePt t="31294" x="2482850" y="3875088"/>
          <p14:tracePt t="31308" x="2517775" y="3902075"/>
          <p14:tracePt t="31325" x="2616200" y="4027488"/>
          <p14:tracePt t="31342" x="2697163" y="4108450"/>
          <p14:tracePt t="31358" x="2751138" y="4152900"/>
          <p14:tracePt t="31375" x="2847975" y="4205288"/>
          <p14:tracePt t="31393" x="2911475" y="4251325"/>
          <p14:tracePt t="31408" x="2938463" y="4276725"/>
          <p14:tracePt t="31425" x="2946400" y="4295775"/>
          <p14:tracePt t="31443" x="2946400" y="4322763"/>
          <p14:tracePt t="31458" x="2938463" y="4348163"/>
          <p14:tracePt t="31460" x="2938463" y="4357688"/>
          <p14:tracePt t="31475" x="2928938" y="4357688"/>
          <p14:tracePt t="31478" x="2919413" y="4375150"/>
          <p14:tracePt t="31494" x="2911475" y="4411663"/>
          <p14:tracePt t="31509" x="2894013" y="4456113"/>
          <p14:tracePt t="31525" x="2874963" y="4473575"/>
          <p14:tracePt t="31543" x="2867025" y="4491038"/>
          <p14:tracePt t="31558" x="2847975" y="4510088"/>
          <p14:tracePt t="31575" x="2830513" y="4518025"/>
          <p14:tracePt t="31593" x="2803525" y="4518025"/>
          <p14:tracePt t="31608" x="2768600" y="4518025"/>
          <p14:tracePt t="31625" x="2714625" y="4537075"/>
          <p14:tracePt t="31642" x="2687638" y="4545013"/>
          <p14:tracePt t="31658" x="2670175" y="4554538"/>
          <p14:tracePt t="31675" x="2660650" y="4562475"/>
          <p14:tracePt t="31692" x="2643188" y="4581525"/>
          <p14:tracePt t="31695" x="2625725" y="4598988"/>
          <p14:tracePt t="31709" x="2589213" y="4625975"/>
          <p14:tracePt t="31725" x="2562225" y="4652963"/>
          <p14:tracePt t="31742" x="2509838" y="4687888"/>
          <p14:tracePt t="31759" x="2482850" y="4714875"/>
          <p14:tracePt t="31775" x="2465388" y="4732338"/>
          <p14:tracePt t="31793" x="2455863" y="4732338"/>
          <p14:tracePt t="31871" x="2455863" y="4724400"/>
          <p14:tracePt t="31887" x="2455863" y="4714875"/>
          <p14:tracePt t="31899" x="2455863" y="4705350"/>
          <p14:tracePt t="31912" x="2455863" y="4687888"/>
          <p14:tracePt t="31926" x="2455863" y="4616450"/>
          <p14:tracePt t="31943" x="2455863" y="4581525"/>
          <p14:tracePt t="31959" x="2455863" y="4554538"/>
          <p14:tracePt t="32024" x="2455863" y="4545013"/>
          <p14:tracePt t="32110" x="2455863" y="4554538"/>
          <p14:tracePt t="32117" x="2455863" y="4562475"/>
          <p14:tracePt t="32126" x="2446338" y="4572000"/>
          <p14:tracePt t="32142" x="2438400" y="4589463"/>
          <p14:tracePt t="32165" x="2428875" y="4598988"/>
          <p14:tracePt t="32231" x="2419350" y="4598988"/>
          <p14:tracePt t="32253" x="2411413" y="4598988"/>
          <p14:tracePt t="32262" x="2401888" y="4589463"/>
          <p14:tracePt t="32278" x="2401888" y="4581525"/>
          <p14:tracePt t="32293" x="2401888" y="4572000"/>
          <p14:tracePt t="32309" x="2401888" y="4537075"/>
          <p14:tracePt t="32325" x="2411413" y="4518025"/>
          <p14:tracePt t="32343" x="2428875" y="4500563"/>
          <p14:tracePt t="32482" x="2438400" y="4500563"/>
          <p14:tracePt t="32515" x="2428875" y="4510088"/>
          <p14:tracePt t="32521" x="2428875" y="4518025"/>
          <p14:tracePt t="32527" x="2419350" y="4518025"/>
          <p14:tracePt t="32542" x="2411413" y="4527550"/>
          <p14:tracePt t="32559" x="2401888" y="4537075"/>
          <p14:tracePt t="32576" x="2393950" y="4554538"/>
          <p14:tracePt t="32597" x="2384425" y="4554538"/>
          <p14:tracePt t="32739" x="2384425" y="4545013"/>
          <p14:tracePt t="32759" x="2393950" y="4527550"/>
          <p14:tracePt t="32778" x="2401888" y="4510088"/>
          <p14:tracePt t="32786" x="2428875" y="4465638"/>
          <p14:tracePt t="32799" x="2438400" y="4456113"/>
          <p14:tracePt t="32863" x="2438400" y="4473575"/>
          <p14:tracePt t="32871" x="2419350" y="4491038"/>
          <p14:tracePt t="32882" x="2411413" y="4518025"/>
          <p14:tracePt t="32893" x="2393950" y="4537075"/>
          <p14:tracePt t="32909" x="2384425" y="4545013"/>
          <p14:tracePt t="33005" x="2384425" y="4537075"/>
          <p14:tracePt t="33013" x="2384425" y="4527550"/>
          <p14:tracePt t="33026" x="2393950" y="4500563"/>
          <p14:tracePt t="33044" x="2401888" y="4483100"/>
          <p14:tracePt t="33059" x="2419350" y="4465638"/>
          <p14:tracePt t="33062" x="2419350" y="4456113"/>
          <p14:tracePt t="33078" x="2428875" y="4456113"/>
          <p14:tracePt t="33093" x="2438400" y="4446588"/>
          <p14:tracePt t="33109" x="2446338" y="4438650"/>
          <p14:tracePt t="33126" x="2455863" y="4429125"/>
          <p14:tracePt t="33277" x="2455863" y="4438650"/>
          <p14:tracePt t="33301" x="2446338" y="4446588"/>
          <p14:tracePt t="33326" x="2438400" y="4456113"/>
          <p14:tracePt t="33341" x="2428875" y="4465638"/>
          <p14:tracePt t="33357" x="2419350" y="4473575"/>
          <p14:tracePt t="33374" x="2411413" y="4473575"/>
          <p14:tracePt t="33693" x="2401888" y="4473575"/>
          <p14:tracePt t="36182" x="2401888" y="4483100"/>
          <p14:tracePt t="36199" x="2401888" y="4491038"/>
          <p14:tracePt t="36207" x="2401888" y="4500563"/>
          <p14:tracePt t="36222" x="2393950" y="4510088"/>
          <p14:tracePt t="36232" x="2393950" y="4518025"/>
          <p14:tracePt t="36244" x="2384425" y="4527550"/>
          <p14:tracePt t="36261" x="2384425" y="4545013"/>
          <p14:tracePt t="36279" x="2384425" y="4554538"/>
          <p14:tracePt t="36294" x="2374900" y="4562475"/>
          <p14:tracePt t="36311" x="2374900" y="4572000"/>
          <p14:tracePt t="36341" x="2374900" y="4581525"/>
          <p14:tracePt t="36611" x="2374900" y="4589463"/>
          <p14:tracePt t="36765" x="2384425" y="4589463"/>
          <p14:tracePt t="36840" x="2393950" y="4589463"/>
          <p14:tracePt t="36856" x="2393950" y="4581525"/>
          <p14:tracePt t="36920" x="2401888" y="4581525"/>
          <p14:tracePt t="36969" x="2411413" y="4572000"/>
          <p14:tracePt t="36999" x="2411413" y="4562475"/>
          <p14:tracePt t="37022" x="2411413" y="4554538"/>
          <p14:tracePt t="37191" x="2411413" y="4545013"/>
          <p14:tracePt t="37222" x="2411413" y="4537075"/>
          <p14:tracePt t="37264" x="2411413" y="4527550"/>
          <p14:tracePt t="37312" x="2411413" y="4518025"/>
          <p14:tracePt t="37360" x="2411413" y="4500563"/>
          <p14:tracePt t="37392" x="2411413" y="4491038"/>
          <p14:tracePt t="37424" x="2411413" y="4483100"/>
          <p14:tracePt t="37497" x="2401888" y="4483100"/>
          <p14:tracePt t="37507" x="2374900" y="4483100"/>
          <p14:tracePt t="37518" x="2330450" y="4483100"/>
          <p14:tracePt t="37531" x="2303463" y="4483100"/>
          <p14:tracePt t="37545" x="2268538" y="4483100"/>
          <p14:tracePt t="37561" x="2251075" y="4491038"/>
          <p14:tracePt t="37565" x="2241550" y="4500563"/>
          <p14:tracePt t="37605" x="2232025" y="4510088"/>
          <p14:tracePt t="37686" x="2232025" y="4518025"/>
          <p14:tracePt t="37710" x="2232025" y="4527550"/>
          <p14:tracePt t="37786" x="2232025" y="4537075"/>
          <p14:tracePt t="37810" x="2232025" y="4545013"/>
          <p14:tracePt t="37822" x="2232025" y="4554538"/>
          <p14:tracePt t="37899" x="2232025" y="4562475"/>
          <p14:tracePt t="37986" x="2232025" y="4572000"/>
          <p14:tracePt t="38021" x="2232025" y="4581525"/>
          <p14:tracePt t="38031" x="2232025" y="4589463"/>
          <p14:tracePt t="38037" x="2224088" y="4589463"/>
          <p14:tracePt t="38054" x="2224088" y="4598988"/>
          <p14:tracePt t="38077" x="2224088" y="4608513"/>
          <p14:tracePt t="38093" x="2214563" y="4608513"/>
          <p14:tracePt t="38109" x="2214563" y="4616450"/>
          <p14:tracePt t="38125" x="2205038" y="4625975"/>
          <p14:tracePt t="38150" x="2205038" y="4633913"/>
          <p14:tracePt t="38173" x="2197100" y="4643438"/>
          <p14:tracePt t="38197" x="2197100" y="4652963"/>
          <p14:tracePt t="38205" x="2197100" y="4660900"/>
          <p14:tracePt t="38221" x="2187575" y="4679950"/>
          <p14:tracePt t="38237" x="2179638" y="4679950"/>
          <p14:tracePt t="38246" x="2179638" y="4687888"/>
          <p14:tracePt t="38278" x="2179638" y="4697413"/>
          <p14:tracePt t="38285" x="2170113" y="4697413"/>
          <p14:tracePt t="38309" x="2170113" y="4705350"/>
          <p14:tracePt t="38317" x="2170113" y="4714875"/>
          <p14:tracePt t="38342" x="2160588" y="4714875"/>
          <p14:tracePt t="38366" x="2160588" y="4724400"/>
          <p14:tracePt t="38383" x="2152650" y="4724400"/>
          <p14:tracePt t="38415" x="2143125" y="4732338"/>
          <p14:tracePt t="38439" x="2143125" y="4751388"/>
          <p14:tracePt t="38456" x="2133600" y="4751388"/>
          <p14:tracePt t="38477" x="2133600" y="4759325"/>
          <p14:tracePt t="38486" x="2125663" y="4768850"/>
          <p14:tracePt t="38495" x="2116138" y="4776788"/>
          <p14:tracePt t="38513" x="2116138" y="4786313"/>
          <p14:tracePt t="38530" x="2108200" y="4795838"/>
          <p14:tracePt t="38557" x="2098675" y="4803775"/>
          <p14:tracePt t="38582" x="2089150" y="4803775"/>
          <p14:tracePt t="38589" x="2089150" y="4813300"/>
          <p14:tracePt t="38598" x="2081213" y="4813300"/>
          <p14:tracePt t="38621" x="2081213" y="4822825"/>
          <p14:tracePt t="38632" x="2071688" y="4830763"/>
          <p14:tracePt t="38646" x="2071688" y="4840288"/>
          <p14:tracePt t="38663" x="2054225" y="4857750"/>
          <p14:tracePt t="38679" x="2044700" y="4867275"/>
          <p14:tracePt t="39022" x="2036763" y="4875213"/>
          <p14:tracePt t="39038" x="2027238" y="4875213"/>
          <p14:tracePt t="39355" x="2036763" y="4867275"/>
          <p14:tracePt t="39374" x="2054225" y="4840288"/>
          <p14:tracePt t="39403" x="2071688" y="4822825"/>
          <p14:tracePt t="39414" x="2089150" y="4813300"/>
          <p14:tracePt t="39429" x="2108200" y="4803775"/>
          <p14:tracePt t="39446" x="2108200" y="4795838"/>
          <p14:tracePt t="39463" x="2116138" y="4795838"/>
          <p14:tracePt t="39479" x="2116138" y="4786313"/>
          <p14:tracePt t="39496" x="2125663" y="4776788"/>
          <p14:tracePt t="39513" x="2133600" y="4776788"/>
          <p14:tracePt t="39534" x="2133600" y="4768850"/>
          <p14:tracePt t="39550" x="2143125" y="4768850"/>
          <p14:tracePt t="39562" x="2143125" y="4759325"/>
          <p14:tracePt t="39579" x="2152650" y="4741863"/>
          <p14:tracePt t="39596" x="2160588" y="4741863"/>
          <p14:tracePt t="39613" x="2160588" y="4724400"/>
          <p14:tracePt t="39629" x="2170113" y="4697413"/>
          <p14:tracePt t="39646" x="2179638" y="4687888"/>
          <p14:tracePt t="39662" x="2179638" y="4679950"/>
          <p14:tracePt t="39679" x="2187575" y="4660900"/>
          <p14:tracePt t="39696" x="2187575" y="4652963"/>
          <p14:tracePt t="39717" x="2187575" y="4643438"/>
          <p14:tracePt t="39776" x="2187575" y="4633913"/>
          <p14:tracePt t="39801" x="2197100" y="4633913"/>
          <p14:tracePt t="39818" x="2197100" y="4625975"/>
          <p14:tracePt t="39839" x="2197100" y="4616450"/>
          <p14:tracePt t="39874" x="2197100" y="4608513"/>
          <p14:tracePt t="39904" x="2205038" y="4608513"/>
          <p14:tracePt t="39920" x="2214563" y="4598988"/>
          <p14:tracePt t="40210" x="2214563" y="4608513"/>
          <p14:tracePt t="40237" x="2214563" y="4616450"/>
          <p14:tracePt t="40531" x="2214563" y="4608513"/>
          <p14:tracePt t="40571" x="2214563" y="4598988"/>
          <p14:tracePt t="40583" x="2224088" y="4598988"/>
          <p14:tracePt t="40606" x="2224088" y="4581525"/>
          <p14:tracePt t="40622" x="2224088" y="4572000"/>
          <p14:tracePt t="40638" x="2232025" y="4562475"/>
          <p14:tracePt t="40654" x="2241550" y="4545013"/>
          <p14:tracePt t="40665" x="2259013" y="4537075"/>
          <p14:tracePt t="40680" x="2268538" y="4527550"/>
          <p14:tracePt t="40697" x="2276475" y="4518025"/>
          <p14:tracePt t="40714" x="2286000" y="4510088"/>
          <p14:tracePt t="40730" x="2295525" y="4510088"/>
          <p14:tracePt t="40746" x="2295525" y="4500563"/>
          <p14:tracePt t="40763" x="2312988" y="4491038"/>
          <p14:tracePt t="40780" x="2312988" y="4473575"/>
          <p14:tracePt t="40796" x="2322513" y="4473575"/>
          <p14:tracePt t="40813" x="2322513" y="4456113"/>
          <p14:tracePt t="40830" x="2330450" y="4456113"/>
          <p14:tracePt t="40846" x="2330450" y="4446588"/>
          <p14:tracePt t="40863" x="2339975" y="4438650"/>
          <p14:tracePt t="40920" x="2339975" y="4429125"/>
          <p14:tracePt t="40940" x="2347913" y="4419600"/>
          <p14:tracePt t="40982" x="2347913" y="4411663"/>
          <p14:tracePt t="40989" x="2357438" y="4402138"/>
          <p14:tracePt t="41014" x="2357438" y="4394200"/>
          <p14:tracePt t="41055" x="2366963" y="4384675"/>
          <p14:tracePt t="41079" x="2374900" y="4375150"/>
          <p14:tracePt t="41111" x="2384425" y="4367213"/>
          <p14:tracePt t="41135" x="2384425" y="4357688"/>
          <p14:tracePt t="41174" x="2384425" y="4348163"/>
          <p14:tracePt t="41198" x="2393950" y="4348163"/>
          <p14:tracePt t="41241" x="2393950" y="4340225"/>
          <p14:tracePt t="41279" x="2401888" y="4330700"/>
          <p14:tracePt t="41302" x="2411413" y="4322763"/>
          <p14:tracePt t="41327" x="2419350" y="4322763"/>
          <p14:tracePt t="41351" x="2428875" y="4313238"/>
          <p14:tracePt t="41367" x="2438400" y="4313238"/>
          <p14:tracePt t="41383" x="2446338" y="4313238"/>
          <p14:tracePt t="41399" x="2455863" y="4313238"/>
          <p14:tracePt t="41416" x="2473325" y="4313238"/>
          <p14:tracePt t="41438" x="2482850" y="4303713"/>
          <p14:tracePt t="41667" x="2490788" y="4303713"/>
          <p14:tracePt t="41735" x="2500313" y="4303713"/>
          <p14:tracePt t="41782" x="2509838" y="4313238"/>
          <p14:tracePt t="41824" x="2509838" y="4330700"/>
          <p14:tracePt t="41856" x="2517775" y="4340225"/>
          <p14:tracePt t="41878" x="2517775" y="4348163"/>
          <p14:tracePt t="41902" x="2527300" y="4357688"/>
          <p14:tracePt t="41934" x="2536825" y="4367213"/>
          <p14:tracePt t="41966" x="2536825" y="4375150"/>
          <p14:tracePt t="41983" x="2536825" y="4384675"/>
          <p14:tracePt t="42007" x="2544763" y="4394200"/>
          <p14:tracePt t="42023" x="2544763" y="4402138"/>
          <p14:tracePt t="42032" x="2544763" y="4411663"/>
          <p14:tracePt t="42047" x="2554288" y="4419600"/>
          <p14:tracePt t="42070" x="2562225" y="4419600"/>
          <p14:tracePt t="42119" x="2562225" y="4429125"/>
          <p14:tracePt t="42159" x="2571750" y="4438650"/>
          <p14:tracePt t="42174" x="2571750" y="4446588"/>
          <p14:tracePt t="42190" x="2589213" y="4446588"/>
          <p14:tracePt t="42199" x="2598738" y="4456113"/>
          <p14:tracePt t="42214" x="2625725" y="4456113"/>
          <p14:tracePt t="42230" x="2633663" y="4465638"/>
          <p14:tracePt t="42262" x="2643188" y="4465638"/>
          <p14:tracePt t="42269" x="2643188" y="4456113"/>
          <p14:tracePt t="42280" x="2652713" y="4456113"/>
          <p14:tracePt t="42297" x="2679700" y="4429125"/>
          <p14:tracePt t="42314" x="2697163" y="4419600"/>
          <p14:tracePt t="42594" x="2705100" y="4419600"/>
          <p14:tracePt t="42623" x="2705100" y="4429125"/>
          <p14:tracePt t="42721" x="2714625" y="4429125"/>
          <p14:tracePt t="42893" x="2724150" y="4429125"/>
          <p14:tracePt t="42924" x="2732088" y="4419600"/>
          <p14:tracePt t="42939" x="2732088" y="4411663"/>
          <p14:tracePt t="43871" x="2732088" y="4402138"/>
          <p14:tracePt t="43943" x="2732088" y="4394200"/>
          <p14:tracePt t="44780" x="2732088" y="4384675"/>
          <p14:tracePt t="48974" x="2741613" y="4384675"/>
          <p14:tracePt t="48982" x="2759075" y="4384675"/>
          <p14:tracePt t="48990" x="2768600" y="4384675"/>
          <p14:tracePt t="49178" x="2786063" y="4384675"/>
          <p14:tracePt t="49184" x="2795588" y="4384675"/>
          <p14:tracePt t="49411" x="2803525" y="4384675"/>
          <p14:tracePt t="49454" x="2813050" y="4384675"/>
          <p14:tracePt t="49479" x="2822575" y="4394200"/>
          <p14:tracePt t="49511" x="2857500" y="4402138"/>
          <p14:tracePt t="49520" x="2928938" y="4429125"/>
          <p14:tracePt t="49534" x="3125788" y="4483100"/>
          <p14:tracePt t="49550" x="3330575" y="4510088"/>
          <p14:tracePt t="49567" x="3536950" y="4537075"/>
          <p14:tracePt t="49584" x="3679825" y="4545013"/>
          <p14:tracePt t="49600" x="3759200" y="4554538"/>
          <p14:tracePt t="49617" x="3795713" y="4554538"/>
          <p14:tracePt t="49634" x="3848100" y="4554538"/>
          <p14:tracePt t="49651" x="3919538" y="4554538"/>
          <p14:tracePt t="49667" x="4062413" y="4554538"/>
          <p14:tracePt t="49670" x="4143375" y="4554538"/>
          <p14:tracePt t="49684" x="4241800" y="4554538"/>
          <p14:tracePt t="49701" x="4446588" y="4572000"/>
          <p14:tracePt t="49704" x="4537075" y="4598988"/>
          <p14:tracePt t="49717" x="4741863" y="4625975"/>
          <p14:tracePt t="49734" x="4938713" y="4652963"/>
          <p14:tracePt t="49751" x="5108575" y="4670425"/>
          <p14:tracePt t="49767" x="5295900" y="4697413"/>
          <p14:tracePt t="49784" x="5537200" y="4732338"/>
          <p14:tracePt t="49801" x="5884863" y="4768850"/>
          <p14:tracePt t="49817" x="6269038" y="4813300"/>
          <p14:tracePt t="49834" x="6589713" y="4857750"/>
          <p14:tracePt t="49851" x="6840538" y="4902200"/>
          <p14:tracePt t="49853" x="6965950" y="4911725"/>
          <p14:tracePt t="49867" x="7153275" y="4938713"/>
          <p14:tracePt t="49884" x="7500938" y="4991100"/>
          <p14:tracePt t="49887" x="7634288" y="5018088"/>
          <p14:tracePt t="49901" x="7796213" y="5037138"/>
          <p14:tracePt t="49917" x="8108950" y="5081588"/>
          <p14:tracePt t="49934" x="8188325" y="5081588"/>
          <p14:tracePt t="49951" x="8232775" y="5081588"/>
          <p14:tracePt t="49967" x="8259763" y="5081588"/>
          <p14:tracePt t="49984" x="8340725" y="5089525"/>
          <p14:tracePt t="50001" x="8474075" y="5116513"/>
          <p14:tracePt t="50017" x="8643938" y="5160963"/>
          <p14:tracePt t="50034" x="8769350" y="5180013"/>
          <p14:tracePt t="50037" x="8804275" y="5180013"/>
          <p14:tracePt t="50051" x="8813800" y="5180013"/>
          <p14:tracePt t="50054" x="8823325" y="5180013"/>
          <p14:tracePt t="50102" x="8840788" y="5180013"/>
          <p14:tracePt t="50119" x="8848725" y="5180013"/>
          <p14:tracePt t="50128" x="8858250" y="5180013"/>
          <p14:tracePt t="50142" x="8867775" y="5180013"/>
          <p14:tracePt t="50154" x="8875713" y="5180013"/>
          <p14:tracePt t="50174" x="8885238" y="5180013"/>
          <p14:tracePt t="50184" x="8894763" y="5170488"/>
          <p14:tracePt t="50214" x="8902700" y="5170488"/>
          <p14:tracePt t="50222" x="8929688" y="5170488"/>
          <p14:tracePt t="50234" x="8966200" y="5170488"/>
          <p14:tracePt t="50251" x="9018588" y="5153025"/>
          <p14:tracePt t="50254" x="9028113" y="5153025"/>
          <p14:tracePt t="50268" x="9037638" y="5153025"/>
          <p14:tracePt t="50284" x="9037638" y="5143500"/>
          <p14:tracePt t="50449" x="9045575" y="5143500"/>
          <p14:tracePt t="52611" x="9045575" y="5133975"/>
          <p14:tracePt t="52647" x="9045575" y="5126038"/>
          <p14:tracePt t="52739" x="9045575" y="5116513"/>
          <p14:tracePt t="52822" x="9045575" y="5108575"/>
          <p14:tracePt t="52906" x="9037638" y="5099050"/>
          <p14:tracePt t="54780" x="9037638" y="5108575"/>
          <p14:tracePt t="54827" x="9037638" y="5116513"/>
          <p14:tracePt t="54862" x="9037638" y="5126038"/>
          <p14:tracePt t="54935" x="9037638" y="5133975"/>
          <p14:tracePt t="54983" x="9037638" y="5143500"/>
          <p14:tracePt t="55033" x="9037638" y="5153025"/>
          <p14:tracePt t="63140" x="9028113" y="5160963"/>
          <p14:tracePt t="63183" x="9018588" y="5160963"/>
          <p14:tracePt t="63199" x="9018588" y="5126038"/>
          <p14:tracePt t="63207" x="9018588" y="5099050"/>
          <p14:tracePt t="63214" x="9018588" y="5081588"/>
          <p14:tracePt t="63224" x="9018588" y="5045075"/>
          <p14:tracePt t="63241" x="9010650" y="4956175"/>
          <p14:tracePt t="63257" x="8991600" y="4884738"/>
          <p14:tracePt t="63274" x="8983663" y="4830763"/>
          <p14:tracePt t="63290" x="8983663" y="4795838"/>
          <p14:tracePt t="63293" x="8983663" y="4768850"/>
          <p14:tracePt t="63307" x="8974138" y="4759325"/>
          <p14:tracePt t="63310" x="8974138" y="4732338"/>
          <p14:tracePt t="63324" x="8966200" y="4714875"/>
          <p14:tracePt t="63341" x="8966200" y="4687888"/>
          <p14:tracePt t="63344" x="8956675" y="4670425"/>
          <p14:tracePt t="63357" x="8947150" y="4643438"/>
          <p14:tracePt t="63374" x="8902700" y="4562475"/>
          <p14:tracePt t="63390" x="8858250" y="4500563"/>
          <p14:tracePt t="63407" x="8813800" y="4438650"/>
          <p14:tracePt t="63424" x="8769350" y="4384675"/>
          <p14:tracePt t="63441" x="8705850" y="4313238"/>
          <p14:tracePt t="63457" x="8616950" y="4241800"/>
          <p14:tracePt t="63474" x="8582025" y="4205288"/>
          <p14:tracePt t="63491" x="8545513" y="4170363"/>
          <p14:tracePt t="63507" x="8528050" y="4143375"/>
          <p14:tracePt t="63510" x="8518525" y="4133850"/>
          <p14:tracePt t="63524" x="8510588" y="4116388"/>
          <p14:tracePt t="63541" x="8501063" y="4108450"/>
          <p14:tracePt t="63557" x="8474075" y="4071938"/>
          <p14:tracePt t="63560" x="8447088" y="4037013"/>
          <p14:tracePt t="63574" x="8375650" y="3973513"/>
          <p14:tracePt t="63591" x="8296275" y="3911600"/>
          <p14:tracePt t="63607" x="8251825" y="3884613"/>
          <p14:tracePt t="63624" x="8224838" y="3857625"/>
          <p14:tracePt t="63641" x="8205788" y="3848100"/>
          <p14:tracePt t="63657" x="8197850" y="3848100"/>
          <p14:tracePt t="63694" x="8188325" y="3848100"/>
          <p14:tracePt t="63718" x="8180388" y="3848100"/>
          <p14:tracePt t="63735" x="8170863" y="3848100"/>
          <p14:tracePt t="63766" x="8161338" y="3848100"/>
          <p14:tracePt t="63792" x="8143875" y="3857625"/>
          <p14:tracePt t="63808" x="8134350" y="3857625"/>
          <p14:tracePt t="63822" x="8134350" y="3867150"/>
          <p14:tracePt t="63838" x="8126413" y="3875088"/>
          <p14:tracePt t="63872" x="8116888" y="3884613"/>
          <p14:tracePt t="63996" x="8116888" y="3894138"/>
          <p14:tracePt t="64033" x="8116888" y="3902075"/>
          <p14:tracePt t="64055" x="8116888" y="3911600"/>
          <p14:tracePt t="64270" x="8126413" y="3902075"/>
          <p14:tracePt t="64306" x="8126413" y="3894138"/>
          <p14:tracePt t="64314" x="8134350" y="3884613"/>
          <p14:tracePt t="64324" x="8143875" y="3875088"/>
          <p14:tracePt t="64341" x="8153400" y="3875088"/>
          <p14:tracePt t="64358" x="8197850" y="3875088"/>
          <p14:tracePt t="64374" x="8215313" y="3875088"/>
          <p14:tracePt t="64391" x="8224838" y="3875088"/>
          <p14:tracePt t="64483" x="8232775" y="3875088"/>
          <p14:tracePt t="64545" x="8242300" y="3875088"/>
          <p14:tracePt t="64563" x="8242300" y="3884613"/>
          <p14:tracePt t="64572" x="8242300" y="3894138"/>
          <p14:tracePt t="64592" x="8251825" y="3902075"/>
          <p14:tracePt t="64616" x="8251825" y="3911600"/>
          <p14:tracePt t="64631" x="8259763" y="3919538"/>
          <p14:tracePt t="64646" x="8259763" y="3929063"/>
          <p14:tracePt t="64662" x="8269288" y="3938588"/>
          <p14:tracePt t="64702" x="8277225" y="3946525"/>
          <p14:tracePt t="64742" x="8286750" y="3946525"/>
          <p14:tracePt t="64966" x="8296275" y="3946525"/>
          <p14:tracePt t="66433" x="7786688" y="3946525"/>
          <p14:tracePt t="66463" x="6759575" y="3848100"/>
          <p14:tracePt t="66476" x="6616700" y="3822700"/>
          <p14:tracePt t="66480" x="6518275" y="3803650"/>
          <p14:tracePt t="66493" x="6456363" y="3786188"/>
          <p14:tracePt t="66510" x="6411913" y="3759200"/>
          <p14:tracePt t="66526" x="6357938" y="3724275"/>
          <p14:tracePt t="66529" x="6313488" y="3697288"/>
          <p14:tracePt t="66542" x="6161088" y="3633788"/>
          <p14:tracePt t="66559" x="6081713" y="3571875"/>
          <p14:tracePt t="66575" x="6000750" y="3500438"/>
          <p14:tracePt t="66592" x="5867400" y="3394075"/>
          <p14:tracePt t="66609" x="5751513" y="3295650"/>
          <p14:tracePt t="66625" x="5653088" y="3197225"/>
          <p14:tracePt t="66642" x="5483225" y="3089275"/>
          <p14:tracePt t="66645" x="5384800" y="3027363"/>
          <p14:tracePt t="66659" x="5268913" y="2965450"/>
          <p14:tracePt t="66662" x="5197475" y="2919413"/>
          <p14:tracePt t="66675" x="5133975" y="2874963"/>
          <p14:tracePt t="66692" x="5116513" y="2840038"/>
          <p14:tracePt t="66696" x="5116513" y="2830513"/>
          <p14:tracePt t="66750" x="5116513" y="2822575"/>
          <p14:tracePt t="66766" x="5126038" y="2822575"/>
          <p14:tracePt t="66782" x="5143500" y="2813050"/>
          <p14:tracePt t="66790" x="5160963" y="2803525"/>
          <p14:tracePt t="66799" x="5170488" y="2803525"/>
          <p14:tracePt t="66809" x="5197475" y="2803525"/>
          <p14:tracePt t="66826" x="5232400" y="2803525"/>
          <p14:tracePt t="66842" x="5251450" y="2786063"/>
          <p14:tracePt t="66859" x="5259388" y="2786063"/>
          <p14:tracePt t="66914" x="5268913" y="2786063"/>
          <p14:tracePt t="66926" x="5276850" y="2786063"/>
          <p14:tracePt t="66937" x="5330825" y="2786063"/>
          <p14:tracePt t="66945" x="5394325" y="2786063"/>
          <p14:tracePt t="66959" x="5518150" y="2786063"/>
          <p14:tracePt t="66976" x="5616575" y="2795588"/>
          <p14:tracePt t="66992" x="5715000" y="2795588"/>
          <p14:tracePt t="67009" x="5786438" y="2795588"/>
          <p14:tracePt t="67026" x="5795963" y="2795588"/>
          <p14:tracePt t="67042" x="5803900" y="2795588"/>
          <p14:tracePt t="67139" x="5803900" y="27860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7336D-52BF-4E89-9790-9BDC1ABE0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138988"/>
          </a:xfrm>
        </p:spPr>
        <p:txBody>
          <a:bodyPr/>
          <a:lstStyle/>
          <a:p>
            <a:pPr algn="ctr"/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2C392-A399-4531-AE43-11AA6CD5A3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38989"/>
            <a:ext cx="12191999" cy="5719012"/>
          </a:xfrm>
        </p:spPr>
        <p:txBody>
          <a:bodyPr/>
          <a:lstStyle/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is preferable to use heavy ions during materials analyses due to obtainable sufficient  experimental statistics compared to light ions. </a:t>
            </a:r>
          </a:p>
          <a:p>
            <a:pPr marL="0" indent="0">
              <a:buClr>
                <a:srgbClr val="00B0F0"/>
              </a:buClr>
              <a:buNone/>
            </a:pP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induced damages can be minimized by reducing the time of analysis.</a:t>
            </a:r>
          </a:p>
          <a:p>
            <a:pPr marL="0" indent="0">
              <a:buClr>
                <a:srgbClr val="00B0F0"/>
              </a:buClr>
              <a:buNone/>
            </a:pP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ion implantation polymers undergo carbonization, dehydrogenation and oxidation.</a:t>
            </a:r>
          </a:p>
          <a:p>
            <a:pPr marL="0" indent="0">
              <a:buClr>
                <a:srgbClr val="00B0F0"/>
              </a:buClr>
              <a:buNone/>
            </a:pP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ZA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occurrence of these processes may result in improved electrical and optical properties of the polymers.</a:t>
            </a:r>
          </a:p>
          <a:p>
            <a:pPr marL="0" indent="0">
              <a:buClr>
                <a:srgbClr val="00B0F0"/>
              </a:buClr>
              <a:buNone/>
            </a:pPr>
            <a:endParaRPr lang="en-Z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06EF12-D387-429B-8200-7F98A17A5541}"/>
              </a:ext>
            </a:extLst>
          </p:cNvPr>
          <p:cNvSpPr/>
          <p:nvPr/>
        </p:nvSpPr>
        <p:spPr>
          <a:xfrm>
            <a:off x="0" y="0"/>
            <a:ext cx="12192000" cy="113898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6. Conclusion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C4C0E2-2EDD-44AA-BB73-0EFCF4C9B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8374"/>
            <a:ext cx="12192000" cy="809625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237122E7-2848-4699-8E96-82F47DD32E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1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30"/>
    </mc:Choice>
    <mc:Fallback>
      <p:transition spd="slow" advTm="22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22170-D7F2-46EB-8B84-AD9EC55CD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2001" cy="1026694"/>
          </a:xfrm>
        </p:spPr>
        <p:txBody>
          <a:bodyPr/>
          <a:lstStyle/>
          <a:p>
            <a:pPr algn="ctr"/>
            <a:endParaRPr lang="en-Z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1B12C-CFAA-4984-88D7-DABE88AFF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026694"/>
            <a:ext cx="12191999" cy="5831306"/>
          </a:xfrm>
        </p:spPr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en-Z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Schmidt B. et. al. Materials Analysis by Ion Beams. Ion Beams in Materials Processing and Analysis, (2012), 301–376. doi:10.1007/978-3-211-99356-9_6 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en-US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Ziegler J F. SRIM 2013 [Cited 2021/07/08]. Available from </a:t>
            </a:r>
            <a:r>
              <a:rPr lang="en-US" sz="2000" b="0" i="0" u="none" strike="noStrike" baseline="0" dirty="0">
                <a:solidFill>
                  <a:srgbClr val="0563C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www.srim.org</a:t>
            </a:r>
            <a:r>
              <a:rPr lang="en-US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r>
              <a:rPr lang="fi-FI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Arstila K. et.al. Potku-</a:t>
            </a:r>
            <a:r>
              <a:rPr lang="en-US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analysis software for heavy ion elastic recoil detection analysis. </a:t>
            </a:r>
            <a:r>
              <a:rPr lang="en-US" sz="2000" b="0" i="0" u="none" strike="noStrike" baseline="0" dirty="0" err="1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ZA" sz="2000" b="0" i="0" u="none" strike="noStrike" baseline="0" dirty="0">
                <a:solidFill>
                  <a:srgbClr val="0000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Instr. Meth. B (2014); 331:34-41. </a:t>
            </a:r>
            <a:r>
              <a:rPr lang="en-ZA" sz="2000" b="0" i="0" u="none" strike="noStrike" baseline="0" dirty="0">
                <a:solidFill>
                  <a:srgbClr val="0563C2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https://doi.org/10.1016/j.nimb.2014.02.016</a:t>
            </a:r>
            <a:r>
              <a:rPr lang="en-ZA" sz="2000" b="0" i="0" u="none" strike="noStrike" baseline="0" dirty="0">
                <a:solidFill>
                  <a:srgbClr val="00000A"/>
                </a:solidFill>
                <a:latin typeface="LiberationSans"/>
              </a:rPr>
              <a:t>.</a:t>
            </a: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Z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Moro M.V. et al. Accurate high-resolution depth profiling of magnetron sputtered transition metal alloy films containing light species: A multi-method approach, Thin Solid Films, (2019), </a:t>
            </a:r>
            <a:r>
              <a:rPr lang="en-Z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https://doi.org/10.1016/j.tsf.2019.137416</a:t>
            </a:r>
            <a:endParaRPr lang="en-Z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en-Z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Mackova, P. Malinsky, R. </a:t>
            </a:r>
            <a:r>
              <a:rPr lang="en-ZA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Miksova</a:t>
            </a:r>
            <a:r>
              <a:rPr lang="en-Z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Characterisation of PEEK , PET and PI implanted with 80 keV Fe</a:t>
            </a:r>
            <a:r>
              <a:rPr lang="en-ZA" sz="2000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</a:t>
            </a:r>
            <a:r>
              <a:rPr lang="en-ZA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ions to high fluencies, Nuclear Instrument and Methods in Physics B 331 (2014) 176-181</a:t>
            </a:r>
            <a:endParaRPr lang="en-ZA" sz="20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en-ZA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</a:pPr>
            <a:endParaRPr lang="en-ZA" sz="32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endParaRPr lang="en-US" sz="2800" b="0" i="0" u="none" strike="noStrike" baseline="0" dirty="0">
              <a:solidFill>
                <a:srgbClr val="0000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endParaRPr lang="en-ZA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AutoNum type="arabicPeriod"/>
            </a:pPr>
            <a:endParaRPr lang="en-ZA" sz="32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8078E9-B9B0-408A-B7B8-28D0B2448A00}"/>
              </a:ext>
            </a:extLst>
          </p:cNvPr>
          <p:cNvSpPr/>
          <p:nvPr/>
        </p:nvSpPr>
        <p:spPr>
          <a:xfrm>
            <a:off x="0" y="0"/>
            <a:ext cx="12192000" cy="102669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7. References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B7828-EB9F-4F05-9A7E-F3C644AB40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66" y="6048374"/>
            <a:ext cx="12191998" cy="80962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7767804-9F47-41B2-A85F-A39FC21A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9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1"/>
    </mc:Choice>
    <mc:Fallback>
      <p:transition spd="slow" advTm="3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DB3967-1DFE-45BD-A2ED-5D549E715E5F}"/>
              </a:ext>
            </a:extLst>
          </p:cNvPr>
          <p:cNvSpPr/>
          <p:nvPr/>
        </p:nvSpPr>
        <p:spPr>
          <a:xfrm>
            <a:off x="0" y="16042"/>
            <a:ext cx="12192000" cy="104273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8. Acknowledgements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45EE6A-9990-4264-A0D6-D17462A5D0D3}"/>
              </a:ext>
            </a:extLst>
          </p:cNvPr>
          <p:cNvSpPr txBox="1"/>
          <p:nvPr/>
        </p:nvSpPr>
        <p:spPr>
          <a:xfrm>
            <a:off x="0" y="1096960"/>
            <a:ext cx="915603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6072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Tshwane University of Technology</a:t>
            </a:r>
          </a:p>
          <a:p>
            <a:pPr marL="11887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6072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NRF-iThemba LABS</a:t>
            </a:r>
          </a:p>
          <a:p>
            <a:pPr marL="11887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6072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Prof M.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Msimanga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18872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6072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 T.P.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Sechogela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FC443-E258-4C5C-A781-D73E836A8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046401"/>
            <a:ext cx="12192000" cy="8096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071EB31-9318-4349-833B-10483C41E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9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15"/>
    </mc:Choice>
    <mc:Fallback>
      <p:transition spd="slow" advTm="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674B7-DC4F-4899-B960-3C750001F783}"/>
              </a:ext>
            </a:extLst>
          </p:cNvPr>
          <p:cNvSpPr/>
          <p:nvPr/>
        </p:nvSpPr>
        <p:spPr>
          <a:xfrm>
            <a:off x="0" y="0"/>
            <a:ext cx="12192000" cy="112294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4D3598-E54F-4D34-AAE4-5E7A59A30993}"/>
              </a:ext>
            </a:extLst>
          </p:cNvPr>
          <p:cNvSpPr/>
          <p:nvPr/>
        </p:nvSpPr>
        <p:spPr>
          <a:xfrm>
            <a:off x="0" y="1122947"/>
            <a:ext cx="12192000" cy="57350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4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6B1C1-DC01-42D3-A81A-C0D8A6123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8" y="6048375"/>
            <a:ext cx="12191999" cy="80962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75E7DDC-43B7-4448-B17C-7964CD8DB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67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8"/>
    </mc:Choice>
    <mc:Fallback>
      <p:transition spd="slow" advTm="2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E8EF-99DF-4903-83DE-82ED715EC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861391"/>
          </a:xfrm>
        </p:spPr>
        <p:txBody>
          <a:bodyPr>
            <a:normAutofit/>
          </a:bodyPr>
          <a:lstStyle/>
          <a:p>
            <a:pPr algn="ctr"/>
            <a:endParaRPr lang="en-ZA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03BC1-BDE4-4818-8522-D7FB4A9FD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1390"/>
            <a:ext cx="12192000" cy="599660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statement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Aim &amp; objectives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discussion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  <a:p>
            <a:pPr marL="742950" indent="-742950">
              <a:buFont typeface="+mj-lt"/>
              <a:buAutoNum type="arabicPeriod"/>
            </a:pPr>
            <a:r>
              <a:rPr lang="en-Z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4D970A-6B54-4CF2-9321-1BF1516913AE}"/>
              </a:ext>
            </a:extLst>
          </p:cNvPr>
          <p:cNvSpPr/>
          <p:nvPr/>
        </p:nvSpPr>
        <p:spPr>
          <a:xfrm>
            <a:off x="0" y="0"/>
            <a:ext cx="12192000" cy="86139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Presentation </a:t>
            </a:r>
            <a:r>
              <a:rPr lang="en-ZA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ZA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utline</a:t>
            </a:r>
            <a:endParaRPr kumimoji="0" lang="en-Z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2ACC3F-C20A-4472-A5FA-1832D8AD00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262DFB-B148-420E-AE23-5572B1AF1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96609"/>
            <a:ext cx="12191998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1"/>
    </mc:Choice>
    <mc:Fallback xmlns="">
      <p:transition spd="slow" advTm="6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8" x="7724775" y="4224338"/>
          <p14:tracePt t="924" x="7715250" y="4224338"/>
          <p14:tracePt t="931" x="7537450" y="4170363"/>
          <p14:tracePt t="937" x="7331075" y="4071938"/>
          <p14:tracePt t="948" x="7081838" y="3902075"/>
          <p14:tracePt t="965" x="6742113" y="3670300"/>
          <p14:tracePt t="967" x="6572250" y="3544888"/>
          <p14:tracePt t="981" x="6394450" y="3429000"/>
          <p14:tracePt t="984" x="6259513" y="3303588"/>
          <p14:tracePt t="998" x="6153150" y="3205163"/>
          <p14:tracePt t="1015" x="6072188" y="3098800"/>
          <p14:tracePt t="1018" x="6062663" y="3062288"/>
          <p14:tracePt t="1031" x="6037263" y="2990850"/>
          <p14:tracePt t="1048" x="5991225" y="2919413"/>
          <p14:tracePt t="1065" x="5911850" y="2813050"/>
          <p14:tracePt t="1081" x="5786438" y="2679700"/>
          <p14:tracePt t="1098" x="5616575" y="2517775"/>
          <p14:tracePt t="1115" x="5402263" y="2366963"/>
          <p14:tracePt t="1131" x="5153025" y="2187575"/>
          <p14:tracePt t="1148" x="4938713" y="2044700"/>
          <p14:tracePt t="1151" x="4848225" y="1982788"/>
          <p14:tracePt t="1165" x="4751388" y="1911350"/>
          <p14:tracePt t="1181" x="4545013" y="1768475"/>
          <p14:tracePt t="1184" x="4465638" y="1714500"/>
          <p14:tracePt t="1198" x="4384675" y="1652588"/>
          <p14:tracePt t="1201" x="4313238" y="1598613"/>
          <p14:tracePt t="1215" x="4259263" y="1544638"/>
          <p14:tracePt t="1218" x="4187825" y="1500188"/>
          <p14:tracePt t="1231" x="4116388" y="1455738"/>
          <p14:tracePt t="1248" x="4062413" y="1419225"/>
          <p14:tracePt t="1265" x="3990975" y="1374775"/>
          <p14:tracePt t="1281" x="3894138" y="1330325"/>
          <p14:tracePt t="1298" x="3840163" y="1295400"/>
          <p14:tracePt t="1315" x="3795713" y="1276350"/>
          <p14:tracePt t="1332" x="3768725" y="1268413"/>
          <p14:tracePt t="1348" x="3741738" y="1268413"/>
          <p14:tracePt t="1365" x="3724275" y="1258888"/>
          <p14:tracePt t="1367" x="3697288" y="1250950"/>
          <p14:tracePt t="1382" x="3652838" y="1241425"/>
          <p14:tracePt t="1384" x="3581400" y="1231900"/>
          <p14:tracePt t="1398" x="3509963" y="1214438"/>
          <p14:tracePt t="1401" x="3419475" y="1179513"/>
          <p14:tracePt t="1415" x="3348038" y="1160463"/>
          <p14:tracePt t="1417" x="3268663" y="1133475"/>
          <p14:tracePt t="1431" x="3160713" y="1116013"/>
          <p14:tracePt t="1448" x="3071813" y="1098550"/>
          <p14:tracePt t="1465" x="3036888" y="1098550"/>
          <p14:tracePt t="1497" x="3027363" y="1098550"/>
          <p14:tracePt t="1529" x="3017838" y="1098550"/>
          <p14:tracePt t="1537" x="3009900" y="1098550"/>
          <p14:tracePt t="1548" x="2982913" y="1098550"/>
          <p14:tracePt t="1565" x="2928938" y="1108075"/>
          <p14:tracePt t="1570" x="2901950" y="1116013"/>
          <p14:tracePt t="1582" x="2884488" y="1125538"/>
          <p14:tracePt t="1599" x="2874963" y="1125538"/>
          <p14:tracePt t="1615" x="2867025" y="1125538"/>
          <p14:tracePt t="2061" x="2857500" y="1116013"/>
          <p14:tracePt t="2072" x="2822575" y="1108075"/>
          <p14:tracePt t="2082" x="2795588" y="1098550"/>
          <p14:tracePt t="2088" x="2776538" y="1098550"/>
          <p14:tracePt t="2099" x="2759075" y="1098550"/>
          <p14:tracePt t="2115" x="2705100" y="1098550"/>
          <p14:tracePt t="2132" x="2652713" y="1116013"/>
          <p14:tracePt t="2148" x="2625725" y="1143000"/>
          <p14:tracePt t="2151" x="2608263" y="1160463"/>
          <p14:tracePt t="2182" x="2608263" y="1179513"/>
          <p14:tracePt t="2232" x="2608263" y="1187450"/>
          <p14:tracePt t="2314" x="2598738" y="1196975"/>
          <p14:tracePt t="2338" x="2581275" y="1214438"/>
          <p14:tracePt t="2355" x="2571750" y="1223963"/>
          <p14:tracePt t="2363" x="2554288" y="1241425"/>
          <p14:tracePt t="2369" x="2544763" y="1250950"/>
          <p14:tracePt t="2382" x="2527300" y="1258888"/>
          <p14:tracePt t="2399" x="2465388" y="1285875"/>
          <p14:tracePt t="2401" x="2446338" y="1303338"/>
          <p14:tracePt t="2415" x="2384425" y="1330325"/>
          <p14:tracePt t="2432" x="2357438" y="1357313"/>
          <p14:tracePt t="2449" x="2339975" y="1374775"/>
          <p14:tracePt t="2574" x="2347913" y="1374775"/>
          <p14:tracePt t="2585" x="2384425" y="1374775"/>
          <p14:tracePt t="2593" x="2419350" y="1366838"/>
          <p14:tracePt t="2603" x="2482850" y="1357313"/>
          <p14:tracePt t="2615" x="2616200" y="1339850"/>
          <p14:tracePt t="2632" x="2822575" y="1322388"/>
          <p14:tracePt t="2649" x="3000375" y="1303338"/>
          <p14:tracePt t="2666" x="3089275" y="1303338"/>
          <p14:tracePt t="2787" x="3081338" y="1303338"/>
          <p14:tracePt t="2797" x="3062288" y="1303338"/>
          <p14:tracePt t="2812" x="3044825" y="1312863"/>
          <p14:tracePt t="2823" x="3000375" y="1312863"/>
          <p14:tracePt t="2833" x="2973388" y="1312863"/>
          <p14:tracePt t="2849" x="2911475" y="1312863"/>
          <p14:tracePt t="2866" x="2884488" y="1312863"/>
          <p14:tracePt t="2888" x="2874963" y="1312863"/>
          <p14:tracePt t="2904" x="2867025" y="1312863"/>
          <p14:tracePt t="2969" x="2857500" y="1312863"/>
          <p14:tracePt t="3179" x="2857500" y="1322388"/>
          <p14:tracePt t="3209" x="2857500" y="1330325"/>
          <p14:tracePt t="3222" x="2867025" y="1339850"/>
          <p14:tracePt t="3228" x="2874963" y="1366838"/>
          <p14:tracePt t="3233" x="2894013" y="1384300"/>
          <p14:tracePt t="3249" x="2946400" y="1482725"/>
          <p14:tracePt t="3266" x="3081338" y="1643063"/>
          <p14:tracePt t="3282" x="3197225" y="1768475"/>
          <p14:tracePt t="3299" x="3322638" y="1857375"/>
          <p14:tracePt t="3316" x="3367088" y="1893888"/>
          <p14:tracePt t="3332" x="3394075" y="1911350"/>
          <p14:tracePt t="3349" x="3411538" y="1919288"/>
          <p14:tracePt t="3352" x="3419475" y="1919288"/>
          <p14:tracePt t="3366" x="3446463" y="1938338"/>
          <p14:tracePt t="3368" x="3473450" y="1938338"/>
          <p14:tracePt t="3383" x="3509963" y="1946275"/>
          <p14:tracePt t="3385" x="3554413" y="1965325"/>
          <p14:tracePt t="3400" x="3633788" y="1990725"/>
          <p14:tracePt t="3416" x="3732213" y="2044700"/>
          <p14:tracePt t="3432" x="3840163" y="2125663"/>
          <p14:tracePt t="3449" x="4000500" y="2232025"/>
          <p14:tracePt t="3466" x="4224338" y="2374900"/>
          <p14:tracePt t="3484" x="4527550" y="2589213"/>
          <p14:tracePt t="3499" x="4822825" y="2803525"/>
          <p14:tracePt t="3516" x="5027613" y="2946400"/>
          <p14:tracePt t="3519" x="5081588" y="3000375"/>
          <p14:tracePt t="3533" x="5133975" y="3054350"/>
          <p14:tracePt t="3549" x="5205413" y="3152775"/>
          <p14:tracePt t="3552" x="5224463" y="3214688"/>
          <p14:tracePt t="3566" x="5241925" y="3268663"/>
          <p14:tracePt t="3569" x="5259388" y="3330575"/>
          <p14:tracePt t="3583" x="5276850" y="3394075"/>
          <p14:tracePt t="3599" x="5330825" y="3571875"/>
          <p14:tracePt t="3616" x="5367338" y="3697288"/>
          <p14:tracePt t="3633" x="5402263" y="3822700"/>
          <p14:tracePt t="3649" x="5446713" y="3938588"/>
          <p14:tracePt t="3666" x="5483225" y="4027488"/>
          <p14:tracePt t="3684" x="5518150" y="4108450"/>
          <p14:tracePt t="3701" x="5537200" y="4152900"/>
          <p14:tracePt t="3716" x="5537200" y="4179888"/>
          <p14:tracePt t="3719" x="5537200" y="4187825"/>
          <p14:tracePt t="3733" x="5537200" y="4197350"/>
          <p14:tracePt t="3735" x="5537200" y="4205288"/>
          <p14:tracePt t="3749" x="5537200" y="4214813"/>
          <p14:tracePt t="3752" x="5537200" y="4224338"/>
          <p14:tracePt t="3766" x="5537200" y="4241800"/>
          <p14:tracePt t="3769" x="5537200" y="4251325"/>
          <p14:tracePt t="3784" x="5537200" y="4268788"/>
          <p14:tracePt t="3799" x="5473700" y="4348163"/>
          <p14:tracePt t="3816" x="5429250" y="4375150"/>
          <p14:tracePt t="3833" x="5375275" y="4411663"/>
          <p14:tracePt t="3849" x="5330825" y="4456113"/>
          <p14:tracePt t="3866" x="5313363" y="4537075"/>
          <p14:tracePt t="3884" x="5268913" y="4608513"/>
          <p14:tracePt t="3899" x="5232400" y="4660900"/>
          <p14:tracePt t="3916" x="5187950" y="4705350"/>
          <p14:tracePt t="3919" x="5160963" y="4741863"/>
          <p14:tracePt t="3933" x="5133975" y="4759325"/>
          <p14:tracePt t="3949" x="5081588" y="4803775"/>
          <p14:tracePt t="3953" x="5045075" y="4840288"/>
          <p14:tracePt t="3967" x="5000625" y="4867275"/>
          <p14:tracePt t="3985" x="4795838" y="4973638"/>
          <p14:tracePt t="4000" x="4679950" y="5027613"/>
          <p14:tracePt t="4016" x="4589463" y="5081588"/>
          <p14:tracePt t="4033" x="4527550" y="5099050"/>
          <p14:tracePt t="4049" x="4456113" y="5126038"/>
          <p14:tracePt t="4067" x="4375150" y="5133975"/>
          <p14:tracePt t="4085" x="4268788" y="5133975"/>
          <p14:tracePt t="4100" x="4205288" y="5133975"/>
          <p14:tracePt t="4116" x="4170363" y="5133975"/>
          <p14:tracePt t="4133" x="4152900" y="5133975"/>
          <p14:tracePt t="4150" x="4143375" y="5153025"/>
          <p14:tracePt t="4152" x="4133850" y="5170488"/>
          <p14:tracePt t="4169" x="4125913" y="5180013"/>
          <p14:tracePt t="4183" x="4125913" y="5187950"/>
          <p14:tracePt t="4199" x="4125913" y="5197475"/>
          <p14:tracePt t="4216" x="4125913" y="5205413"/>
          <p14:tracePt t="4315" x="4125913" y="5214938"/>
          <p14:tracePt t="4340" x="4125913" y="5224463"/>
          <p14:tracePt t="4347" x="4125913" y="5232400"/>
          <p14:tracePt t="4356" x="4125913" y="5241925"/>
          <p14:tracePt t="4368" x="4125913" y="5251450"/>
          <p14:tracePt t="4383" x="4125913" y="5259388"/>
          <p14:tracePt t="4400" x="4133850" y="5286375"/>
          <p14:tracePt t="4417" x="4133850" y="5295900"/>
          <p14:tracePt t="4433" x="4133850" y="5330825"/>
          <p14:tracePt t="4450" x="4133850" y="5348288"/>
          <p14:tracePt t="4467" x="4133850" y="5394325"/>
          <p14:tracePt t="4483" x="4133850" y="5419725"/>
          <p14:tracePt t="4500" x="4133850" y="5446713"/>
          <p14:tracePt t="4518" x="4133850" y="5483225"/>
          <p14:tracePt t="4521" x="4133850" y="5491163"/>
          <p14:tracePt t="4533" x="4133850" y="5500688"/>
          <p14:tracePt t="4550" x="4133850" y="5510213"/>
          <p14:tracePt t="4567" x="4133850" y="5527675"/>
          <p14:tracePt t="4583" x="4133850" y="5545138"/>
          <p14:tracePt t="4600" x="4133850" y="5581650"/>
          <p14:tracePt t="4617" x="4133850" y="5608638"/>
          <p14:tracePt t="4633" x="4133850" y="5616575"/>
          <p14:tracePt t="4923" x="4133850" y="5608638"/>
          <p14:tracePt t="5187" x="4143375" y="5608638"/>
          <p14:tracePt t="5205" x="4187825" y="5581650"/>
          <p14:tracePt t="5214" x="4241800" y="5537200"/>
          <p14:tracePt t="5221" x="4295775" y="5491163"/>
          <p14:tracePt t="5235" x="4402138" y="5375275"/>
          <p14:tracePt t="5250" x="4562475" y="5241925"/>
          <p14:tracePt t="5268" x="4741863" y="5081588"/>
          <p14:tracePt t="5283" x="4946650" y="4795838"/>
          <p14:tracePt t="5300" x="5153025" y="4500563"/>
          <p14:tracePt t="5304" x="5276850" y="4322763"/>
          <p14:tracePt t="5318" x="5348288" y="4205288"/>
          <p14:tracePt t="5336" x="5608638" y="3786188"/>
          <p14:tracePt t="5350" x="5643563" y="3697288"/>
          <p14:tracePt t="5367" x="5670550" y="3625850"/>
          <p14:tracePt t="5384" x="5776913" y="3394075"/>
          <p14:tracePt t="5400" x="5875338" y="3276600"/>
          <p14:tracePt t="5417" x="5991225" y="3143250"/>
          <p14:tracePt t="5435" x="6126163" y="3027363"/>
          <p14:tracePt t="5450" x="6215063" y="2955925"/>
          <p14:tracePt t="5467" x="6276975" y="2901950"/>
          <p14:tracePt t="5483" x="6313488" y="2867025"/>
          <p14:tracePt t="5500" x="6340475" y="2813050"/>
          <p14:tracePt t="5503" x="6357938" y="2786063"/>
          <p14:tracePt t="5518" x="6367463" y="2768600"/>
          <p14:tracePt t="5522" x="6384925" y="2732088"/>
          <p14:tracePt t="5536" x="6438900" y="2652713"/>
          <p14:tracePt t="5550" x="6465888" y="2598738"/>
          <p14:tracePt t="5568" x="6518275" y="2517775"/>
          <p14:tracePt t="5571" x="6537325" y="2490788"/>
          <p14:tracePt t="5583" x="6572250" y="2438400"/>
          <p14:tracePt t="5600" x="6599238" y="2411413"/>
          <p14:tracePt t="5618" x="6608763" y="2401888"/>
          <p14:tracePt t="5635" x="6608763" y="2393950"/>
          <p14:tracePt t="5664" x="6616700" y="238442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9045" y="1280159"/>
            <a:ext cx="7892952" cy="3338752"/>
          </a:xfrm>
        </p:spPr>
        <p:txBody>
          <a:bodyPr>
            <a:normAutofit fontScale="77500" lnSpcReduction="20000"/>
          </a:bodyPr>
          <a:lstStyle/>
          <a:p>
            <a:pPr marL="118872" indent="0" algn="just">
              <a:buNone/>
            </a:pPr>
            <a:endParaRPr lang="en-US" sz="2200" dirty="0">
              <a:latin typeface="Cambria" pitchFamily="18" charset="0"/>
              <a:cs typeface="Times New Roman" pitchFamily="18" charset="0"/>
            </a:endParaRP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US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Ion Beam Analysis (IBA</a:t>
            </a: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is a cluster of nuclear analytical techniques used to determine elemental composition and depth profiles of layers in solid samples.</a:t>
            </a:r>
          </a:p>
          <a:p>
            <a:pPr marL="118872" indent="0" algn="just"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analysis is based on interaction between the incoming beam of ions and the target material.</a:t>
            </a:r>
          </a:p>
          <a:p>
            <a:pPr marL="118872" indent="0" algn="just">
              <a:buNone/>
            </a:pP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B0F0"/>
              </a:buClr>
              <a:buFont typeface="Wingdings" panose="05000000000000000000" pitchFamily="2" charset="2"/>
              <a:buChar char="q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interaction may lead to emission of particles which characterize the elemental concentration and depth profile of the target material through the detector system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900" dirty="0">
              <a:latin typeface="Cambria" pitchFamily="18" charset="0"/>
            </a:endParaRPr>
          </a:p>
          <a:p>
            <a:pPr marL="457200" lvl="1" indent="0">
              <a:buNone/>
            </a:pPr>
            <a:endParaRPr lang="en-US" sz="2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668832"/>
              </p:ext>
            </p:extLst>
          </p:nvPr>
        </p:nvGraphicFramePr>
        <p:xfrm>
          <a:off x="3" y="4272531"/>
          <a:ext cx="12191997" cy="1920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9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8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16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9951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IBA Techniques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Detection mechanism 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Unique strength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963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RBS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(Rutherford Backscattering Spectroscopy)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Detection</a:t>
                      </a:r>
                      <a:r>
                        <a:rPr lang="en-US" sz="2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backscattered particles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 of heavy elements in light matrices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963"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ERDA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/>
                      <a:r>
                        <a:rPr lang="en-US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(Elastic Recoil Detection Analysis</a:t>
                      </a:r>
                      <a:r>
                        <a:rPr 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Detection</a:t>
                      </a:r>
                      <a:r>
                        <a:rPr lang="en-US" sz="2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 elastically recoiled particles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Analysis of light elements</a:t>
                      </a:r>
                      <a:r>
                        <a:rPr lang="en-US" sz="20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heavy matrices</a:t>
                      </a:r>
                      <a:endParaRPr lang="en-US" sz="20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631">
                <a:tc>
                  <a:txBody>
                    <a:bodyPr/>
                    <a:lstStyle/>
                    <a:p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1600" dirty="0"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ambria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E0DB214-A7DC-4719-869B-2AB5228C6712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68" y="1546946"/>
            <a:ext cx="4108174" cy="256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DF47993-666D-4652-B367-0949A4848C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1A54CA-50B8-4910-8DB6-BA50DEC01A21}"/>
              </a:ext>
            </a:extLst>
          </p:cNvPr>
          <p:cNvSpPr/>
          <p:nvPr/>
        </p:nvSpPr>
        <p:spPr>
          <a:xfrm>
            <a:off x="0" y="0"/>
            <a:ext cx="12192000" cy="1515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4362BD-94FC-41B6-B5F1-E0BCAF233ED4}"/>
              </a:ext>
            </a:extLst>
          </p:cNvPr>
          <p:cNvSpPr/>
          <p:nvPr/>
        </p:nvSpPr>
        <p:spPr>
          <a:xfrm>
            <a:off x="0" y="-165265"/>
            <a:ext cx="12192000" cy="1278448"/>
          </a:xfrm>
          <a:prstGeom prst="rect">
            <a:avLst/>
          </a:prstGeom>
          <a:solidFill>
            <a:srgbClr val="00B0F0"/>
          </a:solidFill>
          <a:effectLst>
            <a:softEdge rad="31750"/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</a:t>
            </a:r>
            <a:r>
              <a:rPr kumimoji="0" lang="en-ZA" sz="4300" b="1" i="0" u="none" strike="noStrike" kern="1200" cap="none" spc="0" normalizeH="0" baseline="0" noProof="0" dirty="0">
                <a:ln>
                  <a:noFill/>
                </a:ln>
                <a:solidFill>
                  <a:srgbClr val="F0AD00">
                    <a:satMod val="1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Introduction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51F5C6-2182-4938-98D4-AFA1D548BD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50835"/>
            <a:ext cx="12191996" cy="105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73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65"/>
    </mc:Choice>
    <mc:Fallback>
      <p:transition spd="slow" advTm="6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10" x="8045450" y="4751388"/>
          <p14:tracePt t="794" x="8054975" y="4759325"/>
          <p14:tracePt t="2759" x="8045450" y="4759325"/>
          <p14:tracePt t="2777" x="8037513" y="4751388"/>
          <p14:tracePt t="2781" x="8018463" y="4741863"/>
          <p14:tracePt t="2795" x="8010525" y="4732338"/>
          <p14:tracePt t="2807" x="8001000" y="4679950"/>
          <p14:tracePt t="2815" x="7956550" y="4527550"/>
          <p14:tracePt t="2832" x="7796213" y="4259263"/>
          <p14:tracePt t="2835" x="7751763" y="4170363"/>
          <p14:tracePt t="2849" x="7680325" y="4054475"/>
          <p14:tracePt t="2851" x="7562850" y="3902075"/>
          <p14:tracePt t="2865" x="7385050" y="3697288"/>
          <p14:tracePt t="2882" x="7286625" y="3554413"/>
          <p14:tracePt t="2898" x="7251700" y="3500438"/>
          <p14:tracePt t="2915" x="7232650" y="3473450"/>
          <p14:tracePt t="2932" x="7215188" y="3446463"/>
          <p14:tracePt t="2948" x="7197725" y="3419475"/>
          <p14:tracePt t="2965" x="7134225" y="3322638"/>
          <p14:tracePt t="2982" x="6991350" y="3143250"/>
          <p14:tracePt t="2998" x="6724650" y="2867025"/>
          <p14:tracePt t="3015" x="6456363" y="2625725"/>
          <p14:tracePt t="3018" x="6357938" y="2536825"/>
          <p14:tracePt t="3032" x="6269038" y="2446338"/>
          <p14:tracePt t="3035" x="6180138" y="2366963"/>
          <p14:tracePt t="3049" x="6099175" y="2286000"/>
          <p14:tracePt t="3051" x="6027738" y="2205038"/>
          <p14:tracePt t="3065" x="5902325" y="2071688"/>
          <p14:tracePt t="3082" x="5803900" y="1990725"/>
          <p14:tracePt t="3099" x="5724525" y="1938338"/>
          <p14:tracePt t="3115" x="5626100" y="1911350"/>
          <p14:tracePt t="3132" x="5537200" y="1857375"/>
          <p14:tracePt t="3149" x="5438775" y="1812925"/>
          <p14:tracePt t="3165" x="5394325" y="1785938"/>
          <p14:tracePt t="3182" x="5375275" y="1776413"/>
          <p14:tracePt t="3202" x="5367338" y="1768475"/>
          <p14:tracePt t="3234" x="5348288" y="1758950"/>
          <p14:tracePt t="3251" x="5330825" y="1758950"/>
          <p14:tracePt t="3259" x="5295900" y="1758950"/>
          <p14:tracePt t="3267" x="5268913" y="1758950"/>
          <p14:tracePt t="3282" x="5232400" y="1751013"/>
          <p14:tracePt t="3299" x="5214938" y="1751013"/>
          <p14:tracePt t="3322" x="5205413" y="1751013"/>
          <p14:tracePt t="3355" x="5205413" y="1758950"/>
          <p14:tracePt t="3387" x="5205413" y="1768475"/>
          <p14:tracePt t="3403" x="5224463" y="1768475"/>
          <p14:tracePt t="3412" x="5232400" y="1768475"/>
          <p14:tracePt t="3421" x="5241925" y="1776413"/>
          <p14:tracePt t="3546" x="5251450" y="1776413"/>
          <p14:tracePt t="3562" x="5259388" y="1776413"/>
          <p14:tracePt t="3595" x="5268913" y="1785938"/>
          <p14:tracePt t="3611" x="5276850" y="1785938"/>
          <p14:tracePt t="3621" x="5286375" y="1795463"/>
          <p14:tracePt t="3633" x="5295900" y="1795463"/>
          <p14:tracePt t="3649" x="5322888" y="1812925"/>
          <p14:tracePt t="3651" x="5340350" y="1822450"/>
          <p14:tracePt t="3665" x="5357813" y="1839913"/>
          <p14:tracePt t="3682" x="5375275" y="1839913"/>
          <p14:tracePt t="3730" x="5375275" y="1847850"/>
          <p14:tracePt t="3920" x="5402263" y="1866900"/>
          <p14:tracePt t="3939" x="5581650" y="1893888"/>
          <p14:tracePt t="3949" x="5822950" y="1928813"/>
          <p14:tracePt t="3966" x="6062663" y="1965325"/>
          <p14:tracePt t="3969" x="6170613" y="1982788"/>
          <p14:tracePt t="3982" x="6269038" y="1990725"/>
          <p14:tracePt t="4001" x="6402388" y="2009775"/>
          <p14:tracePt t="4016" x="6456363" y="2027238"/>
          <p14:tracePt t="4019" x="6483350" y="2036763"/>
          <p14:tracePt t="4032" x="6527800" y="2036763"/>
          <p14:tracePt t="4050" x="6759575" y="2098675"/>
          <p14:tracePt t="4066" x="6973888" y="2125663"/>
          <p14:tracePt t="4082" x="7153275" y="2143125"/>
          <p14:tracePt t="4101" x="7259638" y="2179638"/>
          <p14:tracePt t="4191" x="7259638" y="2187575"/>
          <p14:tracePt t="4221" x="7259638" y="2197100"/>
          <p14:tracePt t="4237" x="7259638" y="2205038"/>
          <p14:tracePt t="4245" x="7242175" y="2205038"/>
          <p14:tracePt t="4255" x="7242175" y="2214563"/>
          <p14:tracePt t="4267" x="7205663" y="2232025"/>
          <p14:tracePt t="4283" x="7188200" y="2251075"/>
          <p14:tracePt t="4301" x="7170738" y="2259013"/>
          <p14:tracePt t="4316" x="7143750" y="2276475"/>
          <p14:tracePt t="4332" x="7126288" y="2276475"/>
          <p14:tracePt t="4349" x="7116763" y="2276475"/>
          <p14:tracePt t="4366" x="7108825" y="2276475"/>
          <p14:tracePt t="4419" x="7099300" y="2276475"/>
          <p14:tracePt t="4443" x="7089775" y="2276475"/>
          <p14:tracePt t="4495" x="7081838" y="2276475"/>
          <p14:tracePt t="4538" x="7054850" y="2268538"/>
          <p14:tracePt t="4548" x="7037388" y="2268538"/>
          <p14:tracePt t="4554" x="7027863" y="2268538"/>
          <p14:tracePt t="4566" x="7018338" y="2268538"/>
          <p14:tracePt t="4583" x="7010400" y="2268538"/>
          <p14:tracePt t="4600" x="7000875" y="2268538"/>
          <p14:tracePt t="4616" x="6991350" y="2268538"/>
          <p14:tracePt t="4633" x="6983413" y="2268538"/>
          <p14:tracePt t="4675" x="6973888" y="2268538"/>
          <p14:tracePt t="4741" x="6956425" y="2268538"/>
          <p14:tracePt t="4874" x="6946900" y="2268538"/>
          <p14:tracePt t="4882" x="6946900" y="2259013"/>
          <p14:tracePt t="4898" x="6929438" y="2251075"/>
          <p14:tracePt t="4906" x="6919913" y="2241550"/>
          <p14:tracePt t="4917" x="6902450" y="2241550"/>
          <p14:tracePt t="4933" x="6848475" y="2214563"/>
          <p14:tracePt t="4949" x="6786563" y="2187575"/>
          <p14:tracePt t="4966" x="6751638" y="2179638"/>
          <p14:tracePt t="4969" x="6742113" y="2170113"/>
          <p14:tracePt t="4983" x="6724650" y="2170113"/>
          <p14:tracePt t="5388" x="6715125" y="2170113"/>
          <p14:tracePt t="6546" x="6724650" y="2170113"/>
          <p14:tracePt t="6563" x="6732588" y="2170113"/>
          <p14:tracePt t="6570" x="6742113" y="2170113"/>
          <p14:tracePt t="6588" x="6751638" y="2170113"/>
          <p14:tracePt t="6603" x="6759575" y="2170113"/>
          <p14:tracePt t="6617" x="6769100" y="2160588"/>
          <p14:tracePt t="6634" x="6796088" y="2160588"/>
          <p14:tracePt t="6650" x="6831013" y="2160588"/>
          <p14:tracePt t="6667" x="6867525" y="2160588"/>
          <p14:tracePt t="6684" x="6884988" y="2160588"/>
          <p14:tracePt t="6700" x="6894513" y="2160588"/>
          <p14:tracePt t="6718" x="6902450" y="2160588"/>
          <p14:tracePt t="6754" x="6911975" y="2160588"/>
          <p14:tracePt t="6779" x="6919913" y="2160588"/>
          <p14:tracePt t="6796" x="6929438" y="2160588"/>
          <p14:tracePt t="6811" x="6938963" y="2160588"/>
          <p14:tracePt t="6826" x="6956425" y="2160588"/>
          <p14:tracePt t="6835" x="6965950" y="2160588"/>
          <p14:tracePt t="6850" x="7000875" y="2160588"/>
          <p14:tracePt t="6868" x="7037388" y="2160588"/>
          <p14:tracePt t="6884" x="7054850" y="2160588"/>
          <p14:tracePt t="6900" x="7062788" y="2160588"/>
          <p14:tracePt t="6967" x="7081838" y="2160588"/>
          <p14:tracePt t="7065" x="7089775" y="2160588"/>
          <p14:tracePt t="7135" x="7099300" y="2160588"/>
          <p14:tracePt t="7280" x="7099300" y="2170113"/>
          <p14:tracePt t="7329" x="7099300" y="2179638"/>
          <p14:tracePt t="7834" x="7099300" y="2187575"/>
          <p14:tracePt t="14259" x="7099300" y="2197100"/>
          <p14:tracePt t="14282" x="7089775" y="2205038"/>
          <p14:tracePt t="14291" x="7089775" y="2214563"/>
          <p14:tracePt t="14298" x="7081838" y="2214563"/>
          <p14:tracePt t="14307" x="7081838" y="2224088"/>
          <p14:tracePt t="14321" x="7062788" y="2232025"/>
          <p14:tracePt t="14338" x="7010400" y="2251075"/>
          <p14:tracePt t="14354" x="6688138" y="2295525"/>
          <p14:tracePt t="14371" x="6483350" y="2312988"/>
          <p14:tracePt t="14389" x="6323013" y="2312988"/>
          <p14:tracePt t="14404" x="6232525" y="2312988"/>
          <p14:tracePt t="14421" x="6197600" y="2312988"/>
          <p14:tracePt t="14438" x="6180138" y="2312988"/>
          <p14:tracePt t="14454" x="6153150" y="2322513"/>
          <p14:tracePt t="14471" x="6081713" y="2330450"/>
          <p14:tracePt t="14487" x="5956300" y="2347913"/>
          <p14:tracePt t="14490" x="5867400" y="2357438"/>
          <p14:tracePt t="14504" x="5776913" y="2357438"/>
          <p14:tracePt t="14523" x="5510213" y="2374900"/>
          <p14:tracePt t="14525" x="5384800" y="2374900"/>
          <p14:tracePt t="14538" x="5241925" y="2374900"/>
          <p14:tracePt t="14554" x="4732338" y="2384425"/>
          <p14:tracePt t="14571" x="4554538" y="2393950"/>
          <p14:tracePt t="14588" x="4419600" y="2401888"/>
          <p14:tracePt t="14604" x="4348163" y="2411413"/>
          <p14:tracePt t="14621" x="4295775" y="2438400"/>
          <p14:tracePt t="14638" x="4268788" y="2455863"/>
          <p14:tracePt t="14654" x="4241800" y="2473325"/>
          <p14:tracePt t="14671" x="4224338" y="2490788"/>
          <p14:tracePt t="14673" x="4205288" y="2500313"/>
          <p14:tracePt t="14689" x="4170363" y="2527300"/>
          <p14:tracePt t="14691" x="4133850" y="2554288"/>
          <p14:tracePt t="14704" x="4071938" y="2571750"/>
          <p14:tracePt t="14721" x="3929063" y="2633663"/>
          <p14:tracePt t="14723" x="3840163" y="2660650"/>
          <p14:tracePt t="14738" x="3660775" y="2714625"/>
          <p14:tracePt t="14754" x="3500438" y="2724150"/>
          <p14:tracePt t="14771" x="3313113" y="2741613"/>
          <p14:tracePt t="14788" x="3098800" y="2741613"/>
          <p14:tracePt t="14804" x="2911475" y="2741613"/>
          <p14:tracePt t="14821" x="2714625" y="2768600"/>
          <p14:tracePt t="14838" x="2500313" y="2786063"/>
          <p14:tracePt t="14854" x="2295525" y="2803525"/>
          <p14:tracePt t="14871" x="2108200" y="2822575"/>
          <p14:tracePt t="14873" x="2009775" y="2822575"/>
          <p14:tracePt t="14888" x="1919288" y="2822575"/>
          <p14:tracePt t="14891" x="1847850" y="2830513"/>
          <p14:tracePt t="14905" x="1785938" y="2847975"/>
          <p14:tracePt t="14921" x="1633538" y="2867025"/>
          <p14:tracePt t="14923" x="1571625" y="2874963"/>
          <p14:tracePt t="14938" x="1509713" y="2874963"/>
          <p14:tracePt t="14954" x="1465263" y="2874963"/>
          <p14:tracePt t="14971" x="1428750" y="2874963"/>
          <p14:tracePt t="14988" x="1393825" y="2894013"/>
          <p14:tracePt t="15004" x="1339850" y="2894013"/>
          <p14:tracePt t="15021" x="1268413" y="2911475"/>
          <p14:tracePt t="15038" x="1160463" y="2919413"/>
          <p14:tracePt t="15054" x="1054100" y="2919413"/>
          <p14:tracePt t="15071" x="955675" y="2919413"/>
          <p14:tracePt t="15074" x="901700" y="2919413"/>
          <p14:tracePt t="15088" x="866775" y="2919413"/>
          <p14:tracePt t="15105" x="785813" y="2919413"/>
          <p14:tracePt t="15107" x="731838" y="2919413"/>
          <p14:tracePt t="15121" x="696913" y="2919413"/>
          <p14:tracePt t="15138" x="642938" y="2919413"/>
          <p14:tracePt t="15154" x="615950" y="2919413"/>
          <p14:tracePt t="15171" x="608013" y="2911475"/>
          <p14:tracePt t="15203" x="598488" y="2911475"/>
          <p14:tracePt t="15226" x="588963" y="2911475"/>
          <p14:tracePt t="15235" x="571500" y="2901950"/>
          <p14:tracePt t="15290" x="561975" y="2901950"/>
          <p14:tracePt t="15322" x="561975" y="2894013"/>
          <p14:tracePt t="15355" x="561975" y="2884488"/>
          <p14:tracePt t="15362" x="571500" y="2884488"/>
          <p14:tracePt t="15371" x="588963" y="2884488"/>
          <p14:tracePt t="15388" x="642938" y="2874963"/>
          <p14:tracePt t="15405" x="669925" y="2874963"/>
          <p14:tracePt t="15506" x="679450" y="2874963"/>
          <p14:tracePt t="15547" x="687388" y="2874963"/>
          <p14:tracePt t="15570" x="696913" y="2874963"/>
          <p14:tracePt t="15579" x="704850" y="2874963"/>
          <p14:tracePt t="15594" x="714375" y="2874963"/>
          <p14:tracePt t="15605" x="723900" y="2874963"/>
          <p14:tracePt t="15621" x="731838" y="2874963"/>
          <p14:tracePt t="15659" x="741363" y="2874963"/>
          <p14:tracePt t="15699" x="750888" y="2874963"/>
          <p14:tracePt t="15707" x="768350" y="2874963"/>
          <p14:tracePt t="15714" x="785813" y="2874963"/>
          <p14:tracePt t="15746" x="795338" y="2874963"/>
          <p14:tracePt t="16357" x="785813" y="2874963"/>
          <p14:tracePt t="16405" x="785813" y="2867025"/>
          <p14:tracePt t="16510" x="857250" y="2867025"/>
          <p14:tracePt t="16536" x="965200" y="2867025"/>
          <p14:tracePt t="16548" x="1081088" y="2867025"/>
          <p14:tracePt t="16557" x="1490663" y="2867025"/>
          <p14:tracePt t="16572" x="1571625" y="2867025"/>
          <p14:tracePt t="16677" x="1554163" y="2867025"/>
          <p14:tracePt t="16689" x="1527175" y="2867025"/>
          <p14:tracePt t="16704" x="1446213" y="2867025"/>
          <p14:tracePt t="16717" x="1357313" y="2867025"/>
          <p14:tracePt t="16725" x="1322388" y="2867025"/>
          <p14:tracePt t="16739" x="1285875" y="2867025"/>
          <p14:tracePt t="16755" x="1231900" y="2867025"/>
          <p14:tracePt t="16772" x="1223963" y="2867025"/>
          <p14:tracePt t="16976" x="1214438" y="2867025"/>
          <p14:tracePt t="17006" x="1187450" y="2867025"/>
          <p14:tracePt t="17019" x="1179513" y="2867025"/>
          <p14:tracePt t="17027" x="1160463" y="2874963"/>
          <p14:tracePt t="17043" x="1152525" y="2874963"/>
          <p14:tracePt t="17055" x="1143000" y="2874963"/>
          <p14:tracePt t="17072" x="1143000" y="2884488"/>
          <p14:tracePt t="17089" x="1125538" y="2901950"/>
          <p14:tracePt t="17107" x="1116013" y="2919413"/>
          <p14:tracePt t="17124" x="1116013" y="2938463"/>
          <p14:tracePt t="17139" x="1098550" y="2965450"/>
          <p14:tracePt t="17155" x="1081088" y="3017838"/>
          <p14:tracePt t="17172" x="1044575" y="3054350"/>
          <p14:tracePt t="17189" x="1027113" y="3071813"/>
          <p14:tracePt t="17205" x="1017588" y="3081338"/>
          <p14:tracePt t="17223" x="1009650" y="3089275"/>
          <p14:tracePt t="17239" x="990600" y="3116263"/>
          <p14:tracePt t="17255" x="973138" y="3125788"/>
          <p14:tracePt t="17258" x="965200" y="3143250"/>
          <p14:tracePt t="17272" x="938213" y="3152775"/>
          <p14:tracePt t="17289" x="893763" y="3170238"/>
          <p14:tracePt t="17291" x="866775" y="3179763"/>
          <p14:tracePt t="17306" x="812800" y="3187700"/>
          <p14:tracePt t="17324" x="768350" y="3197225"/>
          <p14:tracePt t="17339" x="731838" y="3205163"/>
          <p14:tracePt t="17355" x="714375" y="3224213"/>
          <p14:tracePt t="17372" x="679450" y="3241675"/>
          <p14:tracePt t="17389" x="669925" y="3251200"/>
          <p14:tracePt t="17406" x="669925" y="3268663"/>
          <p14:tracePt t="17434" x="679450" y="3276600"/>
          <p14:tracePt t="17442" x="714375" y="3276600"/>
          <p14:tracePt t="17455" x="768350" y="3286125"/>
          <p14:tracePt t="17472" x="893763" y="3303588"/>
          <p14:tracePt t="17475" x="955675" y="3313113"/>
          <p14:tracePt t="17489" x="1027113" y="3322638"/>
          <p14:tracePt t="17492" x="1071563" y="3330575"/>
          <p14:tracePt t="17506" x="1125538" y="3340100"/>
          <p14:tracePt t="17522" x="1133475" y="3348038"/>
          <p14:tracePt t="17556" x="1143000" y="3348038"/>
          <p14:tracePt t="17578" x="1143000" y="3357563"/>
          <p14:tracePt t="17602" x="1143000" y="3367088"/>
          <p14:tracePt t="17619" x="1143000" y="3384550"/>
          <p14:tracePt t="17626" x="1143000" y="3394075"/>
          <p14:tracePt t="17639" x="1125538" y="3402013"/>
          <p14:tracePt t="17656" x="1108075" y="3411538"/>
          <p14:tracePt t="17658" x="1098550" y="3419475"/>
          <p14:tracePt t="17672" x="1081088" y="3419475"/>
          <p14:tracePt t="17689" x="1071563" y="3419475"/>
          <p14:tracePt t="17706" x="1054100" y="3419475"/>
          <p14:tracePt t="17754" x="1054100" y="3429000"/>
          <p14:tracePt t="17780" x="1054100" y="3438525"/>
          <p14:tracePt t="17803" x="1054100" y="3446463"/>
          <p14:tracePt t="17819" x="1054100" y="3455988"/>
          <p14:tracePt t="17843" x="1044575" y="3465513"/>
          <p14:tracePt t="17867" x="1036638" y="3473450"/>
          <p14:tracePt t="17908" x="1027113" y="3482975"/>
          <p14:tracePt t="17916" x="1027113" y="3490913"/>
          <p14:tracePt t="17931" x="1027113" y="3500438"/>
          <p14:tracePt t="17957" x="1027113" y="3517900"/>
          <p14:tracePt t="17963" x="1009650" y="3527425"/>
          <p14:tracePt t="17972" x="1009650" y="3536950"/>
          <p14:tracePt t="17989" x="990600" y="3554413"/>
          <p14:tracePt t="18006" x="973138" y="3562350"/>
          <p14:tracePt t="18022" x="973138" y="3571875"/>
          <p14:tracePt t="18039" x="955675" y="3589338"/>
          <p14:tracePt t="18041" x="938213" y="3598863"/>
          <p14:tracePt t="18056" x="928688" y="3616325"/>
          <p14:tracePt t="18059" x="919163" y="3625850"/>
          <p14:tracePt t="18073" x="874713" y="3652838"/>
          <p14:tracePt t="18075" x="839788" y="3670300"/>
          <p14:tracePt t="18089" x="812800" y="3679825"/>
          <p14:tracePt t="18091" x="768350" y="3687763"/>
          <p14:tracePt t="18106" x="714375" y="3705225"/>
          <p14:tracePt t="18123" x="704850" y="3714750"/>
          <p14:tracePt t="18180" x="723900" y="3714750"/>
          <p14:tracePt t="18188" x="750888" y="3714750"/>
          <p14:tracePt t="18196" x="785813" y="3714750"/>
          <p14:tracePt t="18206" x="839788" y="3714750"/>
          <p14:tracePt t="18223" x="955675" y="3724275"/>
          <p14:tracePt t="18239" x="1062038" y="3741738"/>
          <p14:tracePt t="18241" x="1098550" y="3751263"/>
          <p14:tracePt t="18256" x="1125538" y="3751263"/>
          <p14:tracePt t="18273" x="1143000" y="3751263"/>
          <p14:tracePt t="18292" x="1143000" y="3759200"/>
          <p14:tracePt t="18308" x="1152525" y="3759200"/>
          <p14:tracePt t="18323" x="1169988" y="3759200"/>
          <p14:tracePt t="18362" x="1179513" y="3768725"/>
          <p14:tracePt t="18388" x="1179513" y="3776663"/>
          <p14:tracePt t="18412" x="1169988" y="3776663"/>
          <p14:tracePt t="18428" x="1152525" y="3776663"/>
          <p14:tracePt t="18444" x="1143000" y="3776663"/>
          <p14:tracePt t="18452" x="1125538" y="3776663"/>
          <p14:tracePt t="18466" x="1116013" y="3776663"/>
          <p14:tracePt t="18475" x="1108075" y="3776663"/>
          <p14:tracePt t="18492" x="1098550" y="3776663"/>
          <p14:tracePt t="18539" x="1089025" y="3776663"/>
          <p14:tracePt t="18572" x="1081088" y="3776663"/>
          <p14:tracePt t="18614" x="1071563" y="3776663"/>
          <p14:tracePt t="18629" x="1062038" y="3776663"/>
          <p14:tracePt t="18638" x="1054100" y="3776663"/>
          <p14:tracePt t="18645" x="1044575" y="3786188"/>
          <p14:tracePt t="18656" x="1036638" y="3795713"/>
          <p14:tracePt t="18673" x="1009650" y="3813175"/>
          <p14:tracePt t="18689" x="938213" y="3840163"/>
          <p14:tracePt t="18692" x="928688" y="3848100"/>
          <p14:tracePt t="18706" x="857250" y="3894138"/>
          <p14:tracePt t="18723" x="776288" y="3938588"/>
          <p14:tracePt t="18739" x="723900" y="3973513"/>
          <p14:tracePt t="18756" x="669925" y="4017963"/>
          <p14:tracePt t="18773" x="633413" y="4071938"/>
          <p14:tracePt t="18789" x="608013" y="4098925"/>
          <p14:tracePt t="18806" x="598488" y="4116388"/>
          <p14:tracePt t="18823" x="588963" y="4116388"/>
          <p14:tracePt t="18839" x="588963" y="4125913"/>
          <p14:tracePt t="18859" x="588963" y="4133850"/>
          <p14:tracePt t="18876" x="598488" y="4133850"/>
          <p14:tracePt t="18890" x="608013" y="4125913"/>
          <p14:tracePt t="18907" x="615950" y="4125913"/>
          <p14:tracePt t="18923" x="625475" y="4125913"/>
          <p14:tracePt t="18940" x="633413" y="4116388"/>
          <p14:tracePt t="18956" x="660400" y="4116388"/>
          <p14:tracePt t="18974" x="687388" y="4116388"/>
          <p14:tracePt t="18989" x="723900" y="4116388"/>
          <p14:tracePt t="19006" x="741363" y="4116388"/>
          <p14:tracePt t="19010" x="758825" y="4116388"/>
          <p14:tracePt t="19023" x="768350" y="4116388"/>
          <p14:tracePt t="19040" x="785813" y="4116388"/>
          <p14:tracePt t="19056" x="812800" y="4116388"/>
          <p14:tracePt t="19059" x="839788" y="4116388"/>
          <p14:tracePt t="19074" x="857250" y="4116388"/>
          <p14:tracePt t="19090" x="911225" y="4116388"/>
          <p14:tracePt t="19106" x="919163" y="4116388"/>
          <p14:tracePt t="19123" x="928688" y="4116388"/>
          <p14:tracePt t="19146" x="938213" y="4116388"/>
          <p14:tracePt t="19162" x="946150" y="4116388"/>
          <p14:tracePt t="19174" x="965200" y="4116388"/>
          <p14:tracePt t="19190" x="982663" y="4116388"/>
          <p14:tracePt t="19206" x="1000125" y="4116388"/>
          <p14:tracePt t="19223" x="1009650" y="4116388"/>
          <p14:tracePt t="19294" x="1017588" y="4116388"/>
          <p14:tracePt t="19379" x="1017588" y="4125913"/>
          <p14:tracePt t="19402" x="1017588" y="4133850"/>
          <p14:tracePt t="19413" x="1017588" y="4143375"/>
          <p14:tracePt t="19427" x="1000125" y="4160838"/>
          <p14:tracePt t="19440" x="990600" y="4170363"/>
          <p14:tracePt t="19456" x="982663" y="4179888"/>
          <p14:tracePt t="19475" x="965200" y="4197350"/>
          <p14:tracePt t="19490" x="946150" y="4205288"/>
          <p14:tracePt t="19515" x="946150" y="4214813"/>
          <p14:tracePt t="19523" x="938213" y="4214813"/>
          <p14:tracePt t="19540" x="928688" y="4251325"/>
          <p14:tracePt t="19557" x="928688" y="4268788"/>
          <p14:tracePt t="19575" x="928688" y="4286250"/>
          <p14:tracePt t="19590" x="928688" y="4303713"/>
          <p14:tracePt t="19607" x="911225" y="4313238"/>
          <p14:tracePt t="19623" x="911225" y="4322763"/>
          <p14:tracePt t="19640" x="901700" y="4330700"/>
          <p14:tracePt t="19642" x="884238" y="4330700"/>
          <p14:tracePt t="19673" x="874713" y="4340225"/>
          <p14:tracePt t="19691" x="866775" y="4340225"/>
          <p14:tracePt t="19714" x="857250" y="4340225"/>
          <p14:tracePt t="19723" x="847725" y="4340225"/>
          <p14:tracePt t="19740" x="822325" y="4348163"/>
          <p14:tracePt t="19758" x="822325" y="4357688"/>
          <p14:tracePt t="19774" x="803275" y="4357688"/>
          <p14:tracePt t="19853" x="803275" y="4375150"/>
          <p14:tracePt t="19866" x="857250" y="4384675"/>
          <p14:tracePt t="19894" x="990600" y="4419600"/>
          <p14:tracePt t="19907" x="1116013" y="4446588"/>
          <p14:tracePt t="19923" x="1196975" y="4456113"/>
          <p14:tracePt t="19940" x="1223963" y="4465638"/>
          <p14:tracePt t="19957" x="1241425" y="4465638"/>
          <p14:tracePt t="20039" x="1231900" y="4473575"/>
          <p14:tracePt t="20068" x="1187450" y="4473575"/>
          <p14:tracePt t="20085" x="1179513" y="4473575"/>
          <p14:tracePt t="20108" x="1169988" y="4473575"/>
          <p14:tracePt t="21096" x="1179513" y="4473575"/>
          <p14:tracePt t="21118" x="1179513" y="4483100"/>
          <p14:tracePt t="21173" x="1179513" y="4473575"/>
          <p14:tracePt t="21197" x="1179513" y="4465638"/>
          <p14:tracePt t="21688" x="1179513" y="4456113"/>
          <p14:tracePt t="21717" x="1179513" y="4446588"/>
          <p14:tracePt t="21725" x="1179513" y="4438650"/>
          <p14:tracePt t="21741" x="1179513" y="4411663"/>
          <p14:tracePt t="21759" x="1179513" y="4394200"/>
          <p14:tracePt t="21774" x="1179513" y="4375150"/>
          <p14:tracePt t="21791" x="1179513" y="4367213"/>
          <p14:tracePt t="21808" x="1179513" y="4357688"/>
          <p14:tracePt t="21875" x="1179513" y="4367213"/>
          <p14:tracePt t="21884" x="1179513" y="4384675"/>
          <p14:tracePt t="21894" x="1179513" y="4411663"/>
          <p14:tracePt t="21910" x="1179513" y="4473575"/>
          <p14:tracePt t="21924" x="1204913" y="4554538"/>
          <p14:tracePt t="21941" x="1241425" y="4633913"/>
          <p14:tracePt t="21959" x="1276350" y="4724400"/>
          <p14:tracePt t="21974" x="1285875" y="4776788"/>
          <p14:tracePt t="21991" x="1285875" y="4795838"/>
          <p14:tracePt t="22008" x="1285875" y="4803775"/>
          <p14:tracePt t="22028" x="1285875" y="4813300"/>
          <p14:tracePt t="22060" x="1276350" y="4813300"/>
          <p14:tracePt t="22068" x="1258888" y="4813300"/>
          <p14:tracePt t="22078" x="1231900" y="4813300"/>
          <p14:tracePt t="22091" x="1179513" y="4813300"/>
          <p14:tracePt t="22108" x="1152525" y="4822825"/>
          <p14:tracePt t="22125" x="1143000" y="4822825"/>
          <p14:tracePt t="22141" x="1133475" y="4830763"/>
          <p14:tracePt t="22162" x="1133475" y="4840288"/>
          <p14:tracePt t="22196" x="1133475" y="4848225"/>
          <p14:tracePt t="22260" x="1133475" y="4857750"/>
          <p14:tracePt t="22268" x="1133475" y="4867275"/>
          <p14:tracePt t="22278" x="1125538" y="4875213"/>
          <p14:tracePt t="22292" x="1116013" y="4884738"/>
          <p14:tracePt t="22309" x="1108075" y="4884738"/>
          <p14:tracePt t="22324" x="1108075" y="4894263"/>
          <p14:tracePt t="22341" x="1098550" y="4894263"/>
          <p14:tracePt t="22500" x="1089025" y="4894263"/>
          <p14:tracePt t="22508" x="1081088" y="4894263"/>
          <p14:tracePt t="22519" x="1062038" y="4894263"/>
          <p14:tracePt t="22531" x="1054100" y="4894263"/>
          <p14:tracePt t="22596" x="1044575" y="4894263"/>
          <p14:tracePt t="23003" x="1036638" y="4894263"/>
          <p14:tracePt t="23047" x="1027113" y="4902200"/>
          <p14:tracePt t="23071" x="1017588" y="4911725"/>
          <p14:tracePt t="23086" x="1009650" y="4929188"/>
          <p14:tracePt t="23101" x="1000125" y="4938713"/>
          <p14:tracePt t="23108" x="982663" y="4938713"/>
          <p14:tracePt t="23125" x="965200" y="4956175"/>
          <p14:tracePt t="23142" x="955675" y="4965700"/>
          <p14:tracePt t="23158" x="946150" y="4973638"/>
          <p14:tracePt t="23175" x="938213" y="4983163"/>
          <p14:tracePt t="23192" x="928688" y="4991100"/>
          <p14:tracePt t="23211" x="919163" y="4991100"/>
          <p14:tracePt t="23243" x="919163" y="5000625"/>
          <p14:tracePt t="23283" x="919163" y="5010150"/>
          <p14:tracePt t="23391" x="919163" y="5000625"/>
          <p14:tracePt t="23414" x="919163" y="4894263"/>
          <p14:tracePt t="23428" x="938213" y="4813300"/>
          <p14:tracePt t="23442" x="946150" y="4751388"/>
          <p14:tracePt t="23458" x="955675" y="4705350"/>
          <p14:tracePt t="23475" x="965200" y="4670425"/>
          <p14:tracePt t="23492" x="965200" y="4652963"/>
          <p14:tracePt t="23531" x="965200" y="4643438"/>
          <p14:tracePt t="23563" x="965200" y="4633913"/>
          <p14:tracePt t="23580" x="965200" y="4625975"/>
          <p14:tracePt t="23603" x="965200" y="4616450"/>
          <p14:tracePt t="23612" x="965200" y="4598988"/>
          <p14:tracePt t="23625" x="965200" y="4589463"/>
          <p14:tracePt t="23643" x="965200" y="4562475"/>
          <p14:tracePt t="23659" x="965200" y="4554538"/>
          <p14:tracePt t="23675" x="965200" y="4545013"/>
          <p14:tracePt t="23699" x="946150" y="4537075"/>
          <p14:tracePt t="23708" x="938213" y="4537075"/>
          <p14:tracePt t="23725" x="901700" y="4537075"/>
          <p14:tracePt t="23742" x="866775" y="4518025"/>
          <p14:tracePt t="23759" x="847725" y="4510088"/>
          <p14:tracePt t="23775" x="839788" y="4500563"/>
          <p14:tracePt t="23792" x="822325" y="4491038"/>
          <p14:tracePt t="23808" x="822325" y="4483100"/>
          <p14:tracePt t="23828" x="812800" y="4483100"/>
          <p14:tracePt t="23860" x="803275" y="4465638"/>
          <p14:tracePt t="23870" x="795338" y="4456113"/>
          <p14:tracePt t="23907" x="785813" y="4446588"/>
          <p14:tracePt t="23967" x="785813" y="4429125"/>
          <p14:tracePt t="23993" x="803275" y="4419600"/>
          <p14:tracePt t="24006" x="822325" y="4411663"/>
          <p14:tracePt t="24013" x="830263" y="4411663"/>
          <p14:tracePt t="24025" x="857250" y="4411663"/>
          <p14:tracePt t="24043" x="928688" y="4411663"/>
          <p14:tracePt t="24059" x="955675" y="4411663"/>
          <p14:tracePt t="24109" x="965200" y="4411663"/>
          <p14:tracePt t="24386" x="965200" y="4419600"/>
          <p14:tracePt t="24486" x="965200" y="4429125"/>
          <p14:tracePt t="24540" x="965200" y="4419600"/>
          <p14:tracePt t="24547" x="946150" y="4394200"/>
          <p14:tracePt t="24559" x="928688" y="4357688"/>
          <p14:tracePt t="24576" x="884238" y="4251325"/>
          <p14:tracePt t="24592" x="847725" y="4089400"/>
          <p14:tracePt t="24595" x="839788" y="4010025"/>
          <p14:tracePt t="24609" x="839788" y="3919538"/>
          <p14:tracePt t="24611" x="839788" y="3840163"/>
          <p14:tracePt t="24626" x="839788" y="3687763"/>
          <p14:tracePt t="24644" x="857250" y="3571875"/>
          <p14:tracePt t="24659" x="866775" y="3509963"/>
          <p14:tracePt t="24676" x="866775" y="3465513"/>
          <p14:tracePt t="24692" x="866775" y="3411538"/>
          <p14:tracePt t="24709" x="866775" y="3357563"/>
          <p14:tracePt t="24726" x="866775" y="3295650"/>
          <p14:tracePt t="24744" x="857250" y="3205163"/>
          <p14:tracePt t="24759" x="822325" y="3133725"/>
          <p14:tracePt t="24776" x="758825" y="3027363"/>
          <p14:tracePt t="24778" x="731838" y="2965450"/>
          <p14:tracePt t="24792" x="714375" y="2901950"/>
          <p14:tracePt t="24809" x="696913" y="2776538"/>
          <p14:tracePt t="24811" x="687388" y="2732088"/>
          <p14:tracePt t="24826" x="687388" y="2670175"/>
          <p14:tracePt t="24851" x="687388" y="2660650"/>
          <p14:tracePt t="24859" x="696913" y="2660650"/>
          <p14:tracePt t="24899" x="704850" y="2652713"/>
          <p14:tracePt t="24907" x="731838" y="2643188"/>
          <p14:tracePt t="24914" x="776288" y="2625725"/>
          <p14:tracePt t="24926" x="822325" y="2616200"/>
          <p14:tracePt t="24944" x="857250" y="2589213"/>
          <p14:tracePt t="24959" x="866775" y="2589213"/>
          <p14:tracePt t="25038" x="866775" y="2598738"/>
          <p14:tracePt t="25058" x="874713" y="2687638"/>
          <p14:tracePt t="25071" x="839788" y="2741613"/>
          <p14:tracePt t="25085" x="822325" y="2751138"/>
          <p14:tracePt t="25094" x="812800" y="2759075"/>
          <p14:tracePt t="25215" x="812800" y="2768600"/>
          <p14:tracePt t="25234" x="884238" y="2795588"/>
          <p14:tracePt t="25263" x="965200" y="2830513"/>
          <p14:tracePt t="25276" x="973138" y="2840038"/>
          <p14:tracePt t="25867" x="973138" y="2857500"/>
          <p14:tracePt t="25890" x="928688" y="3116263"/>
          <p14:tracePt t="25903" x="874713" y="3313113"/>
          <p14:tracePt t="25912" x="839788" y="3438525"/>
          <p14:tracePt t="25926" x="741363" y="3751263"/>
          <p14:tracePt t="25943" x="660400" y="4044950"/>
          <p14:tracePt t="25960" x="652463" y="4268788"/>
          <p14:tracePt t="25962" x="652463" y="4375150"/>
          <p14:tracePt t="25976" x="652463" y="4491038"/>
          <p14:tracePt t="25980" x="687388" y="4589463"/>
          <p14:tracePt t="25994" x="714375" y="4705350"/>
          <p14:tracePt t="26010" x="839788" y="4965700"/>
          <p14:tracePt t="26026" x="938213" y="5081588"/>
          <p14:tracePt t="26043" x="1036638" y="5197475"/>
          <p14:tracePt t="26060" x="1125538" y="5286375"/>
          <p14:tracePt t="26076" x="1204913" y="5348288"/>
          <p14:tracePt t="26095" x="1231900" y="5367338"/>
          <p14:tracePt t="26110" x="1241425" y="5375275"/>
          <p14:tracePt t="26126" x="1241425" y="5394325"/>
          <p14:tracePt t="26143" x="1231900" y="5411788"/>
          <p14:tracePt t="26160" x="1214438" y="5438775"/>
          <p14:tracePt t="26162" x="1214438" y="5446713"/>
          <p14:tracePt t="26176" x="1204913" y="5456238"/>
          <p14:tracePt t="26195" x="1179513" y="5491163"/>
          <p14:tracePt t="26210" x="1125538" y="5537200"/>
          <p14:tracePt t="26226" x="1098550" y="5608638"/>
          <p14:tracePt t="26243" x="1089025" y="5670550"/>
          <p14:tracePt t="26260" x="1089025" y="5741988"/>
          <p14:tracePt t="26276" x="1143000" y="5795963"/>
          <p14:tracePt t="26295" x="1204913" y="5840413"/>
          <p14:tracePt t="26298" x="1258888" y="5867400"/>
          <p14:tracePt t="26310" x="1285875" y="5884863"/>
          <p14:tracePt t="26326" x="1339850" y="5929313"/>
          <p14:tracePt t="26343" x="1347788" y="5938838"/>
          <p14:tracePt t="26377" x="1347788" y="5946775"/>
          <p14:tracePt t="26395" x="1347788" y="5956300"/>
          <p14:tracePt t="26410" x="1347788" y="5965825"/>
          <p14:tracePt t="26427" x="1347788" y="5983288"/>
          <p14:tracePt t="26443" x="1347788" y="5991225"/>
          <p14:tracePt t="26460" x="1347788" y="6000750"/>
          <p14:tracePt t="26476" x="1347788" y="6010275"/>
          <p14:tracePt t="26494" x="1347788" y="6018213"/>
          <p14:tracePt t="26515" x="1347788" y="6027738"/>
          <p14:tracePt t="26531" x="1347788" y="6037263"/>
          <p14:tracePt t="26547" x="1347788" y="6045200"/>
          <p14:tracePt t="26560" x="1339850" y="6054725"/>
          <p14:tracePt t="26580" x="1339850" y="6062663"/>
          <p14:tracePt t="26594" x="1330325" y="6072188"/>
          <p14:tracePt t="26610" x="1330325" y="6089650"/>
          <p14:tracePt t="26627" x="1322388" y="6116638"/>
          <p14:tracePt t="26643" x="1303338" y="6143625"/>
          <p14:tracePt t="26660" x="1285875" y="6161088"/>
          <p14:tracePt t="26677" x="1276350" y="6170613"/>
          <p14:tracePt t="26693" x="1268413" y="6180138"/>
          <p14:tracePt t="26710" x="1258888" y="6180138"/>
          <p14:tracePt t="26727" x="1250950" y="6188075"/>
          <p14:tracePt t="26743" x="1231900" y="6188075"/>
          <p14:tracePt t="26763" x="1223963" y="6197600"/>
          <p14:tracePt t="26777" x="1214438" y="6197600"/>
          <p14:tracePt t="26794" x="1204913" y="6205538"/>
          <p14:tracePt t="26810" x="1179513" y="6215063"/>
          <p14:tracePt t="26835" x="1160463" y="6215063"/>
          <p14:tracePt t="26867" x="1152525" y="6215063"/>
          <p14:tracePt t="26907" x="1143000" y="6215063"/>
          <p14:tracePt t="26916" x="1143000" y="6224588"/>
          <p14:tracePt t="26929" x="1125538" y="6232525"/>
          <p14:tracePt t="26944" x="1108075" y="6242050"/>
          <p14:tracePt t="26960" x="1089025" y="6269038"/>
          <p14:tracePt t="26977" x="1054100" y="6296025"/>
          <p14:tracePt t="26980" x="1044575" y="6313488"/>
          <p14:tracePt t="26993" x="1027113" y="6313488"/>
          <p14:tracePt t="27010" x="1009650" y="6323013"/>
          <p14:tracePt t="27027" x="1000125" y="6330950"/>
          <p14:tracePt t="27207" x="990600" y="6330950"/>
          <p14:tracePt t="27238" x="982663" y="6330950"/>
          <p14:tracePt t="27269" x="973138" y="6330950"/>
          <p14:tracePt t="27284" x="965200" y="6323013"/>
          <p14:tracePt t="27400" x="955675" y="6323013"/>
          <p14:tracePt t="27486" x="946150" y="6323013"/>
          <p14:tracePt t="27501" x="884238" y="6323013"/>
          <p14:tracePt t="27516" x="785813" y="6330950"/>
          <p14:tracePt t="27527" x="500063" y="6330950"/>
          <p14:tracePt t="27544" x="401638" y="6330950"/>
          <p14:tracePt t="27561" x="374650" y="6330950"/>
          <p14:tracePt t="27578" x="366713" y="6330950"/>
          <p14:tracePt t="27594" x="374650" y="6313488"/>
          <p14:tracePt t="27610" x="490538" y="6296025"/>
          <p14:tracePt t="27627" x="696913" y="6286500"/>
          <p14:tracePt t="27644" x="919163" y="6286500"/>
          <p14:tracePt t="27660" x="1143000" y="6286500"/>
          <p14:tracePt t="27678" x="1303338" y="6313488"/>
          <p14:tracePt t="27694" x="1312863" y="6323013"/>
          <p14:tracePt t="27715" x="1276350" y="6323013"/>
          <p14:tracePt t="27728" x="1231900" y="6323013"/>
          <p14:tracePt t="27744" x="1081088" y="6323013"/>
          <p14:tracePt t="27746" x="982663" y="6323013"/>
          <p14:tracePt t="27760" x="901700" y="6323013"/>
          <p14:tracePt t="27778" x="776288" y="6323013"/>
          <p14:tracePt t="27781" x="731838" y="6323013"/>
          <p14:tracePt t="27794" x="696913" y="6323013"/>
          <p14:tracePt t="27811" x="687388" y="6323013"/>
          <p14:tracePt t="28024" x="669925" y="6323013"/>
          <p14:tracePt t="28034" x="633413" y="6330950"/>
          <p14:tracePt t="28044" x="615950" y="6330950"/>
          <p14:tracePt t="28061" x="608013" y="6330950"/>
          <p14:tracePt t="28079" x="598488" y="6330950"/>
          <p14:tracePt t="28344" x="588963" y="6330950"/>
          <p14:tracePt t="28759" x="588963" y="6323013"/>
          <p14:tracePt t="28780" x="588963" y="6313488"/>
          <p14:tracePt t="28827" x="588963" y="6303963"/>
          <p14:tracePt t="28868" x="588963" y="6296025"/>
          <p14:tracePt t="28886" x="588963" y="6286500"/>
          <p14:tracePt t="28900" x="588963" y="6276975"/>
          <p14:tracePt t="28916" x="588963" y="6269038"/>
          <p14:tracePt t="28947" x="588963" y="6259513"/>
          <p14:tracePt t="28997" x="588963" y="6251575"/>
          <p14:tracePt t="29030" x="588963" y="6242050"/>
          <p14:tracePt t="29069" x="588963" y="6232525"/>
          <p14:tracePt t="29101" x="581025" y="6232525"/>
          <p14:tracePt t="29124" x="581025" y="6224588"/>
          <p14:tracePt t="29134" x="581025" y="6215063"/>
          <p14:tracePt t="29148" x="571500" y="6205538"/>
          <p14:tracePt t="29165" x="571500" y="6197600"/>
          <p14:tracePt t="29181" x="561975" y="6188075"/>
          <p14:tracePt t="29196" x="561975" y="6180138"/>
          <p14:tracePt t="29211" x="554038" y="6170613"/>
          <p14:tracePt t="29228" x="544513" y="6153150"/>
          <p14:tracePt t="29245" x="536575" y="6116638"/>
          <p14:tracePt t="29261" x="536575" y="6099175"/>
          <p14:tracePt t="29279" x="536575" y="6054725"/>
          <p14:tracePt t="29295" x="536575" y="6010275"/>
          <p14:tracePt t="29311" x="536575" y="5973763"/>
          <p14:tracePt t="29329" x="536575" y="5946775"/>
          <p14:tracePt t="29333" x="536575" y="5929313"/>
          <p14:tracePt t="29345" x="536575" y="5919788"/>
          <p14:tracePt t="29361" x="536575" y="5902325"/>
          <p14:tracePt t="29364" x="536575" y="5884863"/>
          <p14:tracePt t="29379" x="536575" y="5857875"/>
          <p14:tracePt t="29395" x="536575" y="5822950"/>
          <p14:tracePt t="29411" x="544513" y="5768975"/>
          <p14:tracePt t="29429" x="544513" y="5732463"/>
          <p14:tracePt t="29445" x="554038" y="5705475"/>
          <p14:tracePt t="29461" x="554038" y="5688013"/>
          <p14:tracePt t="29479" x="561975" y="5643563"/>
          <p14:tracePt t="29495" x="571500" y="5626100"/>
          <p14:tracePt t="29511" x="571500" y="5599113"/>
          <p14:tracePt t="29528" x="571500" y="5589588"/>
          <p14:tracePt t="29545" x="571500" y="5581650"/>
          <p14:tracePt t="29561" x="581025" y="5572125"/>
          <p14:tracePt t="29578" x="615950" y="5554663"/>
          <p14:tracePt t="29595" x="714375" y="5527675"/>
          <p14:tracePt t="29611" x="803275" y="5500688"/>
          <p14:tracePt t="29628" x="857250" y="5491163"/>
          <p14:tracePt t="29645" x="884238" y="5483225"/>
          <p14:tracePt t="29691" x="901700" y="5473700"/>
          <p14:tracePt t="29731" x="911225" y="5473700"/>
          <p14:tracePt t="29766" x="911225" y="5483225"/>
          <p14:tracePt t="29775" x="919163" y="5483225"/>
          <p14:tracePt t="29788" x="919163" y="5500688"/>
          <p14:tracePt t="29798" x="928688" y="5500688"/>
          <p14:tracePt t="29811" x="946150" y="5537200"/>
          <p14:tracePt t="29829" x="973138" y="5581650"/>
          <p14:tracePt t="29845" x="982663" y="5608638"/>
          <p14:tracePt t="29862" x="990600" y="5643563"/>
          <p14:tracePt t="29879" x="1000125" y="5653088"/>
          <p14:tracePt t="29895" x="1000125" y="5661025"/>
          <p14:tracePt t="29911" x="1000125" y="5670550"/>
          <p14:tracePt t="29928" x="1000125" y="5688013"/>
          <p14:tracePt t="29945" x="1000125" y="5705475"/>
          <p14:tracePt t="29962" x="990600" y="5741988"/>
          <p14:tracePt t="29964" x="990600" y="5759450"/>
          <p14:tracePt t="29978" x="990600" y="5786438"/>
          <p14:tracePt t="29995" x="990600" y="5822950"/>
          <p14:tracePt t="30012" x="990600" y="5875338"/>
          <p14:tracePt t="30028" x="990600" y="5911850"/>
          <p14:tracePt t="30045" x="990600" y="5946775"/>
          <p14:tracePt t="30062" x="990600" y="5983288"/>
          <p14:tracePt t="30079" x="990600" y="6027738"/>
          <p14:tracePt t="30095" x="990600" y="6062663"/>
          <p14:tracePt t="30112" x="990600" y="6089650"/>
          <p14:tracePt t="30114" x="990600" y="6108700"/>
          <p14:tracePt t="30129" x="982663" y="6116638"/>
          <p14:tracePt t="30145" x="973138" y="6134100"/>
          <p14:tracePt t="30148" x="973138" y="6143625"/>
          <p14:tracePt t="30162" x="973138" y="6161088"/>
          <p14:tracePt t="30164" x="973138" y="6170613"/>
          <p14:tracePt t="30179" x="973138" y="6224588"/>
          <p14:tracePt t="30195" x="973138" y="6286500"/>
          <p14:tracePt t="30212" x="973138" y="6323013"/>
          <p14:tracePt t="30229" x="973138" y="6340475"/>
          <p14:tracePt t="30245" x="965200" y="6348413"/>
          <p14:tracePt t="30336" x="955675" y="6357938"/>
          <p14:tracePt t="30779" x="965200" y="6348413"/>
          <p14:tracePt t="30792" x="1027113" y="6323013"/>
          <p14:tracePt t="30799" x="1089025" y="6303963"/>
          <p14:tracePt t="30812" x="1214438" y="6276975"/>
          <p14:tracePt t="30829" x="1312863" y="6242050"/>
          <p14:tracePt t="30845" x="1384300" y="6215063"/>
          <p14:tracePt t="30862" x="1455738" y="6180138"/>
          <p14:tracePt t="30879" x="1527175" y="6134100"/>
          <p14:tracePt t="30895" x="1616075" y="6072188"/>
          <p14:tracePt t="30912" x="1741488" y="5965825"/>
          <p14:tracePt t="30915" x="1830388" y="5911850"/>
          <p14:tracePt t="30929" x="1946275" y="5848350"/>
          <p14:tracePt t="30945" x="2116138" y="5786438"/>
          <p14:tracePt t="30948" x="2197100" y="5759450"/>
          <p14:tracePt t="30962" x="2330450" y="5705475"/>
          <p14:tracePt t="30979" x="2473325" y="5643563"/>
          <p14:tracePt t="30995" x="2589213" y="5581650"/>
          <p14:tracePt t="31012" x="2705100" y="5510213"/>
          <p14:tracePt t="31029" x="2795588" y="5465763"/>
          <p14:tracePt t="31045" x="2901950" y="5394325"/>
          <p14:tracePt t="31062" x="2982913" y="5357813"/>
          <p14:tracePt t="31079" x="3089275" y="5330825"/>
          <p14:tracePt t="31095" x="3286125" y="5313363"/>
          <p14:tracePt t="31112" x="3598863" y="5313363"/>
          <p14:tracePt t="31115" x="3786188" y="5286375"/>
          <p14:tracePt t="31129" x="3965575" y="5268913"/>
          <p14:tracePt t="31146" x="4224338" y="5224463"/>
          <p14:tracePt t="31148" x="4303713" y="5205413"/>
          <p14:tracePt t="31162" x="4357688" y="5187950"/>
          <p14:tracePt t="31179" x="4375150" y="5180013"/>
          <p14:tracePt t="31195" x="4384675" y="5170488"/>
          <p14:tracePt t="31212" x="4394200" y="5160963"/>
          <p14:tracePt t="31229" x="4411663" y="5143500"/>
          <p14:tracePt t="31245" x="4456113" y="5126038"/>
          <p14:tracePt t="31262" x="4483100" y="5108575"/>
          <p14:tracePt t="31279" x="4500563" y="5099050"/>
          <p14:tracePt t="31296" x="4545013" y="5089525"/>
          <p14:tracePt t="31312" x="4633913" y="5081588"/>
          <p14:tracePt t="31314" x="4697413" y="5072063"/>
          <p14:tracePt t="31329" x="4768850" y="5062538"/>
          <p14:tracePt t="31331" x="4830763" y="5045075"/>
          <p14:tracePt t="31346" x="4875213" y="5037138"/>
          <p14:tracePt t="31348" x="4911725" y="5018088"/>
          <p14:tracePt t="31362" x="4965700" y="5000625"/>
          <p14:tracePt t="31379" x="5010150" y="4965700"/>
          <p14:tracePt t="31396" x="5054600" y="4938713"/>
          <p14:tracePt t="31412" x="5089525" y="4919663"/>
          <p14:tracePt t="31429" x="5160963" y="4894263"/>
          <p14:tracePt t="31446" x="5197475" y="4894263"/>
          <p14:tracePt t="31462" x="5205413" y="4884738"/>
          <p14:tracePt t="31479" x="5224463" y="4884738"/>
          <p14:tracePt t="31496" x="5295900" y="4884738"/>
          <p14:tracePt t="31498" x="5367338" y="4884738"/>
          <p14:tracePt t="31512" x="5438775" y="4884738"/>
          <p14:tracePt t="31515" x="5510213" y="4884738"/>
          <p14:tracePt t="31531" x="5572125" y="4884738"/>
          <p14:tracePt t="31546" x="5670550" y="4884738"/>
          <p14:tracePt t="31549" x="5680075" y="4884738"/>
          <p14:tracePt t="31562" x="5688013" y="4875213"/>
          <p14:tracePt t="32681" x="5697538" y="4875213"/>
          <p14:tracePt t="32705" x="5715000" y="4884738"/>
          <p14:tracePt t="32719" x="5724525" y="4884738"/>
          <p14:tracePt t="32730" x="5741988" y="4894263"/>
          <p14:tracePt t="32746" x="5751513" y="4911725"/>
          <p14:tracePt t="32763" x="5759450" y="4911725"/>
          <p14:tracePt t="32819" x="5768975" y="4911725"/>
          <p14:tracePt t="32828" x="5776913" y="4911725"/>
          <p14:tracePt t="32852" x="5786438" y="4911725"/>
          <p14:tracePt t="32876" x="5803900" y="4911725"/>
          <p14:tracePt t="32886" x="5813425" y="4911725"/>
          <p14:tracePt t="32896" x="5830888" y="4911725"/>
          <p14:tracePt t="32915" x="5946775" y="4911725"/>
          <p14:tracePt t="32930" x="6197600" y="4911725"/>
          <p14:tracePt t="32932" x="6330950" y="4911725"/>
          <p14:tracePt t="32946" x="6608763" y="4911725"/>
          <p14:tracePt t="32963" x="6848475" y="4911725"/>
          <p14:tracePt t="32980" x="7054850" y="4911725"/>
          <p14:tracePt t="32996" x="7180263" y="4894263"/>
          <p14:tracePt t="33013" x="7296150" y="4857750"/>
          <p14:tracePt t="33030" x="7412038" y="4830763"/>
          <p14:tracePt t="33046" x="7581900" y="4803775"/>
          <p14:tracePt t="33063" x="7777163" y="4776788"/>
          <p14:tracePt t="33080" x="7947025" y="4759325"/>
          <p14:tracePt t="33096" x="8072438" y="4751388"/>
          <p14:tracePt t="33100" x="8116888" y="4751388"/>
          <p14:tracePt t="33114" x="8180388" y="4751388"/>
          <p14:tracePt t="33130" x="8304213" y="4751388"/>
          <p14:tracePt t="33132" x="8394700" y="4751388"/>
          <p14:tracePt t="33146" x="8616950" y="4759325"/>
          <p14:tracePt t="33163" x="8867775" y="4776788"/>
          <p14:tracePt t="33180" x="9055100" y="4786313"/>
          <p14:tracePt t="33197" x="9224963" y="4813300"/>
          <p14:tracePt t="33214" x="9375775" y="4830763"/>
          <p14:tracePt t="33230" x="9501188" y="4857750"/>
          <p14:tracePt t="33246" x="9671050" y="4911725"/>
          <p14:tracePt t="33263" x="9848850" y="4929188"/>
          <p14:tracePt t="33280" x="10001250" y="4929188"/>
          <p14:tracePt t="33283" x="10090150" y="4929188"/>
          <p14:tracePt t="33296" x="10126663" y="4929188"/>
          <p14:tracePt t="33315" x="10215563" y="4938713"/>
          <p14:tracePt t="33330" x="10304463" y="4946650"/>
          <p14:tracePt t="33332" x="10340975" y="4946650"/>
          <p14:tracePt t="33346" x="10402888" y="4965700"/>
          <p14:tracePt t="33363" x="10510838" y="4965700"/>
          <p14:tracePt t="33380" x="10617200" y="4965700"/>
          <p14:tracePt t="33397" x="10653713" y="4956175"/>
          <p14:tracePt t="33415" x="10661650" y="4946650"/>
          <p14:tracePt t="34105" x="10671175" y="4946650"/>
          <p14:tracePt t="34175" x="10680700" y="4946650"/>
          <p14:tracePt t="34204" x="10661650" y="4946650"/>
          <p14:tracePt t="34213" x="10617200" y="4946650"/>
          <p14:tracePt t="34223" x="10582275" y="4946650"/>
          <p14:tracePt t="34231" x="10555288" y="4946650"/>
          <p14:tracePt t="34247" x="10518775" y="4946650"/>
          <p14:tracePt t="34250" x="10510838" y="4946650"/>
          <p14:tracePt t="34264" x="10501313" y="4946650"/>
          <p14:tracePt t="34300" x="10491788" y="4946650"/>
          <p14:tracePt t="34367" x="10483850" y="4946650"/>
          <p14:tracePt t="34389" x="10474325" y="4946650"/>
          <p14:tracePt t="34403" x="10420350" y="4946650"/>
          <p14:tracePt t="34415" x="10367963" y="4946650"/>
          <p14:tracePt t="34430" x="10188575" y="4946650"/>
          <p14:tracePt t="34447" x="10010775" y="4946650"/>
          <p14:tracePt t="34451" x="9920288" y="4946650"/>
          <p14:tracePt t="34464" x="9831388" y="4946650"/>
          <p14:tracePt t="34480" x="9671050" y="4946650"/>
          <p14:tracePt t="34483" x="9590088" y="4946650"/>
          <p14:tracePt t="34498" x="9491663" y="4946650"/>
          <p14:tracePt t="34502" x="9420225" y="4956175"/>
          <p14:tracePt t="34514" x="9323388" y="4973638"/>
          <p14:tracePt t="34531" x="9010650" y="5010150"/>
          <p14:tracePt t="34547" x="8840788" y="5045075"/>
          <p14:tracePt t="34564" x="8705850" y="5062538"/>
          <p14:tracePt t="34581" x="8528050" y="5089525"/>
          <p14:tracePt t="34597" x="8348663" y="5108575"/>
          <p14:tracePt t="34614" x="8153400" y="5126038"/>
          <p14:tracePt t="34630" x="7974013" y="5153025"/>
          <p14:tracePt t="34647" x="7759700" y="5187950"/>
          <p14:tracePt t="34664" x="7491413" y="5214938"/>
          <p14:tracePt t="34667" x="7348538" y="5214938"/>
          <p14:tracePt t="34680" x="7197725" y="5214938"/>
          <p14:tracePt t="34697" x="6919913" y="5214938"/>
          <p14:tracePt t="34700" x="6777038" y="5214938"/>
          <p14:tracePt t="34714" x="6626225" y="5214938"/>
          <p14:tracePt t="34731" x="6134100" y="5214938"/>
          <p14:tracePt t="34747" x="5875338" y="5232400"/>
          <p14:tracePt t="34764" x="5653088" y="5259388"/>
          <p14:tracePt t="34781" x="5419725" y="5286375"/>
          <p14:tracePt t="34798" x="5197475" y="5303838"/>
          <p14:tracePt t="34814" x="5027613" y="5313363"/>
          <p14:tracePt t="34830" x="4894263" y="5322888"/>
          <p14:tracePt t="34848" x="4795838" y="5322888"/>
          <p14:tracePt t="34851" x="4741863" y="5322888"/>
          <p14:tracePt t="34864" x="4679950" y="5322888"/>
          <p14:tracePt t="34881" x="4518025" y="5322888"/>
          <p14:tracePt t="34883" x="4446588" y="5322888"/>
          <p14:tracePt t="34898" x="4367213" y="5322888"/>
          <p14:tracePt t="34914" x="4081463" y="5322888"/>
          <p14:tracePt t="34931" x="3919538" y="5322888"/>
          <p14:tracePt t="34949" x="3751263" y="5322888"/>
          <p14:tracePt t="34964" x="3581400" y="5322888"/>
          <p14:tracePt t="34981" x="3419475" y="5322888"/>
          <p14:tracePt t="34998" x="3295650" y="5322888"/>
          <p14:tracePt t="35014" x="3179763" y="5322888"/>
          <p14:tracePt t="35031" x="3081338" y="5340350"/>
          <p14:tracePt t="35048" x="2938463" y="5357813"/>
          <p14:tracePt t="35050" x="2867025" y="5367338"/>
          <p14:tracePt t="35064" x="2795588" y="5375275"/>
          <p14:tracePt t="35081" x="2616200" y="5375275"/>
          <p14:tracePt t="35083" x="2536825" y="5375275"/>
          <p14:tracePt t="35098" x="2455863" y="5375275"/>
          <p14:tracePt t="35114" x="2224088" y="5375275"/>
          <p14:tracePt t="35131" x="2108200" y="5375275"/>
          <p14:tracePt t="35148" x="2044700" y="5375275"/>
          <p14:tracePt t="35164" x="2009775" y="5375275"/>
          <p14:tracePt t="35211" x="2000250" y="5375275"/>
          <p14:tracePt t="35224" x="1990725" y="5375275"/>
          <p14:tracePt t="35234" x="1946275" y="5384800"/>
          <p14:tracePt t="35250" x="1893888" y="5384800"/>
          <p14:tracePt t="35264" x="1857375" y="5394325"/>
          <p14:tracePt t="35281" x="1785938" y="5394325"/>
          <p14:tracePt t="35283" x="1741488" y="5394325"/>
          <p14:tracePt t="35299" x="1687513" y="5402263"/>
          <p14:tracePt t="35314" x="1509713" y="5429250"/>
          <p14:tracePt t="35331" x="1419225" y="5446713"/>
          <p14:tracePt t="35349" x="1366838" y="5456238"/>
          <p14:tracePt t="35364" x="1312863" y="5465763"/>
          <p14:tracePt t="35381" x="1276350" y="5465763"/>
          <p14:tracePt t="35399" x="1241425" y="5473700"/>
          <p14:tracePt t="35414" x="1204913" y="5483225"/>
          <p14:tracePt t="35431" x="1196975" y="5483225"/>
          <p14:tracePt t="35448" x="1187450" y="5483225"/>
          <p14:tracePt t="35464" x="1169988" y="5483225"/>
          <p14:tracePt t="35481" x="1160463" y="5483225"/>
          <p14:tracePt t="35483" x="1152525" y="5483225"/>
          <p14:tracePt t="35498" x="1143000" y="5483225"/>
          <p14:tracePt t="35514" x="1125538" y="5483225"/>
          <p14:tracePt t="35532" x="1116013" y="5483225"/>
          <p14:tracePt t="35548" x="1108075" y="5483225"/>
          <p14:tracePt t="35564" x="1081088" y="5483225"/>
          <p14:tracePt t="35581" x="1036638" y="5483225"/>
          <p14:tracePt t="35599" x="1009650" y="5483225"/>
          <p14:tracePt t="35614" x="1000125" y="5483225"/>
          <p14:tracePt t="35705" x="990600" y="5491163"/>
          <p14:tracePt t="35856" x="1000125" y="5491163"/>
          <p14:tracePt t="35877" x="1000125" y="5483225"/>
          <p14:tracePt t="35892" x="1009650" y="5483225"/>
          <p14:tracePt t="35902" x="1017588" y="5473700"/>
          <p14:tracePt t="35915" x="1036638" y="5446713"/>
          <p14:tracePt t="35931" x="1089025" y="5438775"/>
          <p14:tracePt t="35948" x="1169988" y="5411788"/>
          <p14:tracePt t="35964" x="1276350" y="5384800"/>
          <p14:tracePt t="35981" x="1401763" y="5367338"/>
          <p14:tracePt t="35999" x="1500188" y="5348288"/>
          <p14:tracePt t="36014" x="1544638" y="5330825"/>
          <p14:tracePt t="36031" x="1562100" y="5322888"/>
          <p14:tracePt t="36049" x="1581150" y="5303838"/>
          <p14:tracePt t="36064" x="1598613" y="5286375"/>
          <p14:tracePt t="36067" x="1598613" y="5268913"/>
          <p14:tracePt t="36081" x="1608138" y="5251450"/>
          <p14:tracePt t="36099" x="1643063" y="5170488"/>
          <p14:tracePt t="36114" x="1697038" y="5099050"/>
          <p14:tracePt t="36131" x="1776413" y="5000625"/>
          <p14:tracePt t="36149" x="1847850" y="4902200"/>
          <p14:tracePt t="36164" x="1911350" y="4822825"/>
          <p14:tracePt t="36181" x="1946275" y="4759325"/>
          <p14:tracePt t="36199" x="1982788" y="4697413"/>
          <p14:tracePt t="36215" x="2044700" y="4589463"/>
          <p14:tracePt t="36231" x="2125663" y="4473575"/>
          <p14:tracePt t="36248" x="2187575" y="4357688"/>
          <p14:tracePt t="36265" x="2232025" y="4259263"/>
          <p14:tracePt t="36281" x="2259013" y="4205288"/>
          <p14:tracePt t="36284" x="2268538" y="4179888"/>
          <p14:tracePt t="36298" x="2286000" y="4125913"/>
          <p14:tracePt t="36315" x="2303463" y="4071938"/>
          <p14:tracePt t="36331" x="2339975" y="4000500"/>
          <p14:tracePt t="36348" x="2374900" y="3929063"/>
          <p14:tracePt t="36365" x="2393950" y="3894138"/>
          <p14:tracePt t="36381" x="2411413" y="3875088"/>
          <p14:tracePt t="36399" x="2419350" y="3857625"/>
          <p14:tracePt t="36415" x="2419350" y="3848100"/>
          <p14:tracePt t="36431" x="2438400" y="3822700"/>
          <p14:tracePt t="36449" x="2473325" y="3786188"/>
          <p14:tracePt t="36465" x="2509838" y="3751263"/>
          <p14:tracePt t="36481" x="2517775" y="3741738"/>
          <p14:tracePt t="36484" x="2527300" y="3741738"/>
          <p14:tracePt t="36515" x="2527300" y="3732213"/>
          <p14:tracePt t="36532" x="2554288" y="3697288"/>
          <p14:tracePt t="36549" x="2589213" y="3660775"/>
          <p14:tracePt t="36565" x="2616200" y="3633788"/>
          <p14:tracePt t="36581" x="2633663" y="3625850"/>
          <p14:tracePt t="36599" x="2633663" y="3616325"/>
          <p14:tracePt t="36793" x="2625725" y="3616325"/>
          <p14:tracePt t="36816" x="2616200" y="3616325"/>
          <p14:tracePt t="36836" x="2608263" y="3616325"/>
          <p14:tracePt t="36867" x="2598738" y="3616325"/>
          <p14:tracePt t="36901" x="2589213" y="3616325"/>
          <p14:tracePt t="36940" x="2581275" y="3616325"/>
          <p14:tracePt t="36956" x="2571750" y="3616325"/>
          <p14:tracePt t="36995" x="2562225" y="3616325"/>
          <p14:tracePt t="37043" x="2554288" y="3616325"/>
          <p14:tracePt t="37112" x="2544763" y="3616325"/>
          <p14:tracePt t="37139" x="2536825" y="3616325"/>
          <p14:tracePt t="37163" x="2527300" y="3616325"/>
          <p14:tracePt t="37179" x="2517775" y="3616325"/>
          <p14:tracePt t="37211" x="2500313" y="3616325"/>
          <p14:tracePt t="37227" x="2490788" y="3625850"/>
          <p14:tracePt t="37243" x="2482850" y="3633788"/>
          <p14:tracePt t="37252" x="2473325" y="3633788"/>
          <p14:tracePt t="37267" x="2465388" y="3633788"/>
          <p14:tracePt t="37282" x="2455863" y="3643313"/>
          <p14:tracePt t="37300" x="2446338" y="3643313"/>
          <p14:tracePt t="37589" x="2438400" y="3643313"/>
          <p14:tracePt t="37671" x="2428875" y="3643313"/>
          <p14:tracePt t="37709" x="2419350" y="3633788"/>
          <p14:tracePt t="38047" x="2411413" y="3625850"/>
          <p14:tracePt t="38095" x="2411413" y="3608388"/>
          <p14:tracePt t="38125" x="2401888" y="3589338"/>
          <p14:tracePt t="38216" x="2401888" y="3581400"/>
          <p14:tracePt t="38249" x="2384425" y="3571875"/>
          <p14:tracePt t="38261" x="2374900" y="3554413"/>
          <p14:tracePt t="38268" x="2366963" y="3544888"/>
          <p14:tracePt t="38282" x="2330450" y="3527425"/>
          <p14:tracePt t="38299" x="2295525" y="3500438"/>
          <p14:tracePt t="38316" x="2232025" y="3465513"/>
          <p14:tracePt t="38332" x="2179638" y="3429000"/>
          <p14:tracePt t="38349" x="2152650" y="3411538"/>
          <p14:tracePt t="38366" x="2143125" y="3394075"/>
          <p14:tracePt t="38382" x="2125663" y="3384550"/>
          <p14:tracePt t="38399" x="2125663" y="3375025"/>
          <p14:tracePt t="38416" x="2116138" y="3357563"/>
          <p14:tracePt t="38432" x="2108200" y="3348038"/>
          <p14:tracePt t="38449" x="2108200" y="3340100"/>
          <p14:tracePt t="38466" x="2089150" y="3330575"/>
          <p14:tracePt t="38483" x="2089150" y="3322638"/>
          <p14:tracePt t="38499" x="2081213" y="3303588"/>
          <p14:tracePt t="38519" x="2071688" y="3295650"/>
          <p14:tracePt t="38532" x="2062163" y="3286125"/>
          <p14:tracePt t="38549" x="2044700" y="3268663"/>
          <p14:tracePt t="38566" x="2036763" y="3259138"/>
          <p14:tracePt t="38583" x="2027238" y="3251200"/>
          <p14:tracePt t="38599" x="2009775" y="3232150"/>
          <p14:tracePt t="38616" x="2000250" y="3224213"/>
          <p14:tracePt t="38632" x="1982788" y="3214688"/>
          <p14:tracePt t="38649" x="1982788" y="3205163"/>
          <p14:tracePt t="38666" x="1973263" y="3205163"/>
          <p14:tracePt t="38684" x="1965325" y="3197225"/>
          <p14:tracePt t="38700" x="1955800" y="3197225"/>
          <p14:tracePt t="38723" x="1946275" y="3197225"/>
          <p14:tracePt t="38732" x="1946275" y="3187700"/>
          <p14:tracePt t="38779" x="1938338" y="3187700"/>
          <p14:tracePt t="38804" x="1928813" y="3179763"/>
          <p14:tracePt t="38814" x="1919288" y="3179763"/>
          <p14:tracePt t="38828" x="1911350" y="3160713"/>
          <p14:tracePt t="38844" x="1893888" y="3152775"/>
          <p14:tracePt t="38855" x="1884363" y="3133725"/>
          <p14:tracePt t="38866" x="1866900" y="3125788"/>
          <p14:tracePt t="38884" x="1839913" y="3098800"/>
          <p14:tracePt t="38916" x="1830388" y="3089275"/>
          <p14:tracePt t="38932" x="1830388" y="3081338"/>
          <p14:tracePt t="38949" x="1830388" y="3071813"/>
          <p14:tracePt t="38995" x="1830388" y="3062288"/>
          <p14:tracePt t="39045" x="1822450" y="3044825"/>
          <p14:tracePt t="39086" x="1822450" y="3036888"/>
          <p14:tracePt t="39120" x="1822450" y="3027363"/>
          <p14:tracePt t="39149" x="1822450" y="3017838"/>
          <p14:tracePt t="39172" x="1822450" y="3009900"/>
          <p14:tracePt t="39779" x="1822450" y="3017838"/>
          <p14:tracePt t="39794" x="1830388" y="3044825"/>
          <p14:tracePt t="39811" x="1839913" y="3062288"/>
          <p14:tracePt t="39820" x="1866900" y="3116263"/>
          <p14:tracePt t="39833" x="1874838" y="3133725"/>
          <p14:tracePt t="39835" x="1884363" y="3152775"/>
          <p14:tracePt t="39850" x="1911350" y="3187700"/>
          <p14:tracePt t="39852" x="1928813" y="3214688"/>
          <p14:tracePt t="39866" x="1965325" y="3241675"/>
          <p14:tracePt t="39885" x="1982788" y="3259138"/>
          <p14:tracePt t="39900" x="2027238" y="3295650"/>
          <p14:tracePt t="39916" x="2089150" y="3322638"/>
          <p14:tracePt t="39933" x="2143125" y="3357563"/>
          <p14:tracePt t="39950" x="2214563" y="3384550"/>
          <p14:tracePt t="39966" x="2286000" y="3429000"/>
          <p14:tracePt t="39985" x="2374900" y="3455988"/>
          <p14:tracePt t="40000" x="2482850" y="3500438"/>
          <p14:tracePt t="40002" x="2527300" y="3527425"/>
          <p14:tracePt t="40016" x="2554288" y="3536950"/>
          <p14:tracePt t="40033" x="2589213" y="3554413"/>
          <p14:tracePt t="40035" x="2589213" y="3562350"/>
          <p14:tracePt t="40066" x="2598738" y="3562350"/>
          <p14:tracePt t="40085" x="2598738" y="3571875"/>
          <p14:tracePt t="40133" x="2598738" y="3581400"/>
          <p14:tracePt t="40139" x="2598738" y="3598863"/>
          <p14:tracePt t="40150" x="2608263" y="3616325"/>
          <p14:tracePt t="40166" x="2633663" y="3660775"/>
          <p14:tracePt t="40183" x="2643188" y="3705225"/>
          <p14:tracePt t="40200" x="2660650" y="3741738"/>
          <p14:tracePt t="40202" x="2660650" y="3751263"/>
          <p14:tracePt t="40216" x="2670175" y="3768725"/>
          <p14:tracePt t="40236" x="2670175" y="3776663"/>
          <p14:tracePt t="40252" x="2670175" y="3786188"/>
          <p14:tracePt t="40275" x="2670175" y="3795713"/>
          <p14:tracePt t="40299" x="2670175" y="3803650"/>
          <p14:tracePt t="40315" x="2670175" y="3813175"/>
          <p14:tracePt t="40331" x="2670175" y="3830638"/>
          <p14:tracePt t="40348" x="2670175" y="3840163"/>
          <p14:tracePt t="40363" x="2670175" y="3848100"/>
          <p14:tracePt t="40371" x="2670175" y="3857625"/>
          <p14:tracePt t="40395" x="2670175" y="3867150"/>
          <p14:tracePt t="40411" x="2670175" y="3884613"/>
          <p14:tracePt t="40443" x="2660650" y="3894138"/>
          <p14:tracePt t="40470" x="2652713" y="3902075"/>
          <p14:tracePt t="40501" x="2643188" y="3902075"/>
          <p14:tracePt t="40656" x="2633663" y="3902075"/>
          <p14:tracePt t="40734" x="2625725" y="3902075"/>
          <p14:tracePt t="40806" x="2616200" y="3894138"/>
          <p14:tracePt t="40831" x="2608263" y="3884613"/>
          <p14:tracePt t="40843" x="2608263" y="3867150"/>
          <p14:tracePt t="40885" x="2608263" y="3857625"/>
          <p14:tracePt t="40908" x="2598738" y="3840163"/>
          <p14:tracePt t="40948" x="2598738" y="3830638"/>
          <p14:tracePt t="40980" x="2589213" y="3830638"/>
          <p14:tracePt t="41012" x="2589213" y="3822700"/>
          <p14:tracePt t="41044" x="2581275" y="3822700"/>
          <p14:tracePt t="41076" x="2571750" y="3822700"/>
          <p14:tracePt t="41092" x="2562225" y="3822700"/>
          <p14:tracePt t="41103" x="2554288" y="3822700"/>
          <p14:tracePt t="41117" x="2536825" y="3822700"/>
          <p14:tracePt t="41137" x="2527300" y="3822700"/>
          <p14:tracePt t="41151" x="2517775" y="3822700"/>
          <p14:tracePt t="41205" x="2509838" y="3822700"/>
          <p14:tracePt t="41240" x="2509838" y="3830638"/>
          <p14:tracePt t="41422" x="2500313" y="3840163"/>
          <p14:tracePt t="41491" x="2500313" y="3848100"/>
          <p14:tracePt t="41558" x="2490788" y="3848100"/>
          <p14:tracePt t="41587" x="2490788" y="3857625"/>
          <p14:tracePt t="41653" x="2490788" y="3867150"/>
          <p14:tracePt t="41747" x="2482850" y="3875088"/>
          <p14:tracePt t="41851" x="2473325" y="3884613"/>
          <p14:tracePt t="41868" x="2465388" y="3884613"/>
          <p14:tracePt t="41891" x="2465388" y="3894138"/>
          <p14:tracePt t="41899" x="2455863" y="3894138"/>
          <p14:tracePt t="41907" x="2455863" y="3902075"/>
          <p14:tracePt t="41923" x="2446338" y="3911600"/>
          <p14:tracePt t="41955" x="2438400" y="3911600"/>
          <p14:tracePt t="41971" x="2428875" y="3911600"/>
          <p14:tracePt t="41988" x="2419350" y="3911600"/>
          <p14:tracePt t="42011" x="2411413" y="3911600"/>
          <p14:tracePt t="42021" x="2411413" y="3919538"/>
          <p14:tracePt t="42043" x="2401888" y="3919538"/>
          <p14:tracePt t="42075" x="2393950" y="3919538"/>
          <p14:tracePt t="42099" x="2384425" y="3919538"/>
          <p14:tracePt t="42157" x="2374900" y="3919538"/>
          <p14:tracePt t="42173" x="2374900" y="3929063"/>
          <p14:tracePt t="42237" x="2366963" y="3929063"/>
          <p14:tracePt t="42335" x="2357438" y="3929063"/>
          <p14:tracePt t="42361" x="2347913" y="3929063"/>
          <p14:tracePt t="42395" x="2339975" y="3929063"/>
          <p14:tracePt t="42419" x="2330450" y="3929063"/>
          <p14:tracePt t="42452" x="2322513" y="3938588"/>
          <p14:tracePt t="42485" x="2312988" y="3946525"/>
          <p14:tracePt t="42501" x="2303463" y="3946525"/>
          <p14:tracePt t="42514" x="2295525" y="3956050"/>
          <p14:tracePt t="42526" x="2286000" y="3956050"/>
          <p14:tracePt t="42547" x="2276475" y="3965575"/>
          <p14:tracePt t="42579" x="2268538" y="3973513"/>
          <p14:tracePt t="42587" x="2268538" y="3983038"/>
          <p14:tracePt t="42604" x="2259013" y="3983038"/>
          <p14:tracePt t="42618" x="2251075" y="3990975"/>
          <p14:tracePt t="42635" x="2241550" y="4000500"/>
          <p14:tracePt t="42651" x="2232025" y="4010025"/>
          <p14:tracePt t="42668" x="2224088" y="4017963"/>
          <p14:tracePt t="42684" x="2214563" y="4017963"/>
          <p14:tracePt t="42701" x="2205038" y="4027488"/>
          <p14:tracePt t="42719" x="2197100" y="4027488"/>
          <p14:tracePt t="42734" x="2197100" y="4037013"/>
          <p14:tracePt t="42763" x="2187575" y="4044950"/>
          <p14:tracePt t="42813" x="2170113" y="4044950"/>
          <p14:tracePt t="42831" x="2170113" y="4054475"/>
          <p14:tracePt t="42851" x="2160588" y="4054475"/>
          <p14:tracePt t="42859" x="2160588" y="4062413"/>
          <p14:tracePt t="42869" x="2152650" y="4062413"/>
          <p14:tracePt t="42884" x="2152650" y="4071938"/>
          <p14:tracePt t="42901" x="2125663" y="4089400"/>
          <p14:tracePt t="42919" x="2116138" y="4089400"/>
          <p14:tracePt t="42934" x="2108200" y="4108450"/>
          <p14:tracePt t="42951" x="2089150" y="4116388"/>
          <p14:tracePt t="42984" x="2089150" y="4125913"/>
          <p14:tracePt t="43001" x="2081213" y="4125913"/>
          <p14:tracePt t="43018" x="2081213" y="4133850"/>
          <p14:tracePt t="43034" x="2071688" y="4143375"/>
          <p14:tracePt t="43067" x="2062163" y="4152900"/>
          <p14:tracePt t="43091" x="2054225" y="4160838"/>
          <p14:tracePt t="43139" x="2054225" y="4170363"/>
          <p14:tracePt t="43187" x="2044700" y="4179888"/>
          <p14:tracePt t="43312" x="2036763" y="4187825"/>
          <p14:tracePt t="43382" x="2036763" y="4197350"/>
          <p14:tracePt t="43465" x="2027238" y="4197350"/>
          <p14:tracePt t="43550" x="2017713" y="4205288"/>
          <p14:tracePt t="43587" x="2009775" y="4205288"/>
          <p14:tracePt t="43638" x="2000250" y="4214813"/>
          <p14:tracePt t="43701" x="1982788" y="4214813"/>
          <p14:tracePt t="43749" x="1973263" y="4214813"/>
          <p14:tracePt t="43773" x="1965325" y="4224338"/>
          <p14:tracePt t="43804" x="1955800" y="4224338"/>
          <p14:tracePt t="43820" x="1946275" y="4232275"/>
          <p14:tracePt t="43843" x="1938338" y="4232275"/>
          <p14:tracePt t="43875" x="1919288" y="4232275"/>
          <p14:tracePt t="43899" x="1911350" y="4241800"/>
          <p14:tracePt t="43948" x="1901825" y="4241800"/>
          <p14:tracePt t="44057" x="1893888" y="4241800"/>
          <p14:tracePt t="44086" x="1884363" y="4241800"/>
          <p14:tracePt t="44141" x="1874838" y="4241800"/>
          <p14:tracePt t="44163" x="1866900" y="4251325"/>
          <p14:tracePt t="44204" x="1857375" y="4251325"/>
          <p14:tracePt t="44216" x="1847850" y="4251325"/>
          <p14:tracePt t="44438" x="1857375" y="4251325"/>
          <p14:tracePt t="44455" x="1866900" y="4241800"/>
          <p14:tracePt t="44470" x="1874838" y="4241800"/>
          <p14:tracePt t="44492" x="1884363" y="4241800"/>
          <p14:tracePt t="44539" x="1893888" y="4241800"/>
          <p14:tracePt t="44581" x="1893888" y="4251325"/>
          <p14:tracePt t="44597" x="1893888" y="4268788"/>
          <p14:tracePt t="44612" x="1893888" y="4276725"/>
          <p14:tracePt t="44620" x="1893888" y="4286250"/>
          <p14:tracePt t="44636" x="1893888" y="4295775"/>
          <p14:tracePt t="44659" x="1893888" y="4303713"/>
          <p14:tracePt t="44669" x="1884363" y="4303713"/>
          <p14:tracePt t="44685" x="1884363" y="4313238"/>
          <p14:tracePt t="44813" x="1884363" y="4303713"/>
          <p14:tracePt t="44828" x="1884363" y="4295775"/>
          <p14:tracePt t="44836" x="1884363" y="4286250"/>
          <p14:tracePt t="44867" x="1893888" y="4286250"/>
          <p14:tracePt t="44942" x="1893888" y="4295775"/>
          <p14:tracePt t="44968" x="1874838" y="4330700"/>
          <p14:tracePt t="44980" x="1795463" y="4340225"/>
          <p14:tracePt t="44989" x="1758950" y="4348163"/>
          <p14:tracePt t="45002" x="1731963" y="4348163"/>
          <p14:tracePt t="45004" x="1704975" y="4348163"/>
          <p14:tracePt t="45019" x="1687513" y="4348163"/>
          <p14:tracePt t="45077" x="1679575" y="4348163"/>
          <p14:tracePt t="45367" x="1679575" y="4340225"/>
          <p14:tracePt t="45381" x="1679575" y="4330700"/>
          <p14:tracePt t="45395" x="1687513" y="4330700"/>
          <p14:tracePt t="45407" x="1687513" y="4322763"/>
          <p14:tracePt t="45436" x="1697038" y="4322763"/>
          <p14:tracePt t="45468" x="1704975" y="4322763"/>
          <p14:tracePt t="45484" x="1714500" y="4313238"/>
          <p14:tracePt t="45608" x="1724025" y="4313238"/>
          <p14:tracePt t="45639" x="1731963" y="4322763"/>
          <p14:tracePt t="45657" x="1731963" y="4348163"/>
          <p14:tracePt t="45669" x="1731963" y="4402138"/>
          <p14:tracePt t="45686" x="1731963" y="4438650"/>
          <p14:tracePt t="45703" x="1714500" y="4483100"/>
          <p14:tracePt t="45719" x="1697038" y="4518025"/>
          <p14:tracePt t="45736" x="1697038" y="4562475"/>
          <p14:tracePt t="45753" x="1670050" y="4625975"/>
          <p14:tracePt t="45755" x="1660525" y="4652963"/>
          <p14:tracePt t="45769" x="1652588" y="4687888"/>
          <p14:tracePt t="45771" x="1643063" y="4705350"/>
          <p14:tracePt t="45786" x="1633538" y="4732338"/>
          <p14:tracePt t="45789" x="1625600" y="4751388"/>
          <p14:tracePt t="45803" x="1616075" y="4795838"/>
          <p14:tracePt t="45819" x="1608138" y="4840288"/>
          <p14:tracePt t="45836" x="1598613" y="4867275"/>
          <p14:tracePt t="45853" x="1589088" y="4902200"/>
          <p14:tracePt t="45869" x="1581150" y="4938713"/>
          <p14:tracePt t="45886" x="1571625" y="4983163"/>
          <p14:tracePt t="45903" x="1544638" y="5045075"/>
          <p14:tracePt t="45919" x="1536700" y="5099050"/>
          <p14:tracePt t="45936" x="1517650" y="5160963"/>
          <p14:tracePt t="45953" x="1509713" y="5205413"/>
          <p14:tracePt t="45955" x="1500188" y="5224463"/>
          <p14:tracePt t="45970" x="1500188" y="5232400"/>
          <p14:tracePt t="45986" x="1482725" y="5268913"/>
          <p14:tracePt t="45989" x="1482725" y="5276850"/>
          <p14:tracePt t="46003" x="1465263" y="5330825"/>
          <p14:tracePt t="46019" x="1455738" y="5375275"/>
          <p14:tracePt t="46036" x="1438275" y="5429250"/>
          <p14:tracePt t="46053" x="1428750" y="5465763"/>
          <p14:tracePt t="46069" x="1419225" y="5483225"/>
          <p14:tracePt t="46086" x="1419225" y="5491163"/>
          <p14:tracePt t="46103" x="1419225" y="5510213"/>
          <p14:tracePt t="46119" x="1411288" y="5518150"/>
          <p14:tracePt t="46147" x="1411288" y="5537200"/>
          <p14:tracePt t="46188" x="1411288" y="5545138"/>
          <p14:tracePt t="46212" x="1411288" y="5554663"/>
          <p14:tracePt t="46236" x="1411288" y="5562600"/>
          <p14:tracePt t="46246" x="1411288" y="5572125"/>
          <p14:tracePt t="46268" x="1401763" y="5581650"/>
          <p14:tracePt t="46446" x="1401763" y="5572125"/>
          <p14:tracePt t="46465" x="1401763" y="5562600"/>
          <p14:tracePt t="46480" x="1401763" y="5545138"/>
          <p14:tracePt t="46486" x="1411288" y="5537200"/>
          <p14:tracePt t="46504" x="1428750" y="5518150"/>
          <p14:tracePt t="46522" x="1438275" y="5510213"/>
          <p14:tracePt t="46540" x="1446213" y="5500688"/>
          <p14:tracePt t="46572" x="1446213" y="5491163"/>
          <p14:tracePt t="46605" x="1455738" y="5491163"/>
          <p14:tracePt t="46619" x="1455738" y="5483225"/>
          <p14:tracePt t="46652" x="1465263" y="5483225"/>
          <p14:tracePt t="46660" x="1473200" y="5473700"/>
          <p14:tracePt t="46670" x="1490663" y="5473700"/>
          <p14:tracePt t="46686" x="1527175" y="5473700"/>
          <p14:tracePt t="46732" x="1527175" y="5483225"/>
          <p14:tracePt t="46748" x="1527175" y="5491163"/>
          <p14:tracePt t="46764" x="1527175" y="5500688"/>
          <p14:tracePt t="46788" x="1527175" y="5510213"/>
          <p14:tracePt t="46795" x="1517650" y="5510213"/>
          <p14:tracePt t="46811" x="1509713" y="5518150"/>
          <p14:tracePt t="46835" x="1509713" y="5527675"/>
          <p14:tracePt t="46859" x="1500188" y="5527675"/>
          <p14:tracePt t="46944" x="1500188" y="5537200"/>
          <p14:tracePt t="47809" x="1509713" y="5537200"/>
          <p14:tracePt t="47845" x="1544638" y="5537200"/>
          <p14:tracePt t="47856" x="1697038" y="5545138"/>
          <p14:tracePt t="47870" x="1758950" y="5545138"/>
          <p14:tracePt t="47887" x="1830388" y="5545138"/>
          <p14:tracePt t="47890" x="1874838" y="5545138"/>
          <p14:tracePt t="47904" x="1911350" y="5545138"/>
          <p14:tracePt t="47920" x="2009775" y="5545138"/>
          <p14:tracePt t="47923" x="2062163" y="5545138"/>
          <p14:tracePt t="47937" x="2125663" y="5554663"/>
          <p14:tracePt t="47954" x="2232025" y="5572125"/>
          <p14:tracePt t="47956" x="2295525" y="5581650"/>
          <p14:tracePt t="47970" x="2366963" y="5589588"/>
          <p14:tracePt t="47973" x="2428875" y="5599113"/>
          <p14:tracePt t="47987" x="2562225" y="5616575"/>
          <p14:tracePt t="48004" x="2670175" y="5616575"/>
          <p14:tracePt t="48021" x="2751138" y="5626100"/>
          <p14:tracePt t="48037" x="2786063" y="5634038"/>
          <p14:tracePt t="48054" x="2803525" y="5634038"/>
          <p14:tracePt t="48070" x="2822575" y="5634038"/>
          <p14:tracePt t="48087" x="2857500" y="5634038"/>
          <p14:tracePt t="48104" x="2911475" y="5634038"/>
          <p14:tracePt t="48106" x="2946400" y="5634038"/>
          <p14:tracePt t="48122" x="2982913" y="5634038"/>
          <p14:tracePt t="48137" x="3044825" y="5634038"/>
          <p14:tracePt t="48140" x="3098800" y="5626100"/>
          <p14:tracePt t="48154" x="3133725" y="5616575"/>
          <p14:tracePt t="48171" x="3357563" y="5572125"/>
          <p14:tracePt t="48187" x="3536950" y="5527675"/>
          <p14:tracePt t="48204" x="3679825" y="5491163"/>
          <p14:tracePt t="48221" x="3795713" y="5446713"/>
          <p14:tracePt t="48237" x="3894138" y="5402263"/>
          <p14:tracePt t="48254" x="3973513" y="5384800"/>
          <p14:tracePt t="48270" x="4062413" y="5357813"/>
          <p14:tracePt t="48287" x="4197350" y="5330825"/>
          <p14:tracePt t="48290" x="4286250" y="5330825"/>
          <p14:tracePt t="48304" x="4367213" y="5330825"/>
          <p14:tracePt t="48306" x="4446588" y="5330825"/>
          <p14:tracePt t="48320" x="4537075" y="5330825"/>
          <p14:tracePt t="48337" x="4687888" y="5330825"/>
          <p14:tracePt t="48340" x="4751388" y="5330825"/>
          <p14:tracePt t="48354" x="4795838" y="5330825"/>
          <p14:tracePt t="48371" x="4875213" y="5330825"/>
          <p14:tracePt t="48373" x="4919663" y="5330825"/>
          <p14:tracePt t="48387" x="5000625" y="5330825"/>
          <p14:tracePt t="48404" x="5126038" y="5330825"/>
          <p14:tracePt t="48420" x="5286375" y="5330825"/>
          <p14:tracePt t="48437" x="5500688" y="5330825"/>
          <p14:tracePt t="48454" x="5751513" y="5367338"/>
          <p14:tracePt t="48471" x="6081713" y="5411788"/>
          <p14:tracePt t="48487" x="6545263" y="5473700"/>
          <p14:tracePt t="48504" x="6956425" y="5545138"/>
          <p14:tracePt t="48507" x="7134225" y="5554663"/>
          <p14:tracePt t="48523" x="7323138" y="5581650"/>
          <p14:tracePt t="48538" x="7608888" y="5616575"/>
          <p14:tracePt t="48554" x="7840663" y="5616575"/>
          <p14:tracePt t="48556" x="7956550" y="5616575"/>
          <p14:tracePt t="48571" x="8188325" y="5626100"/>
          <p14:tracePt t="48587" x="8528050" y="5670550"/>
          <p14:tracePt t="48604" x="8867775" y="5715000"/>
          <p14:tracePt t="48621" x="9215438" y="5759450"/>
          <p14:tracePt t="48639" x="9439275" y="5768975"/>
          <p14:tracePt t="48654" x="9617075" y="5786438"/>
          <p14:tracePt t="48671" x="9831388" y="5813425"/>
          <p14:tracePt t="48674" x="9947275" y="5830888"/>
          <p14:tracePt t="48688" x="10045700" y="5830888"/>
          <p14:tracePt t="48691" x="10144125" y="5830888"/>
          <p14:tracePt t="48704" x="10225088" y="5830888"/>
          <p14:tracePt t="48721" x="10323513" y="5830888"/>
          <p14:tracePt t="48723" x="10340975" y="5830888"/>
          <p14:tracePt t="48739" x="10358438" y="5830888"/>
          <p14:tracePt t="48754" x="10375900" y="5813425"/>
          <p14:tracePt t="48771" x="10394950" y="5803900"/>
          <p14:tracePt t="48787" x="10420350" y="5795963"/>
          <p14:tracePt t="48804" x="10466388" y="5776913"/>
          <p14:tracePt t="48821" x="10466388" y="5768975"/>
          <p14:tracePt t="48839" x="10466388" y="5751513"/>
          <p14:tracePt t="48854" x="10367963" y="5724525"/>
          <p14:tracePt t="48871" x="10242550" y="5715000"/>
          <p14:tracePt t="48887" x="10161588" y="5715000"/>
          <p14:tracePt t="48890" x="10126663" y="5715000"/>
          <p14:tracePt t="48904" x="10072688" y="5715000"/>
          <p14:tracePt t="48921" x="9974263" y="5715000"/>
          <p14:tracePt t="48924" x="9929813" y="5715000"/>
          <p14:tracePt t="48938" x="9894888" y="5715000"/>
          <p14:tracePt t="48954" x="9796463" y="5715000"/>
          <p14:tracePt t="48957" x="9752013" y="5715000"/>
          <p14:tracePt t="48971" x="9626600" y="5705475"/>
          <p14:tracePt t="48987" x="9555163" y="5705475"/>
          <p14:tracePt t="49004" x="9528175" y="5697538"/>
          <p14:tracePt t="49027" x="9518650" y="5688013"/>
          <p14:tracePt t="49075" x="9518650" y="5680075"/>
          <p14:tracePt t="49100" x="9528175" y="5653088"/>
          <p14:tracePt t="49112" x="9555163" y="5643563"/>
          <p14:tracePt t="49126" x="9671050" y="5608638"/>
          <p14:tracePt t="49140" x="9705975" y="5599113"/>
          <p14:tracePt t="49154" x="9786938" y="5581650"/>
          <p14:tracePt t="49157" x="9804400" y="5572125"/>
          <p14:tracePt t="49175" x="9813925" y="5562600"/>
          <p14:tracePt t="49203" x="9804400" y="5554663"/>
          <p14:tracePt t="49211" x="9742488" y="5537200"/>
          <p14:tracePt t="49221" x="9644063" y="5537200"/>
          <p14:tracePt t="49239" x="9420225" y="5537200"/>
          <p14:tracePt t="49254" x="9232900" y="5537200"/>
          <p14:tracePt t="49271" x="9126538" y="5537200"/>
          <p14:tracePt t="49289" x="9072563" y="5537200"/>
          <p14:tracePt t="49291" x="9055100" y="5545138"/>
          <p14:tracePt t="49368" x="9063038" y="5554663"/>
          <p14:tracePt t="49406" x="9170988" y="5554663"/>
          <p14:tracePt t="49421" x="9180513" y="5554663"/>
          <p14:tracePt t="49459" x="9161463" y="5554663"/>
          <p14:tracePt t="49467" x="9117013" y="5554663"/>
          <p14:tracePt t="49475" x="9090025" y="5554663"/>
          <p14:tracePt t="49489" x="9063038" y="5554663"/>
          <p14:tracePt t="49504" x="9001125" y="5554663"/>
          <p14:tracePt t="49521" x="8966200" y="5554663"/>
          <p14:tracePt t="49539" x="8947150" y="5554663"/>
          <p14:tracePt t="49632" x="8939213" y="5554663"/>
          <p14:tracePt t="49851" x="8939213" y="5562600"/>
          <p14:tracePt t="50201" x="8929688" y="5562600"/>
          <p14:tracePt t="50233" x="8867775" y="5589588"/>
          <p14:tracePt t="50253" x="8483600" y="5697538"/>
          <p14:tracePt t="50263" x="8331200" y="5732463"/>
          <p14:tracePt t="50271" x="8170863" y="5751513"/>
          <p14:tracePt t="50289" x="7777163" y="5813425"/>
          <p14:tracePt t="50291" x="7616825" y="5840413"/>
          <p14:tracePt t="50305" x="7473950" y="5857875"/>
          <p14:tracePt t="50321" x="7018338" y="5911850"/>
          <p14:tracePt t="50324" x="6742113" y="5956300"/>
          <p14:tracePt t="50340" x="6180138" y="6045200"/>
          <p14:tracePt t="50355" x="5688013" y="6108700"/>
          <p14:tracePt t="50371" x="5367338" y="6161088"/>
          <p14:tracePt t="50389" x="5126038" y="6188075"/>
          <p14:tracePt t="50405" x="4946650" y="6232525"/>
          <p14:tracePt t="50421" x="4751388" y="6276975"/>
          <p14:tracePt t="50439" x="4537075" y="6296025"/>
          <p14:tracePt t="50455" x="4295775" y="6340475"/>
          <p14:tracePt t="50471" x="3990975" y="6367463"/>
          <p14:tracePt t="50488" x="3759200" y="6384925"/>
          <p14:tracePt t="50491" x="3633788" y="6384925"/>
          <p14:tracePt t="50505" x="3544888" y="6384925"/>
          <p14:tracePt t="50522" x="3340100" y="6384925"/>
          <p14:tracePt t="50524" x="3232150" y="6384925"/>
          <p14:tracePt t="50538" x="3133725" y="6402388"/>
          <p14:tracePt t="50555" x="2894013" y="6438900"/>
          <p14:tracePt t="50571" x="2751138" y="6446838"/>
          <p14:tracePt t="50589" x="2625725" y="6465888"/>
          <p14:tracePt t="50605" x="2527300" y="6473825"/>
          <p14:tracePt t="50622" x="2465388" y="6483350"/>
          <p14:tracePt t="50639" x="2401888" y="6483350"/>
          <p14:tracePt t="50655" x="2339975" y="6483350"/>
          <p14:tracePt t="50671" x="2232025" y="6483350"/>
          <p14:tracePt t="50690" x="2098675" y="6483350"/>
          <p14:tracePt t="50705" x="1982788" y="6483350"/>
          <p14:tracePt t="50708" x="1955800" y="6483350"/>
          <p14:tracePt t="50722" x="1928813" y="6483350"/>
          <p14:tracePt t="50739" x="1857375" y="6483350"/>
          <p14:tracePt t="50741" x="1830388" y="6483350"/>
          <p14:tracePt t="50755" x="1768475" y="6483350"/>
          <p14:tracePt t="50772" x="1714500" y="6483350"/>
          <p14:tracePt t="50789" x="1652588" y="6483350"/>
          <p14:tracePt t="50805" x="1581150" y="6483350"/>
          <p14:tracePt t="50822" x="1473200" y="6483350"/>
          <p14:tracePt t="50839" x="1303338" y="6483350"/>
          <p14:tracePt t="50855" x="1081088" y="6483350"/>
          <p14:tracePt t="50872" x="874713" y="6483350"/>
          <p14:tracePt t="50889" x="795338" y="6483350"/>
          <p14:tracePt t="50891" x="768350" y="6483350"/>
          <p14:tracePt t="50905" x="750888" y="6483350"/>
          <p14:tracePt t="50922" x="731838" y="6473825"/>
          <p14:tracePt t="51752" x="768350" y="6473825"/>
          <p14:tracePt t="51775" x="1000125" y="6473825"/>
          <p14:tracePt t="51789" x="1169988" y="6473825"/>
          <p14:tracePt t="51806" x="1303338" y="6473825"/>
          <p14:tracePt t="51823" x="1401763" y="6473825"/>
          <p14:tracePt t="51839" x="1465263" y="6473825"/>
          <p14:tracePt t="51855" x="1509713" y="6473825"/>
          <p14:tracePt t="51872" x="1571625" y="6473825"/>
          <p14:tracePt t="51890" x="1643063" y="6473825"/>
          <p14:tracePt t="51906" x="1741488" y="6473825"/>
          <p14:tracePt t="51922" x="1866900" y="6465888"/>
          <p14:tracePt t="51924" x="1928813" y="6456363"/>
          <p14:tracePt t="51939" x="2062163" y="6438900"/>
          <p14:tracePt t="51955" x="2214563" y="6411913"/>
          <p14:tracePt t="51972" x="2419350" y="6375400"/>
          <p14:tracePt t="51989" x="2670175" y="6330950"/>
          <p14:tracePt t="52005" x="2928938" y="6303963"/>
          <p14:tracePt t="52022" x="3143250" y="6296025"/>
          <p14:tracePt t="52039" x="3348038" y="6296025"/>
          <p14:tracePt t="52056" x="3490913" y="6276975"/>
          <p14:tracePt t="52072" x="3625850" y="6276975"/>
          <p14:tracePt t="52074" x="3697288" y="6276975"/>
          <p14:tracePt t="52089" x="3803650" y="6276975"/>
          <p14:tracePt t="52106" x="4054475" y="6276975"/>
          <p14:tracePt t="52122" x="4340225" y="6276975"/>
          <p14:tracePt t="52125" x="4473575" y="6276975"/>
          <p14:tracePt t="52139" x="4732338" y="6276975"/>
          <p14:tracePt t="52156" x="4946650" y="6259513"/>
          <p14:tracePt t="52172" x="5116513" y="6232525"/>
          <p14:tracePt t="52189" x="5259388" y="6215063"/>
          <p14:tracePt t="52206" x="5429250" y="6188075"/>
          <p14:tracePt t="52222" x="5634038" y="6161088"/>
          <p14:tracePt t="52239" x="5857875" y="6126163"/>
          <p14:tracePt t="52243" x="5983288" y="6108700"/>
          <p14:tracePt t="52256" x="6099175" y="6099175"/>
          <p14:tracePt t="52272" x="6348413" y="6072188"/>
          <p14:tracePt t="52275" x="6491288" y="6072188"/>
          <p14:tracePt t="52290" x="6616700" y="6072188"/>
          <p14:tracePt t="52306" x="6840538" y="6072188"/>
          <p14:tracePt t="52322" x="7027863" y="6072188"/>
          <p14:tracePt t="52325" x="7099300" y="6072188"/>
          <p14:tracePt t="52339" x="7197725" y="6072188"/>
          <p14:tracePt t="52356" x="7277100" y="6072188"/>
          <p14:tracePt t="52372" x="7402513" y="6062663"/>
          <p14:tracePt t="52389" x="7537450" y="6045200"/>
          <p14:tracePt t="52406" x="7680325" y="6018213"/>
          <p14:tracePt t="52422" x="7804150" y="6010275"/>
          <p14:tracePt t="52439" x="7929563" y="6010275"/>
          <p14:tracePt t="52456" x="8054975" y="6010275"/>
          <p14:tracePt t="52472" x="8188325" y="6010275"/>
          <p14:tracePt t="52489" x="8331200" y="6027738"/>
          <p14:tracePt t="52506" x="8483600" y="6037263"/>
          <p14:tracePt t="52525" x="8582025" y="6054725"/>
          <p14:tracePt t="52527" x="8609013" y="6054725"/>
          <p14:tracePt t="52539" x="8680450" y="6062663"/>
          <p14:tracePt t="52556" x="8742363" y="6062663"/>
          <p14:tracePt t="52572" x="8804275" y="6072188"/>
          <p14:tracePt t="52589" x="8823325" y="6072188"/>
          <p14:tracePt t="52606" x="8831263" y="6072188"/>
          <p14:tracePt t="52873" x="8831263" y="6081713"/>
          <p14:tracePt t="53049" x="8831263" y="6072188"/>
          <p14:tracePt t="53076" x="8813800" y="6037263"/>
          <p14:tracePt t="53092" x="8804275" y="6037263"/>
          <p14:tracePt t="53132" x="8796338" y="6037263"/>
          <p14:tracePt t="53329" x="8796338" y="6045200"/>
          <p14:tracePt t="53353" x="8796338" y="6134100"/>
          <p14:tracePt t="53363" x="8786813" y="6188075"/>
          <p14:tracePt t="53375" x="8777288" y="6197600"/>
          <p14:tracePt t="53390" x="8777288" y="6205538"/>
          <p14:tracePt t="53463" x="8777288" y="6197600"/>
          <p14:tracePt t="53482" x="8777288" y="6170613"/>
          <p14:tracePt t="53500" x="8777288" y="6143625"/>
          <p14:tracePt t="53525" x="8777288" y="6134100"/>
          <p14:tracePt t="53632" x="8777288" y="6161088"/>
          <p14:tracePt t="53654" x="8777288" y="6188075"/>
          <p14:tracePt t="53665" x="8786813" y="6188075"/>
          <p14:tracePt t="54426" x="8786813" y="6197600"/>
          <p14:tracePt t="54468" x="8777288" y="6197600"/>
          <p14:tracePt t="54478" x="8769350" y="6197600"/>
          <p14:tracePt t="54493" x="8751888" y="6180138"/>
          <p14:tracePt t="54507" x="8670925" y="6153150"/>
          <p14:tracePt t="54525" x="8582025" y="6108700"/>
          <p14:tracePt t="54540" x="8483600" y="6081713"/>
          <p14:tracePt t="54557" x="8412163" y="6054725"/>
          <p14:tracePt t="54573" x="8340725" y="6037263"/>
          <p14:tracePt t="54590" x="8296275" y="6027738"/>
          <p14:tracePt t="54607" x="8242300" y="6027738"/>
          <p14:tracePt t="54623" x="8170863" y="6018213"/>
          <p14:tracePt t="54640" x="8045450" y="6000750"/>
          <p14:tracePt t="54642" x="7947025" y="5991225"/>
          <p14:tracePt t="54657" x="7848600" y="5973763"/>
          <p14:tracePt t="54674" x="7653338" y="5938838"/>
          <p14:tracePt t="54676" x="7510463" y="5894388"/>
          <p14:tracePt t="54690" x="7385050" y="5867400"/>
          <p14:tracePt t="54693" x="7251700" y="5822950"/>
          <p14:tracePt t="54707" x="6831013" y="5705475"/>
          <p14:tracePt t="54723" x="6545263" y="5626100"/>
          <p14:tracePt t="54740" x="6251575" y="5545138"/>
          <p14:tracePt t="54757" x="6027738" y="5473700"/>
          <p14:tracePt t="54773" x="5822950" y="5411788"/>
          <p14:tracePt t="54790" x="5661025" y="5367338"/>
          <p14:tracePt t="54807" x="5500688" y="5322888"/>
          <p14:tracePt t="54824" x="5313363" y="5268913"/>
          <p14:tracePt t="54826" x="5232400" y="5241925"/>
          <p14:tracePt t="54840" x="5108575" y="5214938"/>
          <p14:tracePt t="54843" x="4991100" y="5187950"/>
          <p14:tracePt t="54857" x="4875213" y="5143500"/>
          <p14:tracePt t="54860" x="4724400" y="5099050"/>
          <p14:tracePt t="54874" x="4527550" y="5045075"/>
          <p14:tracePt t="54890" x="4232275" y="4965700"/>
          <p14:tracePt t="54893" x="4108450" y="4929188"/>
          <p14:tracePt t="54907" x="3929063" y="4875213"/>
          <p14:tracePt t="54924" x="3759200" y="4830763"/>
          <p14:tracePt t="54940" x="3608388" y="4795838"/>
          <p14:tracePt t="54957" x="3490913" y="4759325"/>
          <p14:tracePt t="54974" x="3402013" y="4732338"/>
          <p14:tracePt t="54990" x="3348038" y="4714875"/>
          <p14:tracePt t="55007" x="3286125" y="4687888"/>
          <p14:tracePt t="55024" x="3224213" y="4679950"/>
          <p14:tracePt t="55040" x="3143250" y="4652963"/>
          <p14:tracePt t="55043" x="3125788" y="4643438"/>
          <p14:tracePt t="55057" x="3098800" y="4643438"/>
          <p14:tracePt t="55060" x="3081338" y="4643438"/>
          <p14:tracePt t="55074" x="3062288" y="4633913"/>
          <p14:tracePt t="55090" x="3044825" y="4625975"/>
          <p14:tracePt t="55093" x="3036888" y="4625975"/>
          <p14:tracePt t="55107" x="3017838" y="4625975"/>
          <p14:tracePt t="55124" x="3000375" y="4625975"/>
          <p14:tracePt t="55141" x="2946400" y="4616450"/>
          <p14:tracePt t="55157" x="2901950" y="4608513"/>
          <p14:tracePt t="55174" x="2867025" y="4598988"/>
          <p14:tracePt t="55190" x="2830513" y="4598988"/>
          <p14:tracePt t="55207" x="2786063" y="4598988"/>
          <p14:tracePt t="55224" x="2759075" y="4589463"/>
          <p14:tracePt t="55240" x="2741613" y="4589463"/>
          <p14:tracePt t="55257" x="2732088" y="4589463"/>
          <p14:tracePt t="55274" x="2724150" y="4589463"/>
          <p14:tracePt t="55293" x="2714625" y="4589463"/>
          <p14:tracePt t="55307" x="2714625" y="4581525"/>
          <p14:tracePt t="55325" x="2705100" y="4581525"/>
          <p14:tracePt t="55380" x="2697163" y="4581525"/>
          <p14:tracePt t="55413" x="2687638" y="4581525"/>
          <p14:tracePt t="55485" x="2679700" y="4581525"/>
          <p14:tracePt t="55625" x="2670175" y="4581525"/>
          <p14:tracePt t="55792" x="2660650" y="4581525"/>
          <p14:tracePt t="56281" x="2652713" y="4581525"/>
          <p14:tracePt t="56826" x="2643188" y="4572000"/>
          <p14:tracePt t="63010" x="2633663" y="4572000"/>
          <p14:tracePt t="66177" x="2643188" y="4562475"/>
          <p14:tracePt t="66201" x="2679700" y="4527550"/>
          <p14:tracePt t="66219" x="2697163" y="4491038"/>
          <p14:tracePt t="66230" x="2705100" y="4473575"/>
          <p14:tracePt t="66246" x="2776538" y="4419600"/>
          <p14:tracePt t="66262" x="3000375" y="4357688"/>
          <p14:tracePt t="66280" x="3303588" y="4303713"/>
          <p14:tracePt t="66296" x="3633788" y="4232275"/>
          <p14:tracePt t="66312" x="3884613" y="4179888"/>
          <p14:tracePt t="66329" x="4152900" y="4108450"/>
          <p14:tracePt t="66332" x="4295775" y="4062413"/>
          <p14:tracePt t="66346" x="4465638" y="4017963"/>
          <p14:tracePt t="66363" x="4884738" y="3894138"/>
          <p14:tracePt t="66365" x="5143500" y="3822700"/>
          <p14:tracePt t="66380" x="5715000" y="3608388"/>
          <p14:tracePt t="66396" x="5991225" y="3509963"/>
          <p14:tracePt t="66412" x="6180138" y="3419475"/>
          <p14:tracePt t="66429" x="6242050" y="3367088"/>
          <p14:tracePt t="66446" x="6259513" y="3348038"/>
          <p14:tracePt t="66463" x="6259513" y="3276600"/>
          <p14:tracePt t="66480" x="6259513" y="3214688"/>
          <p14:tracePt t="66496" x="6259513" y="3179763"/>
          <p14:tracePt t="66513" x="6259513" y="3152775"/>
          <p14:tracePt t="66530" x="6251575" y="3116263"/>
          <p14:tracePt t="66533" x="6251575" y="3098800"/>
          <p14:tracePt t="66546" x="6251575" y="3081338"/>
          <p14:tracePt t="66563" x="6251575" y="3044825"/>
          <p14:tracePt t="66566" x="6251575" y="3009900"/>
          <p14:tracePt t="66580" x="6259513" y="2982913"/>
          <p14:tracePt t="66596" x="6259513" y="2973388"/>
          <p14:tracePt t="66613" x="6259513" y="2965450"/>
          <p14:tracePt t="66652" x="6259513" y="29559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B070E-EB3F-4040-8BE3-752A21F7A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93912"/>
          </a:xfrm>
        </p:spPr>
        <p:txBody>
          <a:bodyPr/>
          <a:lstStyle/>
          <a:p>
            <a:pPr algn="ctr"/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9AB096-1D65-47F7-9790-5BF04A04D3D5}"/>
              </a:ext>
            </a:extLst>
          </p:cNvPr>
          <p:cNvSpPr/>
          <p:nvPr/>
        </p:nvSpPr>
        <p:spPr>
          <a:xfrm>
            <a:off x="0" y="1"/>
            <a:ext cx="12192000" cy="9939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1.1. ERDA theoretical considerations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39D25D-21EF-4076-B6D4-0A75FD2E57FC}"/>
              </a:ext>
            </a:extLst>
          </p:cNvPr>
          <p:cNvSpPr/>
          <p:nvPr/>
        </p:nvSpPr>
        <p:spPr>
          <a:xfrm>
            <a:off x="0" y="3721767"/>
            <a:ext cx="5558589" cy="31362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diagram of scattering and recoil events, 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before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collision.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Where M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mass of the  projectile ion, M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 the mass of the target element.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E</a:t>
            </a:r>
            <a:r>
              <a:rPr kumimoji="0" lang="en-ZA" sz="16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are energies of scattered and recoiled ions respectively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 is the scattering angle and β is the recoil angle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en-ZA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6212A73-D27F-4375-95BB-8C7F5ABE7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3882" y="1099860"/>
            <a:ext cx="5426243" cy="2621907"/>
          </a:xfr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250B1D-A8B6-48A2-85EC-5A25A0449829}"/>
                  </a:ext>
                </a:extLst>
              </p:cNvPr>
              <p:cNvSpPr/>
              <p:nvPr/>
            </p:nvSpPr>
            <p:spPr>
              <a:xfrm>
                <a:off x="5558589" y="993912"/>
                <a:ext cx="6633411" cy="5864087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Energy E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r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of the recoiled atom: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ZA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en-ZA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n-ZA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ZA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r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0" lang="en-ZA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ZA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kumimoji="0" lang="en-ZA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E</m:t>
                            </m:r>
                          </m:e>
                          <m:sub>
                            <m:r>
                              <a:rPr kumimoji="0" lang="en-ZA" sz="1800" b="0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= K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r</a:t>
                </a:r>
                <a:r>
                  <a:rPr kumimoji="0" lang="en-ZA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ZA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ZA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+mn-cs"/>
                          </a:rPr>
                          <m:t>4</m:t>
                        </m:r>
                        <m:sSub>
                          <m:sSubPr>
                            <m:ctrlPr>
                              <a:rPr kumimoji="0" lang="en-ZA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kumimoji="0" lang="en-ZA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M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2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kumimoji="0" lang="en-ZA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+mn-cs"/>
                          </a:rPr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kumimoji="0" lang="en-ZA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0" lang="en-ZA" sz="1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kumimoji="0" lang="en-ZA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ZA" sz="1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Calibri" panose="020F0502020204030204" pitchFamily="34" charset="0"/>
                                        <a:cs typeface="+mn-cs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kumimoji="0" lang="en-ZA" sz="1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Calibri" panose="020F0502020204030204" pitchFamily="34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kumimoji="0" lang="en-ZA" sz="14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+mn-cs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kumimoji="0" lang="en-ZA" sz="14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ZA" sz="1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Calibri" panose="020F0502020204030204" pitchFamily="34" charset="0"/>
                                        <a:cs typeface="+mn-cs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kumimoji="0" lang="en-ZA" sz="14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Calibri" panose="020F0502020204030204" pitchFamily="34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cos</a:t>
                </a:r>
                <a:r>
                  <a:rPr kumimoji="0" lang="en-ZA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2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 α </a:t>
                </a:r>
                <a:endPara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Where K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r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is the recoil kinematic factor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Probability </a:t>
                </a:r>
                <a:r>
                  <a:rPr kumimoji="0" lang="el-G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σ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of a target atom to be recoiled in a particular direction </a:t>
                </a:r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α: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ZA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d>
                          <m:dPr>
                            <m:ctrlPr>
                              <a:rPr kumimoji="0" lang="en-ZA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ZA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kumimoji="0" lang="en-ZA" sz="18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kumimoji="0" lang="en-ZA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σ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0" lang="en-ZA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d</m:t>
                                </m:r>
                                <m:r>
                                  <m:rPr>
                                    <m:nor/>
                                  </m:rPr>
                                  <a:rPr kumimoji="0" lang="en-ZA" sz="18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Ω</m:t>
                                </m:r>
                              </m:den>
                            </m:f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kumimoji="0" lang="en-ZA" sz="18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r</m:t>
                        </m:r>
                      </m:sub>
                    </m:sSub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ZA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ZA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kumimoji="0" lang="en-ZA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kumimoji="0" lang="en-ZA" sz="16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kumimoji="0" lang="en-ZA" sz="1600" b="0" i="1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sSub>
                                          <m:sSubPr>
                                            <m:ctrlPr>
                                              <a:rPr kumimoji="0" lang="en-ZA" sz="1600" b="0" i="1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ea typeface="Times New Roman" panose="020206030504050203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m:rPr>
                                                <m:nor/>
                                              </m:rPr>
                                              <a:rPr kumimoji="0" lang="en-ZA" sz="1600" b="0" i="0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 panose="02020603050405020304" pitchFamily="18" charset="0"/>
                                                <a:ea typeface="Times New Roman" panose="02020603050405020304" pitchFamily="18" charset="0"/>
                                                <a:cs typeface="+mn-cs"/>
                                              </a:rPr>
                                              <m:t>Z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nor/>
                                              </m:rPr>
                                              <a:rPr kumimoji="0" lang="en-ZA" sz="1600" b="0" i="0" u="none" strike="noStrike" kern="1200" cap="none" spc="0" normalizeH="0" baseline="0" noProof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Times New Roman" panose="02020603050405020304" pitchFamily="18" charset="0"/>
                                                <a:ea typeface="Times New Roman" panose="02020603050405020304" pitchFamily="18" charset="0"/>
                                                <a:cs typeface="+mn-cs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r>
                                          <m:rPr>
                                            <m:nor/>
                                          </m:rPr>
                                          <a:rPr kumimoji="0" lang="en-ZA" sz="1600" b="0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Times New Roman" panose="02020603050405020304" pitchFamily="18" charset="0"/>
                                            <a:ea typeface="Times New Roman" panose="02020603050405020304" pitchFamily="18" charset="0"/>
                                            <a:cs typeface="+mn-cs"/>
                                          </a:rPr>
                                          <m:t>Z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nor/>
                                          </m:rPr>
                                          <a:rPr kumimoji="0" lang="en-ZA" sz="1600" b="0" i="0" u="none" strike="noStrike" kern="1200" cap="none" spc="0" normalizeH="0" baseline="0" noProof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Times New Roman" panose="02020603050405020304" pitchFamily="18" charset="0"/>
                                            <a:ea typeface="Times New Roman" panose="020206030504050203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e</m:t>
                                    </m:r>
                                  </m:e>
                                  <m:sup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kumimoji="0" lang="en-ZA" sz="16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Times New Roman" panose="020206030504050203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kumimoji="0" lang="en-ZA" sz="16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E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kumimoji="0" lang="en-ZA" sz="1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ZA" sz="16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0" lang="en-ZA" sz="16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kumimoji="0" lang="en-ZA" sz="16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1+</m:t>
                            </m:r>
                            <m:f>
                              <m:fPr>
                                <m:ctrlPr>
                                  <a:rPr kumimoji="0" lang="en-ZA" sz="16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kumimoji="0" lang="en-ZA" sz="16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kumimoji="0" lang="en-ZA" sz="16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M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kumimoji="0" lang="en-ZA" sz="16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Times New Roman" panose="02020603050405020304" pitchFamily="18" charset="0"/>
                                        <a:ea typeface="Times New Roman" panose="02020603050405020304" pitchFamily="18" charset="0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kumimoji="0" lang="en-ZA" sz="16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Z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ZA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ZA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+mn-cs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kumimoji="0" lang="en-ZA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COS</m:t>
                            </m:r>
                          </m:e>
                          <m:sup>
                            <m:r>
                              <m:rPr>
                                <m:nor/>
                              </m:rPr>
                              <a:rPr kumimoji="0" lang="en-ZA" sz="14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Times New Roman" panose="020206030504050203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3 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kumimoji="0" lang="en-ZA" sz="1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+mn-cs"/>
                          </a:rPr>
                          <m:t>α</m:t>
                        </m:r>
                      </m:den>
                    </m:f>
                  </m:oMath>
                </a14:m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l-GR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σ</a:t>
                </a:r>
                <a:r>
                  <a:rPr kumimoji="0" lang="en-Z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ZA" sz="1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kumimoji="0" lang="en-ZA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 Z</a:t>
                </a:r>
                <a:r>
                  <a:rPr kumimoji="0" lang="en-ZA" sz="1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  <a:r>
                  <a:rPr kumimoji="0" lang="en-ZA" sz="18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kumimoji="0" lang="en-Z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Where E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0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is given in MeV, e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 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= 1.4398 x 10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-13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MeV.cm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ZA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ZA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kumimoji="0" lang="en-ZA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dσ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n-ZA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d</m:t>
                            </m:r>
                            <m:r>
                              <a:rPr kumimoji="0" lang="en-ZA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Ω</m:t>
                            </m:r>
                          </m:den>
                        </m:f>
                      </m:e>
                    </m:d>
                  </m:oMath>
                </a14:m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is in cm</a:t>
                </a:r>
                <a:r>
                  <a:rPr kumimoji="0" lang="en-ZA" sz="18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. Z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1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and Z</a:t>
                </a:r>
                <a:r>
                  <a:rPr kumimoji="0" lang="en-ZA" sz="18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2</a:t>
                </a:r>
                <a:r>
                  <a:rPr kumimoji="0" lang="en-ZA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imes New Roman" panose="02020603050405020304" pitchFamily="18" charset="0"/>
                    <a:cs typeface="+mn-cs"/>
                  </a:rPr>
                  <a:t> are atomic numbers of the projectile and target element respectively</a:t>
                </a: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 pitchFamily="34" charset="0"/>
                  <a:ea typeface="Calibri" panose="020F0502020204030204" pitchFamily="34" charset="0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ZA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6250B1D-A8B6-48A2-85EC-5A25A04498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589" y="993912"/>
                <a:ext cx="6633411" cy="5864087"/>
              </a:xfrm>
              <a:prstGeom prst="rect">
                <a:avLst/>
              </a:prstGeom>
              <a:blipFill>
                <a:blip r:embed="rId5"/>
                <a:stretch>
                  <a:fillRect l="-734" r="-642" b="-2178"/>
                </a:stretch>
              </a:blipFill>
            </p:spPr>
            <p:txBody>
              <a:bodyPr/>
              <a:lstStyle/>
              <a:p>
                <a:r>
                  <a:rPr lang="en-Z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213E02E8-E903-4C43-9C32-69B6C16E8920}"/>
              </a:ext>
            </a:extLst>
          </p:cNvPr>
          <p:cNvSpPr/>
          <p:nvPr/>
        </p:nvSpPr>
        <p:spPr>
          <a:xfrm>
            <a:off x="5558589" y="1023599"/>
            <a:ext cx="6633411" cy="6006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Kinematics</a:t>
            </a: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150E0E-CF3C-4B4D-8789-9DB174A242BB}"/>
              </a:ext>
            </a:extLst>
          </p:cNvPr>
          <p:cNvSpPr/>
          <p:nvPr/>
        </p:nvSpPr>
        <p:spPr>
          <a:xfrm>
            <a:off x="5558589" y="3057561"/>
            <a:ext cx="6633411" cy="60060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Cross section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ECE6396-301A-45E4-8C63-65C0EBCBA2DC}"/>
              </a:ext>
            </a:extLst>
          </p:cNvPr>
          <p:cNvSpPr/>
          <p:nvPr/>
        </p:nvSpPr>
        <p:spPr>
          <a:xfrm>
            <a:off x="27664" y="2202869"/>
            <a:ext cx="641075" cy="594921"/>
          </a:xfrm>
          <a:prstGeom prst="ellipse">
            <a:avLst/>
          </a:prstGeom>
          <a:solidFill>
            <a:srgbClr val="00B0F0"/>
          </a:solidFill>
          <a:ln>
            <a:solidFill>
              <a:schemeClr val="accent3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15C042-49CA-4118-B776-8297F4CD325A}"/>
              </a:ext>
            </a:extLst>
          </p:cNvPr>
          <p:cNvSpPr/>
          <p:nvPr/>
        </p:nvSpPr>
        <p:spPr>
          <a:xfrm>
            <a:off x="4090365" y="1149452"/>
            <a:ext cx="686352" cy="50288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82A5D7-14EB-495F-B1A7-940DC8217932}"/>
              </a:ext>
            </a:extLst>
          </p:cNvPr>
          <p:cNvSpPr/>
          <p:nvPr/>
        </p:nvSpPr>
        <p:spPr>
          <a:xfrm>
            <a:off x="4380931" y="2931876"/>
            <a:ext cx="486922" cy="46941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6D9883A-6C5B-498C-9A2C-A8D861A06E11}"/>
              </a:ext>
            </a:extLst>
          </p:cNvPr>
          <p:cNvSpPr/>
          <p:nvPr/>
        </p:nvSpPr>
        <p:spPr>
          <a:xfrm>
            <a:off x="2470244" y="2229358"/>
            <a:ext cx="447722" cy="377364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Audio 32">
            <a:hlinkClick r:id="" action="ppaction://media"/>
            <a:extLst>
              <a:ext uri="{FF2B5EF4-FFF2-40B4-BE49-F238E27FC236}">
                <a16:creationId xmlns:a16="http://schemas.microsoft.com/office/drawing/2014/main" id="{000A467C-837C-4B4E-9484-A4C8F8174B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020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400"/>
    </mc:Choice>
    <mc:Fallback>
      <p:transition spd="slow" advTm="10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3" x="6089650" y="3616325"/>
          <p14:tracePt t="1015" x="6081713" y="3616325"/>
          <p14:tracePt t="1043" x="6072188" y="3598863"/>
          <p14:tracePt t="1060" x="6010275" y="3554413"/>
          <p14:tracePt t="1068" x="4919663" y="3205163"/>
          <p14:tracePt t="1084" x="4394200" y="3089275"/>
          <p14:tracePt t="1101" x="4000500" y="3036888"/>
          <p14:tracePt t="1117" x="3786188" y="2990850"/>
          <p14:tracePt t="1120" x="3714750" y="2973388"/>
          <p14:tracePt t="1134" x="3660775" y="2955925"/>
          <p14:tracePt t="1137" x="3616325" y="2938463"/>
          <p14:tracePt t="1151" x="3581400" y="2919413"/>
          <p14:tracePt t="1167" x="3509963" y="2894013"/>
          <p14:tracePt t="1170" x="3490913" y="2867025"/>
          <p14:tracePt t="1184" x="3411538" y="2813050"/>
          <p14:tracePt t="1201" x="3348038" y="2751138"/>
          <p14:tracePt t="1217" x="3214688" y="2608263"/>
          <p14:tracePt t="1234" x="3044825" y="2446338"/>
          <p14:tracePt t="1251" x="2803525" y="2241550"/>
          <p14:tracePt t="1268" x="2581275" y="2081213"/>
          <p14:tracePt t="1284" x="2446338" y="1990725"/>
          <p14:tracePt t="1301" x="2357438" y="1911350"/>
          <p14:tracePt t="1318" x="2303463" y="1866900"/>
          <p14:tracePt t="1320" x="2276475" y="1830388"/>
          <p14:tracePt t="1334" x="2259013" y="1812925"/>
          <p14:tracePt t="1351" x="2224088" y="1724025"/>
          <p14:tracePt t="1354" x="2205038" y="1652588"/>
          <p14:tracePt t="1368" x="2197100" y="1571625"/>
          <p14:tracePt t="1384" x="2179638" y="1285875"/>
          <p14:tracePt t="1401" x="2179638" y="1089025"/>
          <p14:tracePt t="1418" x="2179638" y="919163"/>
          <p14:tracePt t="1434" x="2187575" y="758825"/>
          <p14:tracePt t="1451" x="2214563" y="625475"/>
          <p14:tracePt t="1468" x="2232025" y="490538"/>
          <p14:tracePt t="1484" x="2241550" y="384175"/>
          <p14:tracePt t="1501" x="2241550" y="330200"/>
          <p14:tracePt t="1518" x="2241550" y="295275"/>
          <p14:tracePt t="1520" x="2241550" y="285750"/>
          <p14:tracePt t="1534" x="2241550" y="276225"/>
          <p14:tracePt t="1551" x="2241550" y="250825"/>
          <p14:tracePt t="1568" x="2241550" y="223838"/>
          <p14:tracePt t="1584" x="2241550" y="204788"/>
          <p14:tracePt t="1601" x="2241550" y="196850"/>
          <p14:tracePt t="1618" x="2241550" y="187325"/>
          <p14:tracePt t="1634" x="2251075" y="187325"/>
          <p14:tracePt t="1720" x="2259013" y="187325"/>
          <p14:tracePt t="1744" x="2276475" y="223838"/>
          <p14:tracePt t="1750" x="2276475" y="241300"/>
          <p14:tracePt t="1757" x="2286000" y="258763"/>
          <p14:tracePt t="1768" x="2295525" y="295275"/>
          <p14:tracePt t="1784" x="2312988" y="330200"/>
          <p14:tracePt t="1801" x="2357438" y="401638"/>
          <p14:tracePt t="1818" x="2411413" y="465138"/>
          <p14:tracePt t="1834" x="2446338" y="500063"/>
          <p14:tracePt t="1851" x="2465388" y="517525"/>
          <p14:tracePt t="1868" x="2473325" y="517525"/>
          <p14:tracePt t="1884" x="2473325" y="527050"/>
          <p14:tracePt t="2129" x="2482850" y="509588"/>
          <p14:tracePt t="2153" x="2482850" y="500063"/>
          <p14:tracePt t="2160" x="2490788" y="482600"/>
          <p14:tracePt t="2185" x="2509838" y="455613"/>
          <p14:tracePt t="2201" x="2544763" y="438150"/>
          <p14:tracePt t="2218" x="2562225" y="419100"/>
          <p14:tracePt t="2235" x="2581275" y="419100"/>
          <p14:tracePt t="2251" x="2625725" y="419100"/>
          <p14:tracePt t="2268" x="2697163" y="419100"/>
          <p14:tracePt t="2285" x="2776538" y="446088"/>
          <p14:tracePt t="2288" x="2830513" y="473075"/>
          <p14:tracePt t="2301" x="2857500" y="500063"/>
          <p14:tracePt t="2304" x="2867025" y="500063"/>
          <p14:tracePt t="2318" x="2874963" y="509588"/>
          <p14:tracePt t="2565" x="2867025" y="509588"/>
          <p14:tracePt t="2806" x="2867025" y="527050"/>
          <p14:tracePt t="2830" x="2857500" y="544513"/>
          <p14:tracePt t="2848" x="2847975" y="561975"/>
          <p14:tracePt t="2865" x="2847975" y="571500"/>
          <p14:tracePt t="2873" x="2840038" y="571500"/>
          <p14:tracePt t="2885" x="2840038" y="581025"/>
          <p14:tracePt t="2902" x="2840038" y="598488"/>
          <p14:tracePt t="2904" x="2840038" y="608013"/>
          <p14:tracePt t="2935" x="2840038" y="615950"/>
          <p14:tracePt t="3126" x="2830513" y="615950"/>
          <p14:tracePt t="3147" x="2813050" y="581025"/>
          <p14:tracePt t="3156" x="2803525" y="571500"/>
          <p14:tracePt t="3169" x="2803525" y="554038"/>
          <p14:tracePt t="3185" x="2795588" y="536575"/>
          <p14:tracePt t="3209" x="2795588" y="527050"/>
          <p14:tracePt t="3224" x="2795588" y="517525"/>
          <p14:tracePt t="3235" x="2795588" y="509588"/>
          <p14:tracePt t="3252" x="2795588" y="500063"/>
          <p14:tracePt t="3268" x="2786063" y="490538"/>
          <p14:tracePt t="3285" x="2776538" y="473075"/>
          <p14:tracePt t="3302" x="2776538" y="465138"/>
          <p14:tracePt t="3499" x="2768600" y="465138"/>
          <p14:tracePt t="3510" x="2768600" y="438150"/>
          <p14:tracePt t="3520" x="2795588" y="419100"/>
          <p14:tracePt t="3535" x="2857500" y="419100"/>
          <p14:tracePt t="3538" x="2874963" y="419100"/>
          <p14:tracePt t="3552" x="2938463" y="419100"/>
          <p14:tracePt t="3569" x="3000375" y="419100"/>
          <p14:tracePt t="3585" x="3044825" y="419100"/>
          <p14:tracePt t="3602" x="3071813" y="419100"/>
          <p14:tracePt t="3619" x="3108325" y="428625"/>
          <p14:tracePt t="3635" x="3160713" y="438150"/>
          <p14:tracePt t="3652" x="3232150" y="455613"/>
          <p14:tracePt t="3669" x="3322638" y="473075"/>
          <p14:tracePt t="3685" x="3384550" y="482600"/>
          <p14:tracePt t="3689" x="3429000" y="490538"/>
          <p14:tracePt t="3702" x="3446463" y="490538"/>
          <p14:tracePt t="3719" x="3500438" y="490538"/>
          <p14:tracePt t="3735" x="3536950" y="500063"/>
          <p14:tracePt t="3738" x="3562350" y="500063"/>
          <p14:tracePt t="3752" x="3616325" y="517525"/>
          <p14:tracePt t="3769" x="3705225" y="527050"/>
          <p14:tracePt t="3785" x="3803650" y="536575"/>
          <p14:tracePt t="3802" x="3902075" y="536575"/>
          <p14:tracePt t="3819" x="4010025" y="536575"/>
          <p14:tracePt t="3835" x="4125913" y="536575"/>
          <p14:tracePt t="3852" x="4224338" y="536575"/>
          <p14:tracePt t="3869" x="4303713" y="536575"/>
          <p14:tracePt t="3885" x="4367213" y="536575"/>
          <p14:tracePt t="3888" x="4402138" y="536575"/>
          <p14:tracePt t="3902" x="4446588" y="536575"/>
          <p14:tracePt t="3905" x="4510088" y="536575"/>
          <p14:tracePt t="3919" x="4581525" y="536575"/>
          <p14:tracePt t="3936" x="4732338" y="536575"/>
          <p14:tracePt t="3938" x="4795838" y="536575"/>
          <p14:tracePt t="3952" x="4911725" y="536575"/>
          <p14:tracePt t="3969" x="4956175" y="536575"/>
          <p14:tracePt t="3985" x="4983163" y="536575"/>
          <p14:tracePt t="4002" x="5018088" y="536575"/>
          <p14:tracePt t="4022" x="5081588" y="544513"/>
          <p14:tracePt t="4035" x="5180013" y="554038"/>
          <p14:tracePt t="4052" x="5276850" y="561975"/>
          <p14:tracePt t="4069" x="5357813" y="561975"/>
          <p14:tracePt t="4085" x="5429250" y="561975"/>
          <p14:tracePt t="4088" x="5456238" y="561975"/>
          <p14:tracePt t="4102" x="5483225" y="561975"/>
          <p14:tracePt t="4105" x="5518150" y="561975"/>
          <p14:tracePt t="4120" x="5562600" y="561975"/>
          <p14:tracePt t="4135" x="5715000" y="561975"/>
          <p14:tracePt t="4138" x="5822950" y="561975"/>
          <p14:tracePt t="4152" x="6018213" y="571500"/>
          <p14:tracePt t="4169" x="6205538" y="588963"/>
          <p14:tracePt t="4185" x="6303963" y="598488"/>
          <p14:tracePt t="4202" x="6348413" y="608013"/>
          <p14:tracePt t="4219" x="6375400" y="615950"/>
          <p14:tracePt t="4235" x="6384925" y="625475"/>
          <p14:tracePt t="4282" x="6394450" y="625475"/>
          <p14:tracePt t="4350" x="6402388" y="625475"/>
          <p14:tracePt t="4381" x="6402388" y="633413"/>
          <p14:tracePt t="4394" x="6402388" y="660400"/>
          <p14:tracePt t="4403" x="6402388" y="669925"/>
          <p14:tracePt t="4421" x="6419850" y="687388"/>
          <p14:tracePt t="4436" x="6419850" y="696913"/>
          <p14:tracePt t="4452" x="6419850" y="704850"/>
          <p14:tracePt t="5108" x="6411913" y="714375"/>
          <p14:tracePt t="5117" x="6402388" y="731838"/>
          <p14:tracePt t="5132" x="6384925" y="741363"/>
          <p14:tracePt t="5144" x="6170613" y="803275"/>
          <p14:tracePt t="5153" x="6062663" y="847725"/>
          <p14:tracePt t="5169" x="5670550" y="973138"/>
          <p14:tracePt t="5186" x="4973638" y="1169988"/>
          <p14:tracePt t="5203" x="4125913" y="1411288"/>
          <p14:tracePt t="5219" x="3303588" y="1670050"/>
          <p14:tracePt t="5236" x="2482850" y="1874838"/>
          <p14:tracePt t="5253" x="1643063" y="2081213"/>
          <p14:tracePt t="5269" x="1017588" y="2251075"/>
          <p14:tracePt t="5272" x="776288" y="2322513"/>
          <p14:tracePt t="5286" x="615950" y="2384425"/>
          <p14:tracePt t="5303" x="393700" y="2482850"/>
          <p14:tracePt t="5305" x="312738" y="2527300"/>
          <p14:tracePt t="5320" x="231775" y="2589213"/>
          <p14:tracePt t="5336" x="125413" y="2660650"/>
          <p14:tracePt t="5353" x="115888" y="2670175"/>
          <p14:tracePt t="5370" x="61913" y="2670175"/>
          <p14:tracePt t="5386" x="0" y="2670175"/>
          <p14:tracePt t="5403" x="0" y="2616200"/>
          <p14:tracePt t="5420" x="0" y="2554288"/>
          <p14:tracePt t="5436" x="0" y="2517775"/>
          <p14:tracePt t="5453" x="0" y="2509838"/>
          <p14:tracePt t="5473" x="0" y="2500313"/>
          <p14:tracePt t="5816" x="0" y="2490788"/>
          <p14:tracePt t="5826" x="0" y="2482850"/>
          <p14:tracePt t="5850" x="0" y="2473325"/>
          <p14:tracePt t="5875" x="0" y="2465388"/>
          <p14:tracePt t="5898" x="0" y="2455863"/>
          <p14:tracePt t="5906" x="0" y="2446338"/>
          <p14:tracePt t="5922" x="0" y="2438400"/>
          <p14:tracePt t="5938" x="0" y="2428875"/>
          <p14:tracePt t="5954" x="0" y="2419350"/>
          <p14:tracePt t="5963" x="0" y="2411413"/>
          <p14:tracePt t="6010" x="0" y="2401888"/>
          <p14:tracePt t="6042" x="0" y="2393950"/>
          <p14:tracePt t="6215" x="9525" y="2384425"/>
          <p14:tracePt t="6251" x="9525" y="2374900"/>
          <p14:tracePt t="6274" x="9525" y="2366963"/>
          <p14:tracePt t="6290" x="9525" y="2357438"/>
          <p14:tracePt t="6297" x="9525" y="2339975"/>
          <p14:tracePt t="6313" x="9525" y="2322513"/>
          <p14:tracePt t="6322" x="9525" y="2312988"/>
          <p14:tracePt t="6337" x="17463" y="2295525"/>
          <p14:tracePt t="6353" x="17463" y="2276475"/>
          <p14:tracePt t="6370" x="17463" y="2241550"/>
          <p14:tracePt t="6388" x="26988" y="2224088"/>
          <p14:tracePt t="6403" x="36513" y="2197100"/>
          <p14:tracePt t="6420" x="36513" y="2179638"/>
          <p14:tracePt t="6438" x="36513" y="2170113"/>
          <p14:tracePt t="6453" x="44450" y="2152650"/>
          <p14:tracePt t="6456" x="44450" y="2143125"/>
          <p14:tracePt t="6470" x="44450" y="2133600"/>
          <p14:tracePt t="6508" x="44450" y="2125663"/>
          <p14:tracePt t="6877" x="44450" y="2133600"/>
          <p14:tracePt t="6897" x="44450" y="2152650"/>
          <p14:tracePt t="6906" x="44450" y="2160588"/>
          <p14:tracePt t="6921" x="53975" y="2170113"/>
          <p14:tracePt t="7109" x="61913" y="2170113"/>
          <p14:tracePt t="7240" x="61913" y="2160588"/>
          <p14:tracePt t="7255" x="71438" y="2152650"/>
          <p14:tracePt t="7266" x="71438" y="2143125"/>
          <p14:tracePt t="7292" x="80963" y="2133600"/>
          <p14:tracePt t="7313" x="80963" y="2125663"/>
          <p14:tracePt t="7322" x="80963" y="2116138"/>
          <p14:tracePt t="7329" x="88900" y="2108200"/>
          <p14:tracePt t="7345" x="98425" y="2089150"/>
          <p14:tracePt t="7361" x="107950" y="2081213"/>
          <p14:tracePt t="7371" x="115888" y="2062163"/>
          <p14:tracePt t="7389" x="133350" y="2044700"/>
          <p14:tracePt t="7404" x="160338" y="2036763"/>
          <p14:tracePt t="7408" x="169863" y="2027238"/>
          <p14:tracePt t="7421" x="179388" y="2027238"/>
          <p14:tracePt t="7437" x="187325" y="2027238"/>
          <p14:tracePt t="7454" x="196850" y="2017713"/>
          <p14:tracePt t="7516" x="204788" y="2017713"/>
          <p14:tracePt t="7530" x="214313" y="2017713"/>
          <p14:tracePt t="7540" x="223838" y="2017713"/>
          <p14:tracePt t="7555" x="231775" y="2009775"/>
          <p14:tracePt t="7602" x="241300" y="2000250"/>
          <p14:tracePt t="7626" x="250825" y="2000250"/>
          <p14:tracePt t="7641" x="258763" y="2000250"/>
          <p14:tracePt t="7717" x="268288" y="2000250"/>
          <p14:tracePt t="7741" x="276225" y="2000250"/>
          <p14:tracePt t="7749" x="339725" y="2000250"/>
          <p14:tracePt t="7756" x="357188" y="2000250"/>
          <p14:tracePt t="7771" x="374650" y="2000250"/>
          <p14:tracePt t="7788" x="384175" y="2000250"/>
          <p14:tracePt t="7804" x="393700" y="2009775"/>
          <p14:tracePt t="7842" x="401638" y="2009775"/>
          <p14:tracePt t="7849" x="401638" y="2017713"/>
          <p14:tracePt t="7857" x="419100" y="2027238"/>
          <p14:tracePt t="7871" x="419100" y="2036763"/>
          <p14:tracePt t="7888" x="428625" y="2044700"/>
          <p14:tracePt t="7890" x="438150" y="2054225"/>
          <p14:tracePt t="7904" x="446088" y="2062163"/>
          <p14:tracePt t="7929" x="446088" y="2071688"/>
          <p14:tracePt t="8233" x="446088" y="2081213"/>
          <p14:tracePt t="8702" x="438150" y="2081213"/>
          <p14:tracePt t="9051" x="438150" y="2062163"/>
          <p14:tracePt t="9100" x="438150" y="2054225"/>
          <p14:tracePt t="9350" x="438150" y="2062163"/>
          <p14:tracePt t="9631" x="438150" y="2071688"/>
          <p14:tracePt t="9667" x="428625" y="2081213"/>
          <p14:tracePt t="9699" x="428625" y="2089150"/>
          <p14:tracePt t="9723" x="428625" y="2098675"/>
          <p14:tracePt t="9932" x="438150" y="2089150"/>
          <p14:tracePt t="9947" x="446088" y="2089150"/>
          <p14:tracePt t="9962" x="473075" y="2089150"/>
          <p14:tracePt t="9972" x="482600" y="2089150"/>
          <p14:tracePt t="9988" x="500063" y="2089150"/>
          <p14:tracePt t="10005" x="517525" y="2089150"/>
          <p14:tracePt t="10025" x="517525" y="2098675"/>
          <p14:tracePt t="10038" x="517525" y="2108200"/>
          <p14:tracePt t="10055" x="517525" y="2125663"/>
          <p14:tracePt t="10072" x="517525" y="2143125"/>
          <p14:tracePt t="10074" x="517525" y="2152650"/>
          <p14:tracePt t="10088" x="517525" y="2160588"/>
          <p14:tracePt t="10113" x="517525" y="2170113"/>
          <p14:tracePt t="10339" x="509588" y="2179638"/>
          <p14:tracePt t="10369" x="509588" y="2187575"/>
          <p14:tracePt t="10498" x="500063" y="2187575"/>
          <p14:tracePt t="10958" x="500063" y="2197100"/>
          <p14:tracePt t="10996" x="500063" y="2205038"/>
          <p14:tracePt t="11019" x="509588" y="2224088"/>
          <p14:tracePt t="11041" x="517525" y="2232025"/>
          <p14:tracePt t="11065" x="536575" y="2232025"/>
          <p14:tracePt t="11097" x="554038" y="2232025"/>
          <p14:tracePt t="11106" x="571500" y="2232025"/>
          <p14:tracePt t="11114" x="588963" y="2232025"/>
          <p14:tracePt t="11122" x="608013" y="2232025"/>
          <p14:tracePt t="11139" x="633413" y="2232025"/>
          <p14:tracePt t="11156" x="642938" y="2232025"/>
          <p14:tracePt t="11172" x="652463" y="2232025"/>
          <p14:tracePt t="11286" x="642938" y="2241550"/>
          <p14:tracePt t="11316" x="642938" y="2251075"/>
          <p14:tracePt t="11331" x="633413" y="2259013"/>
          <p14:tracePt t="11346" x="633413" y="2276475"/>
          <p14:tracePt t="11378" x="625475" y="2276475"/>
          <p14:tracePt t="11394" x="615950" y="2276475"/>
          <p14:tracePt t="11427" x="608013" y="2276475"/>
          <p14:tracePt t="11458" x="598488" y="2268538"/>
          <p14:tracePt t="11466" x="581025" y="2251075"/>
          <p14:tracePt t="11474" x="581025" y="2241550"/>
          <p14:tracePt t="11489" x="571500" y="2232025"/>
          <p14:tracePt t="11506" x="561975" y="2214563"/>
          <p14:tracePt t="11522" x="561975" y="2205038"/>
          <p14:tracePt t="11539" x="561975" y="2197100"/>
          <p14:tracePt t="11577" x="561975" y="2187575"/>
          <p14:tracePt t="11594" x="554038" y="2179638"/>
          <p14:tracePt t="11611" x="554038" y="2170113"/>
          <p14:tracePt t="11619" x="554038" y="2160588"/>
          <p14:tracePt t="11634" x="554038" y="2152650"/>
          <p14:tracePt t="11719" x="554038" y="2143125"/>
          <p14:tracePt t="11791" x="544513" y="2143125"/>
          <p14:tracePt t="11812" x="544513" y="2152650"/>
          <p14:tracePt t="11827" x="544513" y="2160588"/>
          <p14:tracePt t="11850" x="544513" y="2170113"/>
          <p14:tracePt t="11915" x="544513" y="2179638"/>
          <p14:tracePt t="11997" x="554038" y="2179638"/>
          <p14:tracePt t="12031" x="554038" y="2160588"/>
          <p14:tracePt t="12044" x="571500" y="2125663"/>
          <p14:tracePt t="12049" x="571500" y="2116138"/>
          <p14:tracePt t="12059" x="571500" y="2098675"/>
          <p14:tracePt t="12073" x="581025" y="2062163"/>
          <p14:tracePt t="12089" x="588963" y="2054225"/>
          <p14:tracePt t="12106" x="598488" y="2027238"/>
          <p14:tracePt t="12123" x="608013" y="2017713"/>
          <p14:tracePt t="12139" x="615950" y="2009775"/>
          <p14:tracePt t="12156" x="625475" y="2009775"/>
          <p14:tracePt t="12177" x="633413" y="2009775"/>
          <p14:tracePt t="12189" x="642938" y="2009775"/>
          <p14:tracePt t="12226" x="652463" y="2009775"/>
          <p14:tracePt t="12243" x="669925" y="2027238"/>
          <p14:tracePt t="12251" x="679450" y="2027238"/>
          <p14:tracePt t="12258" x="687388" y="2044700"/>
          <p14:tracePt t="12273" x="696913" y="2054225"/>
          <p14:tracePt t="12289" x="704850" y="2062163"/>
          <p14:tracePt t="12306" x="704850" y="2071688"/>
          <p14:tracePt t="12323" x="714375" y="2081213"/>
          <p14:tracePt t="12339" x="714375" y="2089150"/>
          <p14:tracePt t="12356" x="723900" y="2108200"/>
          <p14:tracePt t="12377" x="723900" y="2116138"/>
          <p14:tracePt t="12393" x="723900" y="2125663"/>
          <p14:tracePt t="12410" x="723900" y="2133600"/>
          <p14:tracePt t="12423" x="723900" y="2143125"/>
          <p14:tracePt t="12440" x="723900" y="2152650"/>
          <p14:tracePt t="12456" x="723900" y="2170113"/>
          <p14:tracePt t="12497" x="723900" y="2179638"/>
          <p14:tracePt t="12521" x="714375" y="2179638"/>
          <p14:tracePt t="12546" x="714375" y="2187575"/>
          <p14:tracePt t="12662" x="714375" y="2197100"/>
          <p14:tracePt t="12976" x="714375" y="2205038"/>
          <p14:tracePt t="12990" x="714375" y="2214563"/>
          <p14:tracePt t="13003" x="714375" y="2224088"/>
          <p14:tracePt t="13378" x="714375" y="2232025"/>
          <p14:tracePt t="14392" x="704850" y="2241550"/>
          <p14:tracePt t="15021" x="704850" y="2251075"/>
          <p14:tracePt t="15048" x="704850" y="2259013"/>
          <p14:tracePt t="15058" x="696913" y="2295525"/>
          <p14:tracePt t="15074" x="696913" y="2303463"/>
          <p14:tracePt t="15091" x="696913" y="2312988"/>
          <p14:tracePt t="15114" x="696913" y="2322513"/>
          <p14:tracePt t="15146" x="687388" y="2330450"/>
          <p14:tracePt t="15162" x="687388" y="2339975"/>
          <p14:tracePt t="15171" x="687388" y="2347913"/>
          <p14:tracePt t="15179" x="679450" y="2347913"/>
          <p14:tracePt t="15191" x="679450" y="2357438"/>
          <p14:tracePt t="15208" x="669925" y="2366963"/>
          <p14:tracePt t="15211" x="660400" y="2374900"/>
          <p14:tracePt t="15226" x="652463" y="2384425"/>
          <p14:tracePt t="15242" x="642938" y="2384425"/>
          <p14:tracePt t="15258" x="633413" y="2401888"/>
          <p14:tracePt t="15274" x="615950" y="2401888"/>
          <p14:tracePt t="15291" x="608013" y="2401888"/>
          <p14:tracePt t="15309" x="598488" y="2411413"/>
          <p14:tracePt t="15329" x="588963" y="2411413"/>
          <p14:tracePt t="15341" x="581025" y="2411413"/>
          <p14:tracePt t="15357" x="571500" y="2411413"/>
          <p14:tracePt t="15374" x="554038" y="2411413"/>
          <p14:tracePt t="15391" x="527050" y="2419350"/>
          <p14:tracePt t="15394" x="517525" y="2419350"/>
          <p14:tracePt t="15408" x="500063" y="2419350"/>
          <p14:tracePt t="15424" x="465138" y="2428875"/>
          <p14:tracePt t="15441" x="446088" y="2438400"/>
          <p14:tracePt t="15458" x="438150" y="2446338"/>
          <p14:tracePt t="15481" x="419100" y="2446338"/>
          <p14:tracePt t="15497" x="419100" y="2455863"/>
          <p14:tracePt t="15513" x="411163" y="2455863"/>
          <p14:tracePt t="16222" x="419100" y="2455863"/>
          <p14:tracePt t="16243" x="438150" y="2455863"/>
          <p14:tracePt t="16249" x="455613" y="2455863"/>
          <p14:tracePt t="16260" x="473075" y="2455863"/>
          <p14:tracePt t="16275" x="536575" y="2455863"/>
          <p14:tracePt t="16291" x="642938" y="2455863"/>
          <p14:tracePt t="16308" x="758825" y="2455863"/>
          <p14:tracePt t="16325" x="830263" y="2455863"/>
          <p14:tracePt t="16341" x="866775" y="2455863"/>
          <p14:tracePt t="16358" x="893763" y="2455863"/>
          <p14:tracePt t="16360" x="911225" y="2455863"/>
          <p14:tracePt t="16375" x="928688" y="2455863"/>
          <p14:tracePt t="16377" x="955675" y="2455863"/>
          <p14:tracePt t="16391" x="982663" y="2455863"/>
          <p14:tracePt t="16408" x="1108075" y="2455863"/>
          <p14:tracePt t="16425" x="1187450" y="2455863"/>
          <p14:tracePt t="16441" x="1250950" y="2455863"/>
          <p14:tracePt t="16458" x="1295400" y="2446338"/>
          <p14:tracePt t="16475" x="1322388" y="2446338"/>
          <p14:tracePt t="16491" x="1357313" y="2446338"/>
          <p14:tracePt t="16508" x="1438275" y="2446338"/>
          <p14:tracePt t="16525" x="1598613" y="2446338"/>
          <p14:tracePt t="16541" x="1768475" y="2465388"/>
          <p14:tracePt t="16558" x="1911350" y="2473325"/>
          <p14:tracePt t="16561" x="1965325" y="2482850"/>
          <p14:tracePt t="16577" x="2009775" y="2482850"/>
          <p14:tracePt t="16592" x="2017713" y="2482850"/>
          <p14:tracePt t="16594" x="2027238" y="2482850"/>
          <p14:tracePt t="16608" x="2036763" y="2482850"/>
          <p14:tracePt t="17126" x="2044700" y="2482850"/>
          <p14:tracePt t="17157" x="2054225" y="2482850"/>
          <p14:tracePt t="17623" x="2062163" y="2482850"/>
          <p14:tracePt t="17637" x="2089150" y="2465388"/>
          <p14:tracePt t="17651" x="2108200" y="2446338"/>
          <p14:tracePt t="17659" x="2116138" y="2446338"/>
          <p14:tracePt t="17675" x="2125663" y="2438400"/>
          <p14:tracePt t="17692" x="2143125" y="2419350"/>
          <p14:tracePt t="17709" x="2160588" y="2411413"/>
          <p14:tracePt t="17725" x="2170113" y="2401888"/>
          <p14:tracePt t="17742" x="2179638" y="2393950"/>
          <p14:tracePt t="17759" x="2197100" y="2393950"/>
          <p14:tracePt t="17761" x="2205038" y="2393950"/>
          <p14:tracePt t="17775" x="2214563" y="2393950"/>
          <p14:tracePt t="17778" x="2224088" y="2393950"/>
          <p14:tracePt t="17792" x="2268538" y="2393950"/>
          <p14:tracePt t="17809" x="2295525" y="2393950"/>
          <p14:tracePt t="17825" x="2322513" y="2393950"/>
          <p14:tracePt t="17842" x="2339975" y="2393950"/>
          <p14:tracePt t="17859" x="2374900" y="2393950"/>
          <p14:tracePt t="17875" x="2419350" y="2393950"/>
          <p14:tracePt t="17892" x="2473325" y="2393950"/>
          <p14:tracePt t="17909" x="2500313" y="2393950"/>
          <p14:tracePt t="17925" x="2517775" y="2393950"/>
          <p14:tracePt t="17942" x="2527300" y="2393950"/>
          <p14:tracePt t="19063" x="2527300" y="2374900"/>
          <p14:tracePt t="19073" x="2527300" y="2366963"/>
          <p14:tracePt t="19081" x="2527300" y="2357438"/>
          <p14:tracePt t="19093" x="2527300" y="2347913"/>
          <p14:tracePt t="19109" x="2527300" y="2339975"/>
          <p14:tracePt t="19126" x="2527300" y="2330450"/>
          <p14:tracePt t="19143" x="2527300" y="2322513"/>
          <p14:tracePt t="19159" x="2527300" y="2312988"/>
          <p14:tracePt t="19178" x="2527300" y="2303463"/>
          <p14:tracePt t="19193" x="2517775" y="2303463"/>
          <p14:tracePt t="19210" x="2509838" y="2295525"/>
          <p14:tracePt t="19252" x="2509838" y="2286000"/>
          <p14:tracePt t="19268" x="2500313" y="2276475"/>
          <p14:tracePt t="19734" x="2500313" y="2268538"/>
          <p14:tracePt t="19755" x="2490788" y="2241550"/>
          <p14:tracePt t="19786" x="2482850" y="2205038"/>
          <p14:tracePt t="19795" x="2482850" y="2197100"/>
          <p14:tracePt t="19810" x="2482850" y="2187575"/>
          <p14:tracePt t="19934" x="2473325" y="2187575"/>
          <p14:tracePt t="19990" x="2465388" y="2187575"/>
          <p14:tracePt t="20064" x="2455863" y="2187575"/>
          <p14:tracePt t="20079" x="2446338" y="2197100"/>
          <p14:tracePt t="20241" x="2438400" y="2205038"/>
          <p14:tracePt t="20620" x="2455863" y="2197100"/>
          <p14:tracePt t="20633" x="2465388" y="2179638"/>
          <p14:tracePt t="20645" x="2473325" y="2160588"/>
          <p14:tracePt t="20661" x="2509838" y="2143125"/>
          <p14:tracePt t="20679" x="2527300" y="2133600"/>
          <p14:tracePt t="20693" x="2544763" y="2108200"/>
          <p14:tracePt t="20721" x="2544763" y="2098675"/>
          <p14:tracePt t="20730" x="2554288" y="2098675"/>
          <p14:tracePt t="20746" x="2554288" y="2089150"/>
          <p14:tracePt t="20763" x="2571750" y="2071688"/>
          <p14:tracePt t="20778" x="2589213" y="2054225"/>
          <p14:tracePt t="20793" x="2633663" y="2044700"/>
          <p14:tracePt t="20810" x="2660650" y="2027238"/>
          <p14:tracePt t="20828" x="2705100" y="2027238"/>
          <p14:tracePt t="20844" x="2751138" y="2027238"/>
          <p14:tracePt t="20860" x="2776538" y="2027238"/>
          <p14:tracePt t="20877" x="2803525" y="2036763"/>
          <p14:tracePt t="20897" x="2822575" y="2054225"/>
          <p14:tracePt t="20921" x="2822575" y="2062163"/>
          <p14:tracePt t="20930" x="2822575" y="2071688"/>
          <p14:tracePt t="20944" x="2822575" y="2081213"/>
          <p14:tracePt t="20960" x="2813050" y="2116138"/>
          <p14:tracePt t="20977" x="2803525" y="2143125"/>
          <p14:tracePt t="20994" x="2786063" y="2160588"/>
          <p14:tracePt t="21011" x="2768600" y="2179638"/>
          <p14:tracePt t="21028" x="2751138" y="2205038"/>
          <p14:tracePt t="21046" x="2724150" y="2224088"/>
          <p14:tracePt t="21065" x="2714625" y="2224088"/>
          <p14:tracePt t="21126" x="2705100" y="2224088"/>
          <p14:tracePt t="21215" x="2697163" y="2232025"/>
          <p14:tracePt t="22487" x="2687638" y="2241550"/>
          <p14:tracePt t="23010" x="2697163" y="2241550"/>
          <p14:tracePt t="23036" x="2732088" y="2232025"/>
          <p14:tracePt t="23052" x="2741613" y="2232025"/>
          <p14:tracePt t="23061" x="2822575" y="2205038"/>
          <p14:tracePt t="23078" x="2830513" y="2205038"/>
          <p14:tracePt t="23095" x="2840038" y="2205038"/>
          <p14:tracePt t="23112" x="2857500" y="2197100"/>
          <p14:tracePt t="23129" x="2919413" y="2187575"/>
          <p14:tracePt t="23131" x="2946400" y="2187575"/>
          <p14:tracePt t="23145" x="2973388" y="2187575"/>
          <p14:tracePt t="23343" x="2982913" y="2187575"/>
          <p14:tracePt t="23462" x="2990850" y="2187575"/>
          <p14:tracePt t="23471" x="3000375" y="2187575"/>
          <p14:tracePt t="23479" x="3009900" y="2187575"/>
          <p14:tracePt t="23495" x="3036888" y="2197100"/>
          <p14:tracePt t="23514" x="3044825" y="2197100"/>
          <p14:tracePt t="23546" x="3054350" y="2197100"/>
          <p14:tracePt t="23587" x="3062288" y="2197100"/>
          <p14:tracePt t="23603" x="3071813" y="2197100"/>
          <p14:tracePt t="23635" x="3081338" y="2197100"/>
          <p14:tracePt t="23644" x="3089275" y="2197100"/>
          <p14:tracePt t="23658" x="3098800" y="2187575"/>
          <p14:tracePt t="23667" x="3098800" y="2179638"/>
          <p14:tracePt t="23679" x="3108325" y="2170113"/>
          <p14:tracePt t="23695" x="3133725" y="2108200"/>
          <p14:tracePt t="23698" x="3152775" y="2081213"/>
          <p14:tracePt t="23712" x="3170238" y="2054225"/>
          <p14:tracePt t="23729" x="3214688" y="1990725"/>
          <p14:tracePt t="23745" x="3224213" y="1982788"/>
          <p14:tracePt t="23853" x="3232150" y="1982788"/>
          <p14:tracePt t="23901" x="3241675" y="1982788"/>
          <p14:tracePt t="23912" x="3259138" y="1982788"/>
          <p14:tracePt t="23931" x="3286125" y="1990725"/>
          <p14:tracePt t="23937" x="3375025" y="2017713"/>
          <p14:tracePt t="23945" x="3394075" y="2027238"/>
          <p14:tracePt t="23962" x="3419475" y="2036763"/>
          <p14:tracePt t="24001" x="3438525" y="2044700"/>
          <p14:tracePt t="24017" x="3438525" y="2054225"/>
          <p14:tracePt t="24033" x="3446463" y="2054225"/>
          <p14:tracePt t="24050" x="3446463" y="2062163"/>
          <p14:tracePt t="24073" x="3446463" y="2071688"/>
          <p14:tracePt t="24097" x="3446463" y="2081213"/>
          <p14:tracePt t="24105" x="3446463" y="2089150"/>
          <p14:tracePt t="24121" x="3446463" y="2098675"/>
          <p14:tracePt t="24137" x="3446463" y="2108200"/>
          <p14:tracePt t="24153" x="3446463" y="2116138"/>
          <p14:tracePt t="24169" x="3455988" y="2125663"/>
          <p14:tracePt t="24185" x="3455988" y="2133600"/>
          <p14:tracePt t="24201" x="3455988" y="2143125"/>
          <p14:tracePt t="24217" x="3455988" y="2152650"/>
          <p14:tracePt t="24228" x="3455988" y="2160588"/>
          <p14:tracePt t="24245" x="3455988" y="2170113"/>
          <p14:tracePt t="24262" x="3455988" y="2187575"/>
          <p14:tracePt t="24279" x="3446463" y="2205038"/>
          <p14:tracePt t="24295" x="3429000" y="2224088"/>
          <p14:tracePt t="24338" x="3419475" y="2224088"/>
          <p14:tracePt t="24354" x="3411538" y="2224088"/>
          <p14:tracePt t="24362" x="3402013" y="2224088"/>
          <p14:tracePt t="24370" x="3384550" y="2224088"/>
          <p14:tracePt t="24387" x="3375025" y="2224088"/>
          <p14:tracePt t="24402" x="3367088" y="2224088"/>
          <p14:tracePt t="24434" x="3357563" y="2224088"/>
          <p14:tracePt t="24466" x="3348038" y="2224088"/>
          <p14:tracePt t="24483" x="3340100" y="2214563"/>
          <p14:tracePt t="24506" x="3340100" y="2197100"/>
          <p14:tracePt t="24515" x="3340100" y="2187575"/>
          <p14:tracePt t="24523" x="3340100" y="2179638"/>
          <p14:tracePt t="24531" x="3340100" y="2170113"/>
          <p14:tracePt t="24547" x="3340100" y="2160588"/>
          <p14:tracePt t="24562" x="3340100" y="2152650"/>
          <p14:tracePt t="24594" x="3340100" y="2143125"/>
          <p14:tracePt t="24618" x="3340100" y="2133600"/>
          <p14:tracePt t="24634" x="3357563" y="2125663"/>
          <p14:tracePt t="24642" x="3367088" y="2125663"/>
          <p14:tracePt t="24650" x="3384550" y="2125663"/>
          <p14:tracePt t="24662" x="3411538" y="2116138"/>
          <p14:tracePt t="24679" x="3446463" y="2108200"/>
          <p14:tracePt t="24681" x="3473450" y="2098675"/>
          <p14:tracePt t="24712" x="3482975" y="2098675"/>
          <p14:tracePt t="24729" x="3490913" y="2098675"/>
          <p14:tracePt t="24789" x="3500438" y="2098675"/>
          <p14:tracePt t="24813" x="3509963" y="2098675"/>
          <p14:tracePt t="24849" x="3509963" y="2125663"/>
          <p14:tracePt t="24857" x="3509963" y="2133600"/>
          <p14:tracePt t="24865" x="3509963" y="2143125"/>
          <p14:tracePt t="24881" x="3509963" y="2152650"/>
          <p14:tracePt t="24905" x="3509963" y="2160588"/>
          <p14:tracePt t="24930" x="3509963" y="2170113"/>
          <p14:tracePt t="24945" x="3500438" y="2170113"/>
          <p14:tracePt t="24961" x="3500438" y="2179638"/>
          <p14:tracePt t="24977" x="3482975" y="2179638"/>
          <p14:tracePt t="25017" x="3473450" y="2179638"/>
          <p14:tracePt t="25114" x="3473450" y="2170113"/>
          <p14:tracePt t="25123" x="3473450" y="2152650"/>
          <p14:tracePt t="25134" x="3473450" y="2133600"/>
          <p14:tracePt t="25146" x="3500438" y="2098675"/>
          <p14:tracePt t="25162" x="3517900" y="2071688"/>
          <p14:tracePt t="25179" x="3536950" y="2036763"/>
          <p14:tracePt t="25196" x="3571875" y="2000250"/>
          <p14:tracePt t="25212" x="3608388" y="1955800"/>
          <p14:tracePt t="25229" x="3670300" y="1884363"/>
          <p14:tracePt t="25246" x="3714750" y="1839913"/>
          <p14:tracePt t="25262" x="3741738" y="1812925"/>
          <p14:tracePt t="25279" x="3751263" y="1795463"/>
          <p14:tracePt t="25296" x="3768725" y="1776413"/>
          <p14:tracePt t="25298" x="3776663" y="1768475"/>
          <p14:tracePt t="25313" x="3786188" y="1751013"/>
          <p14:tracePt t="25329" x="3803650" y="1724025"/>
          <p14:tracePt t="25346" x="3813175" y="1714500"/>
          <p14:tracePt t="25362" x="3813175" y="1697038"/>
          <p14:tracePt t="25379" x="3813175" y="1687513"/>
          <p14:tracePt t="25396" x="3813175" y="1670050"/>
          <p14:tracePt t="25412" x="3813175" y="1652588"/>
          <p14:tracePt t="25429" x="3822700" y="1633538"/>
          <p14:tracePt t="25446" x="3822700" y="1616075"/>
          <p14:tracePt t="25449" x="3822700" y="1608138"/>
          <p14:tracePt t="25462" x="3822700" y="1598613"/>
          <p14:tracePt t="25479" x="3822700" y="1589088"/>
          <p14:tracePt t="25496" x="3822700" y="1581150"/>
          <p14:tracePt t="25512" x="3822700" y="1571625"/>
          <p14:tracePt t="25529" x="3822700" y="1562100"/>
          <p14:tracePt t="25908" x="3822700" y="1554163"/>
          <p14:tracePt t="26007" x="3830638" y="1544638"/>
          <p14:tracePt t="26066" x="3830638" y="1536700"/>
          <p14:tracePt t="26113" x="3840163" y="1536700"/>
          <p14:tracePt t="26909" x="3830638" y="1536700"/>
          <p14:tracePt t="26920" x="3830638" y="1544638"/>
          <p14:tracePt t="26934" x="3830638" y="1554163"/>
          <p14:tracePt t="26950" x="3830638" y="1562100"/>
          <p14:tracePt t="26969" x="3830638" y="1571625"/>
          <p14:tracePt t="27002" x="3830638" y="1581150"/>
          <p14:tracePt t="27018" x="3830638" y="1589088"/>
          <p14:tracePt t="27026" x="3830638" y="1598613"/>
          <p14:tracePt t="27035" x="3830638" y="1608138"/>
          <p14:tracePt t="27051" x="3830638" y="1625600"/>
          <p14:tracePt t="27064" x="3803650" y="1670050"/>
          <p14:tracePt t="27082" x="3768725" y="1741488"/>
          <p14:tracePt t="27097" x="3625850" y="1893888"/>
          <p14:tracePt t="27113" x="3544888" y="1982788"/>
          <p14:tracePt t="27130" x="3482975" y="2054225"/>
          <p14:tracePt t="27147" x="3411538" y="2152650"/>
          <p14:tracePt t="27163" x="3367088" y="2197100"/>
          <p14:tracePt t="27181" x="3330575" y="2232025"/>
          <p14:tracePt t="27197" x="3303588" y="2251075"/>
          <p14:tracePt t="27213" x="3276600" y="2276475"/>
          <p14:tracePt t="27230" x="3259138" y="2295525"/>
          <p14:tracePt t="27232" x="3251200" y="2312988"/>
          <p14:tracePt t="27247" x="3241675" y="2312988"/>
          <p14:tracePt t="27249" x="3214688" y="2330450"/>
          <p14:tracePt t="27263" x="3205163" y="2330450"/>
          <p14:tracePt t="27282" x="3187700" y="2347913"/>
          <p14:tracePt t="27297" x="3116263" y="2411413"/>
          <p14:tracePt t="27313" x="3081338" y="2446338"/>
          <p14:tracePt t="27330" x="3036888" y="2473325"/>
          <p14:tracePt t="27347" x="2973388" y="2490788"/>
          <p14:tracePt t="27363" x="2867025" y="2500313"/>
          <p14:tracePt t="27382" x="2795588" y="2509838"/>
          <p14:tracePt t="27397" x="2751138" y="2509838"/>
          <p14:tracePt t="27413" x="2714625" y="2509838"/>
          <p14:tracePt t="27430" x="2687638" y="2509838"/>
          <p14:tracePt t="27432" x="2679700" y="2509838"/>
          <p14:tracePt t="27447" x="2670175" y="2509838"/>
          <p14:tracePt t="27490" x="2660650" y="2509838"/>
          <p14:tracePt t="27554" x="2652713" y="2509838"/>
          <p14:tracePt t="27563" x="2652713" y="2500313"/>
          <p14:tracePt t="27570" x="2660650" y="2490788"/>
          <p14:tracePt t="27581" x="2660650" y="2482850"/>
          <p14:tracePt t="27597" x="2660650" y="2465388"/>
          <p14:tracePt t="27613" x="2660650" y="2455863"/>
          <p14:tracePt t="27630" x="2660650" y="2446338"/>
          <p14:tracePt t="27717" x="2660650" y="2438400"/>
          <p14:tracePt t="27774" x="2670175" y="2438400"/>
          <p14:tracePt t="27786" x="2679700" y="2438400"/>
          <p14:tracePt t="27805" x="2687638" y="2438400"/>
          <p14:tracePt t="27819" x="2697163" y="2438400"/>
          <p14:tracePt t="27837" x="2697163" y="2446338"/>
          <p14:tracePt t="27849" x="2705100" y="2446338"/>
          <p14:tracePt t="27864" x="2705100" y="2455863"/>
          <p14:tracePt t="27880" x="2705100" y="2465388"/>
          <p14:tracePt t="27898" x="2705100" y="2482850"/>
          <p14:tracePt t="27914" x="2705100" y="2500313"/>
          <p14:tracePt t="27931" x="2705100" y="2509838"/>
          <p14:tracePt t="28004" x="2697163" y="2509838"/>
          <p14:tracePt t="28021" x="2687638" y="2509838"/>
          <p14:tracePt t="28031" x="2670175" y="2500313"/>
          <p14:tracePt t="28044" x="2660650" y="2490788"/>
          <p14:tracePt t="28057" x="2660650" y="2482850"/>
          <p14:tracePt t="28066" x="2652713" y="2473325"/>
          <p14:tracePt t="28082" x="2652713" y="2455863"/>
          <p14:tracePt t="28098" x="2652713" y="2438400"/>
          <p14:tracePt t="28114" x="2652713" y="2419350"/>
          <p14:tracePt t="28131" x="2652713" y="2401888"/>
          <p14:tracePt t="28148" x="2660650" y="2393950"/>
          <p14:tracePt t="28296" x="2670175" y="2393950"/>
          <p14:tracePt t="28314" x="2679700" y="2393950"/>
          <p14:tracePt t="28331" x="2679700" y="2401888"/>
          <p14:tracePt t="28348" x="2679700" y="2419350"/>
          <p14:tracePt t="28364" x="2679700" y="2428875"/>
          <p14:tracePt t="28381" x="2679700" y="2438400"/>
          <p14:tracePt t="28397" x="2679700" y="2446338"/>
          <p14:tracePt t="28414" x="2670175" y="2446338"/>
          <p14:tracePt t="28431" x="2660650" y="2446338"/>
          <p14:tracePt t="28474" x="2652713" y="2446338"/>
          <p14:tracePt t="28482" x="2643188" y="2446338"/>
          <p14:tracePt t="28498" x="2633663" y="2446338"/>
          <p14:tracePt t="28514" x="2633663" y="2438400"/>
          <p14:tracePt t="28537" x="2633663" y="2428875"/>
          <p14:tracePt t="28553" x="2633663" y="2419350"/>
          <p14:tracePt t="28587" x="2643188" y="2419350"/>
          <p14:tracePt t="28596" x="2652713" y="2419350"/>
          <p14:tracePt t="28657" x="2660650" y="2419350"/>
          <p14:tracePt t="29050" x="2670175" y="2419350"/>
          <p14:tracePt t="29074" x="2679700" y="2411413"/>
          <p14:tracePt t="29089" x="2687638" y="2401888"/>
          <p14:tracePt t="29099" x="2697163" y="2401888"/>
          <p14:tracePt t="29105" x="2724150" y="2401888"/>
          <p14:tracePt t="29114" x="2741613" y="2393950"/>
          <p14:tracePt t="29131" x="2768600" y="2393950"/>
          <p14:tracePt t="29149" x="2786063" y="2393950"/>
          <p14:tracePt t="29188" x="2795588" y="2393950"/>
          <p14:tracePt t="29209" x="2795588" y="2401888"/>
          <p14:tracePt t="29225" x="2795588" y="2411413"/>
          <p14:tracePt t="29234" x="2795588" y="2419350"/>
          <p14:tracePt t="29241" x="2795588" y="2428875"/>
          <p14:tracePt t="29250" x="2795588" y="2438400"/>
          <p14:tracePt t="29282" x="2795588" y="2446338"/>
          <p14:tracePt t="29367" x="2786063" y="2446338"/>
          <p14:tracePt t="29382" x="2768600" y="2438400"/>
          <p14:tracePt t="29403" x="2768600" y="2428875"/>
          <p14:tracePt t="29411" x="2759075" y="2419350"/>
          <p14:tracePt t="29425" x="2759075" y="2411413"/>
          <p14:tracePt t="29441" x="2759075" y="2401888"/>
          <p14:tracePt t="29466" x="2759075" y="2384425"/>
          <p14:tracePt t="29482" x="2768600" y="2384425"/>
          <p14:tracePt t="29498" x="2776538" y="2384425"/>
          <p14:tracePt t="29505" x="2786063" y="2384425"/>
          <p14:tracePt t="29587" x="2786063" y="2393950"/>
          <p14:tracePt t="29598" x="2786063" y="2401888"/>
          <p14:tracePt t="29627" x="2776538" y="2411413"/>
          <p14:tracePt t="29643" x="2768600" y="2419350"/>
          <p14:tracePt t="29726" x="2759075" y="2419350"/>
          <p14:tracePt t="30472" x="2768600" y="2428875"/>
          <p14:tracePt t="30488" x="2776538" y="2446338"/>
          <p14:tracePt t="30507" x="2786063" y="2446338"/>
          <p14:tracePt t="30515" x="2813050" y="2465388"/>
          <p14:tracePt t="30532" x="2830513" y="2465388"/>
          <p14:tracePt t="30549" x="2867025" y="2482850"/>
          <p14:tracePt t="30565" x="2911475" y="2500313"/>
          <p14:tracePt t="30582" x="2982913" y="2527300"/>
          <p14:tracePt t="30599" x="3027363" y="2554288"/>
          <p14:tracePt t="30601" x="3036888" y="2554288"/>
          <p14:tracePt t="30615" x="3054350" y="2562225"/>
          <p14:tracePt t="30632" x="3071813" y="2571750"/>
          <p14:tracePt t="30649" x="3081338" y="2581275"/>
          <p14:tracePt t="30665" x="3116263" y="2608263"/>
          <p14:tracePt t="30682" x="3143250" y="2616200"/>
          <p14:tracePt t="30699" x="3179763" y="2643188"/>
          <p14:tracePt t="30715" x="3205163" y="2643188"/>
          <p14:tracePt t="30732" x="3214688" y="2652713"/>
          <p14:tracePt t="30749" x="3214688" y="2660650"/>
          <p14:tracePt t="30765" x="3224213" y="2670175"/>
          <p14:tracePt t="30803" x="3224213" y="2679700"/>
          <p14:tracePt t="30826" x="3232150" y="2697163"/>
          <p14:tracePt t="30852" x="3241675" y="2697163"/>
          <p14:tracePt t="30867" x="3241675" y="2705100"/>
          <p14:tracePt t="30883" x="3251200" y="2714625"/>
          <p14:tracePt t="31017" x="3259138" y="2724150"/>
          <p14:tracePt t="31025" x="3259138" y="2732088"/>
          <p14:tracePt t="31041" x="3268663" y="2732088"/>
          <p14:tracePt t="31082" x="3276600" y="2741613"/>
          <p14:tracePt t="31123" x="3286125" y="2741613"/>
          <p14:tracePt t="31139" x="3286125" y="2732088"/>
          <p14:tracePt t="31155" x="3295650" y="2724150"/>
          <p14:tracePt t="31171" x="3303588" y="2714625"/>
          <p14:tracePt t="31180" x="3313113" y="2705100"/>
          <p14:tracePt t="31310" x="3313113" y="2697163"/>
          <p14:tracePt t="31336" x="3313113" y="2687638"/>
          <p14:tracePt t="31458" x="3313113" y="2679700"/>
          <p14:tracePt t="31538" x="3313113" y="2670175"/>
          <p14:tracePt t="31719" x="3313113" y="2660650"/>
          <p14:tracePt t="31756" x="3313113" y="2652713"/>
          <p14:tracePt t="32070" x="3313113" y="2643188"/>
          <p14:tracePt t="32081" x="3438525" y="2598738"/>
          <p14:tracePt t="32090" x="3465513" y="2589213"/>
          <p14:tracePt t="32099" x="3490913" y="2581275"/>
          <p14:tracePt t="32116" x="3500438" y="2581275"/>
          <p14:tracePt t="32132" x="3509963" y="2571750"/>
          <p14:tracePt t="32179" x="3517900" y="2571750"/>
          <p14:tracePt t="32210" x="3527425" y="2571750"/>
          <p14:tracePt t="32258" x="3536950" y="2581275"/>
          <p14:tracePt t="32267" x="3544888" y="2581275"/>
          <p14:tracePt t="32275" x="3544888" y="2589213"/>
          <p14:tracePt t="32283" x="3554413" y="2598738"/>
          <p14:tracePt t="32307" x="3562350" y="2608263"/>
          <p14:tracePt t="32322" x="3562350" y="2616200"/>
          <p14:tracePt t="32337" x="3571875" y="2625725"/>
          <p14:tracePt t="32349" x="3581400" y="2633663"/>
          <p14:tracePt t="32366" x="3581400" y="2643188"/>
          <p14:tracePt t="32382" x="3581400" y="2660650"/>
          <p14:tracePt t="32385" x="3581400" y="2670175"/>
          <p14:tracePt t="32416" x="3581400" y="2687638"/>
          <p14:tracePt t="32432" x="3581400" y="2705100"/>
          <p14:tracePt t="32449" x="3581400" y="2714625"/>
          <p14:tracePt t="32466" x="3581400" y="2724150"/>
          <p14:tracePt t="32482" x="3571875" y="2732088"/>
          <p14:tracePt t="32505" x="3562350" y="2732088"/>
          <p14:tracePt t="32537" x="3554413" y="2732088"/>
          <p14:tracePt t="32546" x="3554413" y="2741613"/>
          <p14:tracePt t="32571" x="3544888" y="2741613"/>
          <p14:tracePt t="32587" x="3544888" y="2751138"/>
          <p14:tracePt t="32618" x="3536950" y="2751138"/>
          <p14:tracePt t="32659" x="3527425" y="2759075"/>
          <p14:tracePt t="32766" x="3544888" y="2768600"/>
          <p14:tracePt t="32778" x="3616325" y="2795588"/>
          <p14:tracePt t="32788" x="3670300" y="2813050"/>
          <p14:tracePt t="32800" x="3714750" y="2822575"/>
          <p14:tracePt t="32816" x="3822700" y="2847975"/>
          <p14:tracePt t="32819" x="3875088" y="2867025"/>
          <p14:tracePt t="32833" x="4017963" y="2911475"/>
          <p14:tracePt t="32850" x="4143375" y="2955925"/>
          <p14:tracePt t="32866" x="4241800" y="3000375"/>
          <p14:tracePt t="32883" x="4375150" y="3054350"/>
          <p14:tracePt t="32900" x="4465638" y="3098800"/>
          <p14:tracePt t="32916" x="4581525" y="3143250"/>
          <p14:tracePt t="32933" x="4679950" y="3170238"/>
          <p14:tracePt t="32949" x="4813300" y="3224213"/>
          <p14:tracePt t="32966" x="4911725" y="3268663"/>
          <p14:tracePt t="32969" x="4956175" y="3295650"/>
          <p14:tracePt t="32983" x="4983163" y="3303588"/>
          <p14:tracePt t="32985" x="5000625" y="3322638"/>
          <p14:tracePt t="33001" x="5010150" y="3330575"/>
          <p14:tracePt t="33016" x="5027613" y="3340100"/>
          <p14:tracePt t="33019" x="5037138" y="3340100"/>
          <p14:tracePt t="33035" x="5045075" y="3348038"/>
          <p14:tracePt t="33049" x="5062538" y="3367088"/>
          <p14:tracePt t="33066" x="5099050" y="3384550"/>
          <p14:tracePt t="33083" x="5126038" y="3394075"/>
          <p14:tracePt t="33101" x="5143500" y="3402013"/>
          <p14:tracePt t="33116" x="5170488" y="3429000"/>
          <p14:tracePt t="33133" x="5197475" y="3455988"/>
          <p14:tracePt t="33150" x="5214938" y="3473450"/>
          <p14:tracePt t="33166" x="5232400" y="3482975"/>
          <p14:tracePt t="33183" x="5241925" y="3490913"/>
          <p14:tracePt t="33185" x="5241925" y="3500438"/>
          <p14:tracePt t="33202" x="5251450" y="3517900"/>
          <p14:tracePt t="33216" x="5259388" y="3517900"/>
          <p14:tracePt t="33219" x="5259388" y="3527425"/>
          <p14:tracePt t="33233" x="5268913" y="3554413"/>
          <p14:tracePt t="33250" x="5295900" y="3589338"/>
          <p14:tracePt t="33266" x="5303838" y="3598863"/>
          <p14:tracePt t="33283" x="5313363" y="3616325"/>
          <p14:tracePt t="33302" x="5322888" y="3625850"/>
          <p14:tracePt t="33316" x="5322888" y="3633788"/>
          <p14:tracePt t="33333" x="5322888" y="3652838"/>
          <p14:tracePt t="33354" x="5322888" y="3660775"/>
          <p14:tracePt t="33370" x="5322888" y="3670300"/>
          <p14:tracePt t="33421" x="5322888" y="3687763"/>
          <p14:tracePt t="33429" x="5313363" y="3687763"/>
          <p14:tracePt t="33438" x="5303838" y="3705225"/>
          <p14:tracePt t="33451" x="5268913" y="3705225"/>
          <p14:tracePt t="33466" x="5214938" y="3705225"/>
          <p14:tracePt t="33483" x="5170488" y="3705225"/>
          <p14:tracePt t="33500" x="5133975" y="3705225"/>
          <p14:tracePt t="33516" x="5116513" y="3697288"/>
          <p14:tracePt t="33533" x="5116513" y="3670300"/>
          <p14:tracePt t="33550" x="5116513" y="3625850"/>
          <p14:tracePt t="33566" x="5116513" y="3598863"/>
          <p14:tracePt t="33569" x="5133975" y="3589338"/>
          <p14:tracePt t="33583" x="5133975" y="3581400"/>
          <p14:tracePt t="33585" x="5153025" y="3571875"/>
          <p14:tracePt t="33601" x="5153025" y="3562350"/>
          <p14:tracePt t="33616" x="5160963" y="3554413"/>
          <p14:tracePt t="33619" x="5180013" y="3544888"/>
          <p14:tracePt t="33634" x="5187950" y="3527425"/>
          <p14:tracePt t="33650" x="5187950" y="3517900"/>
          <p14:tracePt t="33666" x="5187950" y="3500438"/>
          <p14:tracePt t="33683" x="5187950" y="3482975"/>
          <p14:tracePt t="33701" x="5197475" y="3465513"/>
          <p14:tracePt t="33716" x="5205413" y="3446463"/>
          <p14:tracePt t="33733" x="5205413" y="3429000"/>
          <p14:tracePt t="33750" x="5205413" y="3419475"/>
          <p14:tracePt t="33766" x="5205413" y="3402013"/>
          <p14:tracePt t="33783" x="5214938" y="3394075"/>
          <p14:tracePt t="33800" x="5224463" y="3394075"/>
          <p14:tracePt t="33819" x="5286375" y="3394075"/>
          <p14:tracePt t="33834" x="5313363" y="3394075"/>
          <p14:tracePt t="33852" x="5330825" y="3394075"/>
          <p14:tracePt t="33866" x="5357813" y="3429000"/>
          <p14:tracePt t="33883" x="5357813" y="3438525"/>
          <p14:tracePt t="33900" x="5357813" y="3455988"/>
          <p14:tracePt t="33916" x="5357813" y="3465513"/>
          <p14:tracePt t="33933" x="5348288" y="3490913"/>
          <p14:tracePt t="33950" x="5330825" y="3517900"/>
          <p14:tracePt t="33967" x="5295900" y="3527425"/>
          <p14:tracePt t="33969" x="5286375" y="3536950"/>
          <p14:tracePt t="33983" x="5268913" y="3544888"/>
          <p14:tracePt t="34003" x="5251450" y="3544888"/>
          <p14:tracePt t="34081" x="5241925" y="3527425"/>
          <p14:tracePt t="34090" x="5241925" y="3517900"/>
          <p14:tracePt t="34100" x="5241925" y="3509963"/>
          <p14:tracePt t="34117" x="5241925" y="3490913"/>
          <p14:tracePt t="34134" x="5241925" y="3473450"/>
          <p14:tracePt t="34210" x="5241925" y="3465513"/>
          <p14:tracePt t="34879" x="5241925" y="3473450"/>
          <p14:tracePt t="35389" x="5224463" y="3473450"/>
          <p14:tracePt t="35626" x="5224463" y="3465513"/>
          <p14:tracePt t="37085" x="5232400" y="3455988"/>
          <p14:tracePt t="37300" x="5241925" y="3455988"/>
          <p14:tracePt t="37677" x="5241925" y="3438525"/>
          <p14:tracePt t="37703" x="5241925" y="3394075"/>
          <p14:tracePt t="37710" x="5259388" y="3348038"/>
          <p14:tracePt t="37720" x="5276850" y="3303588"/>
          <p14:tracePt t="37735" x="5295900" y="3259138"/>
          <p14:tracePt t="37738" x="5313363" y="3224213"/>
          <p14:tracePt t="37769" x="5330825" y="3187700"/>
          <p14:tracePt t="37811" x="5330825" y="3179763"/>
          <p14:tracePt t="37827" x="5348288" y="3170238"/>
          <p14:tracePt t="37835" x="5348288" y="3152775"/>
          <p14:tracePt t="37843" x="5357813" y="3133725"/>
          <p14:tracePt t="37854" x="5375275" y="3098800"/>
          <p14:tracePt t="37869" x="5402263" y="3044825"/>
          <p14:tracePt t="37885" x="5438775" y="3000375"/>
          <p14:tracePt t="37902" x="5483225" y="2938463"/>
          <p14:tracePt t="37918" x="5518150" y="2874963"/>
          <p14:tracePt t="37921" x="5537200" y="2857500"/>
          <p14:tracePt t="37935" x="5545138" y="2830513"/>
          <p14:tracePt t="37938" x="5545138" y="2813050"/>
          <p14:tracePt t="37952" x="5554663" y="2813050"/>
          <p14:tracePt t="37954" x="5554663" y="2803525"/>
          <p14:tracePt t="37969" x="5562600" y="2786063"/>
          <p14:tracePt t="38021" x="5562600" y="2776538"/>
          <p14:tracePt t="38110" x="5562600" y="2768600"/>
          <p14:tracePt t="38156" x="5562600" y="2759075"/>
          <p14:tracePt t="38183" x="5572125" y="2751138"/>
          <p14:tracePt t="38195" x="5581650" y="2732088"/>
          <p14:tracePt t="38205" x="5581650" y="2724150"/>
          <p14:tracePt t="38219" x="5589588" y="2687638"/>
          <p14:tracePt t="38235" x="5589588" y="2670175"/>
          <p14:tracePt t="38252" x="5599113" y="2670175"/>
          <p14:tracePt t="38269" x="5599113" y="2660650"/>
          <p14:tracePt t="38324" x="5599113" y="2652713"/>
          <p14:tracePt t="38355" x="5599113" y="2660650"/>
          <p14:tracePt t="38363" x="5599113" y="2679700"/>
          <p14:tracePt t="38373" x="5599113" y="2697163"/>
          <p14:tracePt t="38385" x="5599113" y="2741613"/>
          <p14:tracePt t="38402" x="5599113" y="2795588"/>
          <p14:tracePt t="38419" x="5599113" y="2847975"/>
          <p14:tracePt t="38435" x="5589588" y="2884488"/>
          <p14:tracePt t="38452" x="5581650" y="2928938"/>
          <p14:tracePt t="38469" x="5581650" y="2946400"/>
          <p14:tracePt t="38485" x="5572125" y="2965450"/>
          <p14:tracePt t="38502" x="5572125" y="2990850"/>
          <p14:tracePt t="38506" x="5572125" y="3009900"/>
          <p14:tracePt t="38519" x="5562600" y="3036888"/>
          <p14:tracePt t="38521" x="5562600" y="3044825"/>
          <p14:tracePt t="38535" x="5562600" y="3071813"/>
          <p14:tracePt t="38552" x="5554663" y="3108325"/>
          <p14:tracePt t="38554" x="5545138" y="3125788"/>
          <p14:tracePt t="38569" x="5527675" y="3160713"/>
          <p14:tracePt t="38585" x="5518150" y="3179763"/>
          <p14:tracePt t="38602" x="5500688" y="3224213"/>
          <p14:tracePt t="38619" x="5473700" y="3268663"/>
          <p14:tracePt t="38635" x="5473700" y="3295650"/>
          <p14:tracePt t="38652" x="5446713" y="3313113"/>
          <p14:tracePt t="38669" x="5438775" y="3340100"/>
          <p14:tracePt t="38685" x="5429250" y="3367088"/>
          <p14:tracePt t="38702" x="5419725" y="3394075"/>
          <p14:tracePt t="38719" x="5411788" y="3411538"/>
          <p14:tracePt t="38721" x="5411788" y="3419475"/>
          <p14:tracePt t="38736" x="5402263" y="3419475"/>
          <p14:tracePt t="38739" x="5402263" y="3429000"/>
          <p14:tracePt t="38755" x="5394325" y="3438525"/>
          <p14:tracePt t="38769" x="5394325" y="3446463"/>
          <p14:tracePt t="38786" x="5384800" y="3455988"/>
          <p14:tracePt t="38802" x="5375275" y="3482975"/>
          <p14:tracePt t="38819" x="5367338" y="3500438"/>
          <p14:tracePt t="38836" x="5357813" y="3509963"/>
          <p14:tracePt t="38852" x="5348288" y="3517900"/>
          <p14:tracePt t="38914" x="5340350" y="3517900"/>
          <p14:tracePt t="38932" x="5330825" y="3517900"/>
          <p14:tracePt t="38946" x="5303838" y="3527425"/>
          <p14:tracePt t="38969" x="5259388" y="3536950"/>
          <p14:tracePt t="38986" x="5251450" y="3536950"/>
          <p14:tracePt t="39044" x="5241925" y="3536950"/>
          <p14:tracePt t="39076" x="5241925" y="3527425"/>
          <p14:tracePt t="39084" x="5241925" y="3517900"/>
          <p14:tracePt t="39092" x="5241925" y="3509963"/>
          <p14:tracePt t="39102" x="5241925" y="3500438"/>
          <p14:tracePt t="39119" x="5232400" y="3473450"/>
          <p14:tracePt t="39136" x="5232400" y="3465513"/>
          <p14:tracePt t="39464" x="5232400" y="3455988"/>
          <p14:tracePt t="39483" x="5241925" y="3455988"/>
          <p14:tracePt t="39496" x="5251450" y="3438525"/>
          <p14:tracePt t="39503" x="5259388" y="3419475"/>
          <p14:tracePt t="39518" x="5276850" y="3402013"/>
          <p14:tracePt t="39526" x="5295900" y="3394075"/>
          <p14:tracePt t="39536" x="5313363" y="3384550"/>
          <p14:tracePt t="39553" x="5322888" y="3375025"/>
          <p14:tracePt t="39603" x="5330825" y="3375025"/>
          <p14:tracePt t="39613" x="5340350" y="3367088"/>
          <p14:tracePt t="39623" x="5348288" y="3367088"/>
          <p14:tracePt t="39636" x="5375275" y="3348038"/>
          <p14:tracePt t="39653" x="5411788" y="3340100"/>
          <p14:tracePt t="39669" x="5419725" y="3330575"/>
          <p14:tracePt t="39806" x="5429250" y="3322638"/>
          <p14:tracePt t="39843" x="5429250" y="3330575"/>
          <p14:tracePt t="39860" x="5429250" y="3340100"/>
          <p14:tracePt t="39875" x="5429250" y="3348038"/>
          <p14:tracePt t="39884" x="5419725" y="3357563"/>
          <p14:tracePt t="39892" x="5419725" y="3375025"/>
          <p14:tracePt t="39903" x="5411788" y="3394075"/>
          <p14:tracePt t="39920" x="5402263" y="3429000"/>
          <p14:tracePt t="39936" x="5384800" y="3465513"/>
          <p14:tracePt t="39939" x="5384800" y="3473450"/>
          <p14:tracePt t="39953" x="5375275" y="3509963"/>
          <p14:tracePt t="39969" x="5375275" y="3554413"/>
          <p14:tracePt t="39986" x="5367338" y="3571875"/>
          <p14:tracePt t="40074" x="5367338" y="3581400"/>
          <p14:tracePt t="40114" x="5357813" y="3581400"/>
          <p14:tracePt t="40155" x="5348288" y="3581400"/>
          <p14:tracePt t="40327" x="5340350" y="3571875"/>
          <p14:tracePt t="41030" x="5340350" y="3562350"/>
          <p14:tracePt t="41048" x="5419725" y="3446463"/>
          <p14:tracePt t="41071" x="5465763" y="3394075"/>
          <p14:tracePt t="41087" x="5661025" y="3251200"/>
          <p14:tracePt t="41090" x="5715000" y="3224213"/>
          <p14:tracePt t="41104" x="5759450" y="3197225"/>
          <p14:tracePt t="41121" x="5830888" y="3133725"/>
          <p14:tracePt t="41138" x="5875338" y="3062288"/>
          <p14:tracePt t="41154" x="5911850" y="2990850"/>
          <p14:tracePt t="41172" x="5938838" y="2901950"/>
          <p14:tracePt t="41187" x="5973763" y="2813050"/>
          <p14:tracePt t="41203" x="6010275" y="2751138"/>
          <p14:tracePt t="41220" x="6027738" y="2714625"/>
          <p14:tracePt t="41237" x="6054725" y="2670175"/>
          <p14:tracePt t="41254" x="6072188" y="2643188"/>
          <p14:tracePt t="41270" x="6099175" y="2616200"/>
          <p14:tracePt t="41287" x="6108700" y="2608263"/>
          <p14:tracePt t="41303" x="6134100" y="2598738"/>
          <p14:tracePt t="41306" x="6143625" y="2598738"/>
          <p14:tracePt t="41320" x="6161088" y="2589213"/>
          <p14:tracePt t="41337" x="6205538" y="2562225"/>
          <p14:tracePt t="41353" x="6242050" y="2536825"/>
          <p14:tracePt t="41371" x="6303963" y="2509838"/>
          <p14:tracePt t="41387" x="6348413" y="2482850"/>
          <p14:tracePt t="41403" x="6429375" y="2438400"/>
          <p14:tracePt t="41420" x="6537325" y="2401888"/>
          <p14:tracePt t="41437" x="6661150" y="2366963"/>
          <p14:tracePt t="41454" x="6777038" y="2322513"/>
          <p14:tracePt t="41470" x="6858000" y="2276475"/>
          <p14:tracePt t="41487" x="6894513" y="2259013"/>
          <p14:tracePt t="41490" x="6902450" y="2241550"/>
          <p14:tracePt t="41504" x="6911975" y="2241550"/>
          <p14:tracePt t="41520" x="6938963" y="2232025"/>
          <p14:tracePt t="41537" x="6956425" y="2214563"/>
          <p14:tracePt t="41555" x="6965950" y="2214563"/>
          <p14:tracePt t="41594" x="6973888" y="2205038"/>
          <p14:tracePt t="42291" x="7018338" y="2179638"/>
          <p14:tracePt t="42308" x="7180263" y="2098675"/>
          <p14:tracePt t="42321" x="7251700" y="2089150"/>
          <p14:tracePt t="42338" x="7456488" y="2071688"/>
          <p14:tracePt t="42354" x="7599363" y="2071688"/>
          <p14:tracePt t="42371" x="7661275" y="2071688"/>
          <p14:tracePt t="42388" x="7670800" y="2071688"/>
          <p14:tracePt t="42404" x="7680325" y="2071688"/>
          <p14:tracePt t="42442" x="7688263" y="2071688"/>
          <p14:tracePt t="42450" x="7697788" y="2071688"/>
          <p14:tracePt t="42458" x="7705725" y="2071688"/>
          <p14:tracePt t="42474" x="7724775" y="2071688"/>
          <p14:tracePt t="42489" x="7742238" y="2071688"/>
          <p14:tracePt t="42504" x="7796213" y="2071688"/>
          <p14:tracePt t="42507" x="7831138" y="2062163"/>
          <p14:tracePt t="42521" x="7885113" y="2062163"/>
          <p14:tracePt t="42538" x="8099425" y="2036763"/>
          <p14:tracePt t="42554" x="8188325" y="2009775"/>
          <p14:tracePt t="42571" x="8232775" y="2000250"/>
          <p14:tracePt t="42588" x="8296275" y="1982788"/>
          <p14:tracePt t="42604" x="8358188" y="1973263"/>
          <p14:tracePt t="42621" x="8447088" y="1946275"/>
          <p14:tracePt t="42638" x="8491538" y="1928813"/>
          <p14:tracePt t="42654" x="8510588" y="1928813"/>
          <p14:tracePt t="42671" x="8528050" y="1928813"/>
          <p14:tracePt t="42688" x="8545513" y="1919288"/>
          <p14:tracePt t="42690" x="8555038" y="1919288"/>
          <p14:tracePt t="42704" x="8572500" y="1919288"/>
          <p14:tracePt t="42721" x="8724900" y="1919288"/>
          <p14:tracePt t="42738" x="8813800" y="1919288"/>
          <p14:tracePt t="42754" x="8848725" y="1911350"/>
          <p14:tracePt t="42771" x="8858250" y="1911350"/>
          <p14:tracePt t="42789" x="8894763" y="1901825"/>
          <p14:tracePt t="42804" x="8947150" y="1893888"/>
          <p14:tracePt t="42821" x="9001125" y="1874838"/>
          <p14:tracePt t="42839" x="9055100" y="1857375"/>
          <p14:tracePt t="42841" x="9072563" y="1847850"/>
          <p14:tracePt t="42854" x="9082088" y="1839913"/>
          <p14:tracePt t="42871" x="9090025" y="1839913"/>
          <p14:tracePt t="42889" x="9109075" y="1830388"/>
          <p14:tracePt t="42904" x="9117013" y="1830388"/>
          <p14:tracePt t="42907" x="9126538" y="1830388"/>
          <p14:tracePt t="42921" x="9144000" y="1830388"/>
          <p14:tracePt t="42939" x="9170988" y="1830388"/>
          <p14:tracePt t="42954" x="9205913" y="1830388"/>
          <p14:tracePt t="42971" x="9232900" y="1830388"/>
          <p14:tracePt t="42989" x="9269413" y="1830388"/>
          <p14:tracePt t="43004" x="9296400" y="1830388"/>
          <p14:tracePt t="43021" x="9304338" y="1830388"/>
          <p14:tracePt t="43038" x="9313863" y="1830388"/>
          <p14:tracePt t="43167" x="9323388" y="1830388"/>
          <p14:tracePt t="43196" x="9331325" y="1830388"/>
          <p14:tracePt t="43208" x="9348788" y="1830388"/>
          <p14:tracePt t="43212" x="9358313" y="1830388"/>
          <p14:tracePt t="43250" x="9367838" y="1830388"/>
          <p14:tracePt t="43258" x="9375775" y="1830388"/>
          <p14:tracePt t="43271" x="9385300" y="1830388"/>
          <p14:tracePt t="43290" x="9402763" y="1830388"/>
          <p14:tracePt t="43292" x="9420225" y="1822450"/>
          <p14:tracePt t="43305" x="9439275" y="1812925"/>
          <p14:tracePt t="43322" x="9474200" y="1812925"/>
          <p14:tracePt t="43340" x="9491663" y="1803400"/>
          <p14:tracePt t="43355" x="9537700" y="1785938"/>
          <p14:tracePt t="43371" x="9582150" y="1776413"/>
          <p14:tracePt t="43390" x="9644063" y="1758950"/>
          <p14:tracePt t="43405" x="9688513" y="1758950"/>
          <p14:tracePt t="43426" x="9698038" y="1758950"/>
          <p14:tracePt t="43438" x="9705975" y="1758950"/>
          <p14:tracePt t="44373" x="9715500" y="1758950"/>
          <p14:tracePt t="44512" x="9705975" y="1768475"/>
          <p14:tracePt t="44565" x="9698038" y="1776413"/>
          <p14:tracePt t="44580" x="9698038" y="1785938"/>
          <p14:tracePt t="44596" x="9688513" y="1795463"/>
          <p14:tracePt t="44611" x="9688513" y="1803400"/>
          <p14:tracePt t="44622" x="9671050" y="1803400"/>
          <p14:tracePt t="44639" x="9634538" y="1812925"/>
          <p14:tracePt t="44642" x="9582150" y="1830388"/>
          <p14:tracePt t="44655" x="9545638" y="1839913"/>
          <p14:tracePt t="44672" x="9439275" y="1857375"/>
          <p14:tracePt t="44674" x="9375775" y="1866900"/>
          <p14:tracePt t="44689" x="9313863" y="1874838"/>
          <p14:tracePt t="44691" x="9259888" y="1884363"/>
          <p14:tracePt t="44705" x="9188450" y="1893888"/>
          <p14:tracePt t="44722" x="9161463" y="1901825"/>
          <p14:tracePt t="44738" x="9144000" y="1901825"/>
          <p14:tracePt t="44755" x="9126538" y="1901825"/>
          <p14:tracePt t="44772" x="9109075" y="1901825"/>
          <p14:tracePt t="44789" x="9055100" y="1911350"/>
          <p14:tracePt t="44805" x="8991600" y="1911350"/>
          <p14:tracePt t="44822" x="8894763" y="1919288"/>
          <p14:tracePt t="44839" x="8796338" y="1928813"/>
          <p14:tracePt t="44855" x="8697913" y="1946275"/>
          <p14:tracePt t="44858" x="8653463" y="1955800"/>
          <p14:tracePt t="44872" x="8626475" y="1955800"/>
          <p14:tracePt t="44874" x="8599488" y="1965325"/>
          <p14:tracePt t="44889" x="8562975" y="1973263"/>
          <p14:tracePt t="44905" x="8501063" y="1982788"/>
          <p14:tracePt t="44922" x="8456613" y="1982788"/>
          <p14:tracePt t="44939" x="8402638" y="1990725"/>
          <p14:tracePt t="44955" x="8313738" y="2009775"/>
          <p14:tracePt t="44972" x="8224838" y="2017713"/>
          <p14:tracePt t="44989" x="8153400" y="2017713"/>
          <p14:tracePt t="45005" x="8081963" y="2017713"/>
          <p14:tracePt t="45022" x="8037513" y="2017713"/>
          <p14:tracePt t="45039" x="8001000" y="2017713"/>
          <p14:tracePt t="45041" x="8001000" y="2027238"/>
          <p14:tracePt t="45059" x="7991475" y="2027238"/>
          <p14:tracePt t="45072" x="7983538" y="2027238"/>
          <p14:tracePt t="45089" x="7956550" y="2027238"/>
          <p14:tracePt t="45091" x="7939088" y="2027238"/>
          <p14:tracePt t="45105" x="7894638" y="2036763"/>
          <p14:tracePt t="45122" x="7858125" y="2044700"/>
          <p14:tracePt t="45139" x="7813675" y="2044700"/>
          <p14:tracePt t="45155" x="7796213" y="2062163"/>
          <p14:tracePt t="45172" x="7777163" y="2062163"/>
          <p14:tracePt t="45194" x="7769225" y="2081213"/>
          <p14:tracePt t="45359" x="7769225" y="2089150"/>
          <p14:tracePt t="45381" x="7769225" y="2098675"/>
          <p14:tracePt t="46024" x="7769225" y="2108200"/>
          <p14:tracePt t="46051" x="7759700" y="2108200"/>
          <p14:tracePt t="46064" x="7751763" y="2108200"/>
          <p14:tracePt t="46098" x="7742238" y="2108200"/>
          <p14:tracePt t="46515" x="7732713" y="2108200"/>
          <p14:tracePt t="46623" x="7732713" y="2116138"/>
          <p14:tracePt t="46684" x="7724775" y="2116138"/>
          <p14:tracePt t="46724" x="7715250" y="2125663"/>
          <p14:tracePt t="46755" x="7705725" y="2133600"/>
          <p14:tracePt t="46765" x="7705725" y="2143125"/>
          <p14:tracePt t="46779" x="7697788" y="2152650"/>
          <p14:tracePt t="46803" x="7688263" y="2160588"/>
          <p14:tracePt t="46835" x="7688263" y="2170113"/>
          <p14:tracePt t="46883" x="7680325" y="2187575"/>
          <p14:tracePt t="46899" x="7680325" y="2197100"/>
          <p14:tracePt t="46915" x="7680325" y="2205038"/>
          <p14:tracePt t="46998" x="7680325" y="2214563"/>
          <p14:tracePt t="47016" x="7680325" y="2224088"/>
          <p14:tracePt t="47028" x="7680325" y="2232025"/>
          <p14:tracePt t="47225" x="7680325" y="2241550"/>
          <p14:tracePt t="47245" x="7688263" y="2241550"/>
          <p14:tracePt t="47256" x="7697788" y="2241550"/>
          <p14:tracePt t="47265" x="7705725" y="2241550"/>
          <p14:tracePt t="47276" x="7705725" y="2232025"/>
          <p14:tracePt t="47290" x="7715250" y="2224088"/>
          <p14:tracePt t="47306" x="7732713" y="2214563"/>
          <p14:tracePt t="47323" x="7742238" y="2214563"/>
          <p14:tracePt t="47340" x="7751763" y="2214563"/>
          <p14:tracePt t="47446" x="7751763" y="2224088"/>
          <p14:tracePt t="47470" x="7751763" y="2232025"/>
          <p14:tracePt t="47483" x="7751763" y="2241550"/>
          <p14:tracePt t="47554" x="7742238" y="2251075"/>
          <p14:tracePt t="47594" x="7742238" y="2259013"/>
          <p14:tracePt t="47618" x="7732713" y="2268538"/>
          <p14:tracePt t="47694" x="7732713" y="2276475"/>
          <p14:tracePt t="47712" x="7724775" y="2276475"/>
          <p14:tracePt t="48447" x="7724775" y="2286000"/>
          <p14:tracePt t="48477" x="7724775" y="2303463"/>
          <p14:tracePt t="48490" x="7724775" y="2312988"/>
          <p14:tracePt t="48495" x="7724775" y="2322513"/>
          <p14:tracePt t="48507" x="7724775" y="2339975"/>
          <p14:tracePt t="48524" x="7724775" y="2357438"/>
          <p14:tracePt t="48541" x="7724775" y="2384425"/>
          <p14:tracePt t="48562" x="7724775" y="2393950"/>
          <p14:tracePt t="48574" x="7724775" y="2401888"/>
          <p14:tracePt t="48602" x="7724775" y="2411413"/>
          <p14:tracePt t="48626" x="7732713" y="2419350"/>
          <p14:tracePt t="48642" x="7742238" y="2428875"/>
          <p14:tracePt t="48650" x="7751763" y="2438400"/>
          <p14:tracePt t="48660" x="7759700" y="2438400"/>
          <p14:tracePt t="48674" x="7786688" y="2446338"/>
          <p14:tracePt t="48692" x="7813675" y="2446338"/>
          <p14:tracePt t="48707" x="7858125" y="2455863"/>
          <p14:tracePt t="48724" x="7929563" y="2455863"/>
          <p14:tracePt t="48740" x="8027988" y="2455863"/>
          <p14:tracePt t="48757" x="8062913" y="2455863"/>
          <p14:tracePt t="48774" x="8089900" y="2446338"/>
          <p14:tracePt t="48878" x="8089900" y="2438400"/>
          <p14:tracePt t="48951" x="8089900" y="2428875"/>
          <p14:tracePt t="49004" x="8081963" y="2428875"/>
          <p14:tracePt t="49013" x="8072438" y="2428875"/>
          <p14:tracePt t="49024" x="8062913" y="2419350"/>
          <p14:tracePt t="49041" x="8045450" y="2419350"/>
          <p14:tracePt t="49058" x="8027988" y="2411413"/>
          <p14:tracePt t="49076" x="8018463" y="2401888"/>
          <p14:tracePt t="49095" x="8018463" y="2393950"/>
          <p14:tracePt t="49109" x="8010525" y="2384425"/>
          <p14:tracePt t="49124" x="8010525" y="2357438"/>
          <p14:tracePt t="49141" x="8001000" y="2330450"/>
          <p14:tracePt t="49157" x="7991475" y="2312988"/>
          <p14:tracePt t="49174" x="7991475" y="2295525"/>
          <p14:tracePt t="49193" x="7983538" y="2268538"/>
          <p14:tracePt t="49207" x="7974013" y="2241550"/>
          <p14:tracePt t="49210" x="7974013" y="2232025"/>
          <p14:tracePt t="49224" x="7966075" y="2224088"/>
          <p14:tracePt t="49241" x="7956550" y="2179638"/>
          <p14:tracePt t="49257" x="7956550" y="2143125"/>
          <p14:tracePt t="49274" x="7956550" y="2133600"/>
          <p14:tracePt t="49291" x="7956550" y="2125663"/>
          <p14:tracePt t="49307" x="7956550" y="2108200"/>
          <p14:tracePt t="49324" x="7956550" y="2098675"/>
          <p14:tracePt t="49341" x="7956550" y="2081213"/>
          <p14:tracePt t="49357" x="7956550" y="2071688"/>
          <p14:tracePt t="49374" x="7956550" y="2062163"/>
          <p14:tracePt t="49392" x="7956550" y="2044700"/>
          <p14:tracePt t="49410" x="7956550" y="2036763"/>
          <p14:tracePt t="49561" x="7966075" y="2036763"/>
          <p14:tracePt t="49592" x="7974013" y="2062163"/>
          <p14:tracePt t="49597" x="7974013" y="2071688"/>
          <p14:tracePt t="49607" x="7974013" y="2089150"/>
          <p14:tracePt t="49624" x="7974013" y="2098675"/>
          <p14:tracePt t="49641" x="7974013" y="2116138"/>
          <p14:tracePt t="49832" x="7974013" y="2108200"/>
          <p14:tracePt t="50248" x="7974013" y="2098675"/>
          <p14:tracePt t="50816" x="7983538" y="2098675"/>
          <p14:tracePt t="50829" x="7983538" y="2116138"/>
          <p14:tracePt t="51409" x="8001000" y="2125663"/>
          <p14:tracePt t="51622" x="8010525" y="2187575"/>
          <p14:tracePt t="51633" x="8018463" y="2286000"/>
          <p14:tracePt t="51642" x="8027988" y="2366963"/>
          <p14:tracePt t="51660" x="8054975" y="2536825"/>
          <p14:tracePt t="51675" x="8054975" y="2660650"/>
          <p14:tracePt t="51692" x="8054975" y="2751138"/>
          <p14:tracePt t="51710" x="8054975" y="2822575"/>
          <p14:tracePt t="51713" x="8054975" y="2857500"/>
          <p14:tracePt t="51725" x="8054975" y="2911475"/>
          <p14:tracePt t="51742" x="8054975" y="2955925"/>
          <p14:tracePt t="51759" x="8054975" y="2973388"/>
          <p14:tracePt t="51761" x="8062913" y="2990850"/>
          <p14:tracePt t="51775" x="8062913" y="3009900"/>
          <p14:tracePt t="51778" x="8072438" y="3036888"/>
          <p14:tracePt t="51792" x="8081963" y="3089275"/>
          <p14:tracePt t="51794" x="8089900" y="3116263"/>
          <p14:tracePt t="51809" x="8099425" y="3152775"/>
          <p14:tracePt t="51826" x="8116888" y="3232150"/>
          <p14:tracePt t="51842" x="8116888" y="3268663"/>
          <p14:tracePt t="51859" x="8116888" y="3295650"/>
          <p14:tracePt t="51875" x="8116888" y="3330575"/>
          <p14:tracePt t="51892" x="8116888" y="3384550"/>
          <p14:tracePt t="51910" x="8116888" y="3455988"/>
          <p14:tracePt t="51925" x="8116888" y="3509963"/>
          <p14:tracePt t="51942" x="8116888" y="3571875"/>
          <p14:tracePt t="51960" x="8116888" y="3598863"/>
          <p14:tracePt t="51962" x="8108950" y="3625850"/>
          <p14:tracePt t="51975" x="8108950" y="3633788"/>
          <p14:tracePt t="51992" x="8108950" y="3687763"/>
          <p14:tracePt t="51994" x="8108950" y="3714750"/>
          <p14:tracePt t="52010" x="8108950" y="3741738"/>
          <p14:tracePt t="52012" x="8099425" y="3768725"/>
          <p14:tracePt t="52025" x="8099425" y="3795713"/>
          <p14:tracePt t="52042" x="8099425" y="3813175"/>
          <p14:tracePt t="52256" x="8089900" y="3822700"/>
          <p14:tracePt t="52369" x="8081963" y="3822700"/>
          <p14:tracePt t="52400" x="8081963" y="3813175"/>
          <p14:tracePt t="52416" x="8081963" y="3795713"/>
          <p14:tracePt t="52426" x="8081963" y="3786188"/>
          <p14:tracePt t="52442" x="8072438" y="3776663"/>
          <p14:tracePt t="52482" x="8072438" y="3768725"/>
          <p14:tracePt t="52523" x="8072438" y="3759200"/>
          <p14:tracePt t="52686" x="8099425" y="3759200"/>
          <p14:tracePt t="52716" x="8188325" y="3759200"/>
          <p14:tracePt t="52724" x="8205788" y="3759200"/>
          <p14:tracePt t="52731" x="8215313" y="3759200"/>
          <p14:tracePt t="52746" x="8224838" y="3759200"/>
          <p14:tracePt t="52867" x="8251825" y="3759200"/>
          <p14:tracePt t="52885" x="8340725" y="3786188"/>
          <p14:tracePt t="52910" x="8589963" y="3822700"/>
          <p14:tracePt t="52926" x="8777288" y="3830638"/>
          <p14:tracePt t="52942" x="8920163" y="3830638"/>
          <p14:tracePt t="52959" x="8956675" y="3830638"/>
          <p14:tracePt t="52961" x="8966200" y="3830638"/>
          <p14:tracePt t="52976" x="8974138" y="3830638"/>
          <p14:tracePt t="52995" x="8974138" y="3822700"/>
          <p14:tracePt t="53080" x="8983663" y="3822700"/>
          <p14:tracePt t="53110" x="8991600" y="3813175"/>
          <p14:tracePt t="53123" x="9001125" y="3813175"/>
          <p14:tracePt t="53139" x="9010650" y="3813175"/>
          <p14:tracePt t="53147" x="9018588" y="3813175"/>
          <p14:tracePt t="53160" x="9028113" y="3813175"/>
          <p14:tracePt t="53176" x="9082088" y="3813175"/>
          <p14:tracePt t="53193" x="9134475" y="3813175"/>
          <p14:tracePt t="53196" x="9161463" y="3813175"/>
          <p14:tracePt t="53210" x="9188450" y="3813175"/>
          <p14:tracePt t="53226" x="9197975" y="3813175"/>
          <p14:tracePt t="53847" x="9188450" y="3813175"/>
          <p14:tracePt t="53977" x="9180513" y="3813175"/>
          <p14:tracePt t="54047" x="9170988" y="3813175"/>
          <p14:tracePt t="54087" x="9153525" y="3813175"/>
          <p14:tracePt t="54118" x="8991600" y="3803650"/>
          <p14:tracePt t="54123" x="8885238" y="3803650"/>
          <p14:tracePt t="54130" x="8769350" y="3803650"/>
          <p14:tracePt t="54143" x="8609013" y="3840163"/>
          <p14:tracePt t="54160" x="8081963" y="3956050"/>
          <p14:tracePt t="54162" x="7796213" y="4037013"/>
          <p14:tracePt t="54176" x="7537450" y="4089400"/>
          <p14:tracePt t="54179" x="7304088" y="4116388"/>
          <p14:tracePt t="54193" x="7081838" y="4133850"/>
          <p14:tracePt t="54195" x="6965950" y="4133850"/>
          <p14:tracePt t="54210" x="6732588" y="4133850"/>
          <p14:tracePt t="54226" x="6643688" y="4108450"/>
          <p14:tracePt t="54243" x="6634163" y="4098925"/>
          <p14:tracePt t="54260" x="6626225" y="4089400"/>
          <p14:tracePt t="54276" x="6616700" y="4081463"/>
          <p14:tracePt t="54293" x="6608763" y="4071938"/>
          <p14:tracePt t="54310" x="6589713" y="4062413"/>
          <p14:tracePt t="54326" x="6581775" y="4062413"/>
          <p14:tracePt t="54343" x="6572250" y="4054475"/>
          <p14:tracePt t="54360" x="6562725" y="4054475"/>
          <p14:tracePt t="54377" x="6545263" y="4037013"/>
          <p14:tracePt t="54393" x="6518275" y="4027488"/>
          <p14:tracePt t="54396" x="6510338" y="4027488"/>
          <p14:tracePt t="54410" x="6473825" y="4037013"/>
          <p14:tracePt t="54427" x="6446838" y="4054475"/>
          <p14:tracePt t="54443" x="6438900" y="4081463"/>
          <p14:tracePt t="54460" x="6429375" y="4089400"/>
          <p14:tracePt t="54477" x="6419850" y="4089400"/>
          <p14:tracePt t="54523" x="6419850" y="4098925"/>
          <p14:tracePt t="54533" x="6429375" y="4098925"/>
          <p14:tracePt t="54543" x="6438900" y="4098925"/>
          <p14:tracePt t="54560" x="6456363" y="4098925"/>
          <p14:tracePt t="54614" x="6465888" y="4108450"/>
          <p14:tracePt t="54631" x="6473825" y="4116388"/>
          <p14:tracePt t="54644" x="6473825" y="4133850"/>
          <p14:tracePt t="54660" x="6473825" y="4143375"/>
          <p14:tracePt t="54669" x="6483350" y="4152900"/>
          <p14:tracePt t="54799" x="6491288" y="4160838"/>
          <p14:tracePt t="54845" x="6500813" y="4160838"/>
          <p14:tracePt t="55379" x="6500813" y="4170363"/>
          <p14:tracePt t="55396" x="6500813" y="4179888"/>
          <p14:tracePt t="55404" x="6491288" y="4187825"/>
          <p14:tracePt t="55416" x="6473825" y="4187825"/>
          <p14:tracePt t="55427" x="6411913" y="4187825"/>
          <p14:tracePt t="55444" x="6323013" y="4187825"/>
          <p14:tracePt t="55462" x="6205538" y="4187825"/>
          <p14:tracePt t="55477" x="6099175" y="4187825"/>
          <p14:tracePt t="55494" x="6000750" y="4179888"/>
          <p14:tracePt t="55510" x="5894388" y="4160838"/>
          <p14:tracePt t="55514" x="5830888" y="4152900"/>
          <p14:tracePt t="55527" x="5732463" y="4143375"/>
          <p14:tracePt t="55544" x="5527675" y="4116388"/>
          <p14:tracePt t="55546" x="5394325" y="4098925"/>
          <p14:tracePt t="55563" x="5037138" y="4027488"/>
          <p14:tracePt t="55577" x="4822825" y="3956050"/>
          <p14:tracePt t="55580" x="4598988" y="3884613"/>
          <p14:tracePt t="55594" x="4152900" y="3732213"/>
          <p14:tracePt t="55610" x="3795713" y="3536950"/>
          <p14:tracePt t="55627" x="3581400" y="3411538"/>
          <p14:tracePt t="55644" x="3375025" y="3268663"/>
          <p14:tracePt t="55662" x="3179763" y="3133725"/>
          <p14:tracePt t="55677" x="3000375" y="3009900"/>
          <p14:tracePt t="55694" x="2894013" y="2928938"/>
          <p14:tracePt t="55711" x="2847975" y="2884488"/>
          <p14:tracePt t="55727" x="2822575" y="2857500"/>
          <p14:tracePt t="55730" x="2813050" y="2840038"/>
          <p14:tracePt t="55744" x="2803525" y="2830513"/>
          <p14:tracePt t="55762" x="2786063" y="2813050"/>
          <p14:tracePt t="55777" x="2751138" y="2776538"/>
          <p14:tracePt t="55794" x="2741613" y="2759075"/>
          <p14:tracePt t="55818" x="2741613" y="2751138"/>
          <p14:tracePt t="55827" x="2741613" y="2741613"/>
          <p14:tracePt t="55844" x="2751138" y="2732088"/>
          <p14:tracePt t="55862" x="2759075" y="2714625"/>
          <p14:tracePt t="55877" x="2768600" y="2697163"/>
          <p14:tracePt t="55894" x="2768600" y="2670175"/>
          <p14:tracePt t="55911" x="2795588" y="2608263"/>
          <p14:tracePt t="55913" x="2813050" y="2581275"/>
          <p14:tracePt t="55927" x="2830513" y="2554288"/>
          <p14:tracePt t="55930" x="2840038" y="2536825"/>
          <p14:tracePt t="55944" x="2847975" y="2517775"/>
          <p14:tracePt t="55961" x="2847975" y="2509838"/>
          <p14:tracePt t="55979" x="2847975" y="2490788"/>
          <p14:tracePt t="55995" x="2847975" y="2482850"/>
          <p14:tracePt t="56012" x="2847975" y="2473325"/>
          <p14:tracePt t="56027" x="2857500" y="2465388"/>
          <p14:tracePt t="56044" x="2894013" y="2465388"/>
          <p14:tracePt t="56062" x="2938463" y="2455863"/>
          <p14:tracePt t="56080" x="2982913" y="2446338"/>
          <p14:tracePt t="56094" x="3000375" y="2446338"/>
          <p14:tracePt t="56111" x="3009900" y="2446338"/>
          <p14:tracePt t="56127" x="3017838" y="2446338"/>
          <p14:tracePt t="56154" x="3009900" y="2465388"/>
          <p14:tracePt t="56170" x="2990850" y="2473325"/>
          <p14:tracePt t="56180" x="2973388" y="2490788"/>
          <p14:tracePt t="56194" x="2928938" y="2500313"/>
          <p14:tracePt t="56211" x="2901950" y="2509838"/>
          <p14:tracePt t="56227" x="2884488" y="2509838"/>
          <p14:tracePt t="56244" x="2874963" y="2509838"/>
          <p14:tracePt t="56283" x="2867025" y="2509838"/>
          <p14:tracePt t="56300" x="2867025" y="2500313"/>
          <p14:tracePt t="56307" x="2867025" y="2490788"/>
          <p14:tracePt t="56317" x="2867025" y="2482850"/>
          <p14:tracePt t="56330" x="2867025" y="2473325"/>
          <p14:tracePt t="56344" x="2867025" y="2455863"/>
          <p14:tracePt t="56487" x="2857500" y="2465388"/>
          <p14:tracePt t="56508" x="2847975" y="2473325"/>
          <p14:tracePt t="56531" x="2830513" y="2473325"/>
          <p14:tracePt t="56544" x="2822575" y="2473325"/>
          <p14:tracePt t="56581" x="2813050" y="2473325"/>
          <p14:tracePt t="56603" x="2813050" y="2465388"/>
          <p14:tracePt t="57104" x="2813050" y="2473325"/>
          <p14:tracePt t="57126" x="2813050" y="2482850"/>
          <p14:tracePt t="57138" x="2813050" y="2490788"/>
          <p14:tracePt t="57146" x="2822575" y="2500313"/>
          <p14:tracePt t="57161" x="2847975" y="2527300"/>
          <p14:tracePt t="57179" x="2867025" y="2544763"/>
          <p14:tracePt t="57195" x="2874963" y="2544763"/>
          <p14:tracePt t="57252" x="2884488" y="2554288"/>
          <p14:tracePt t="57330" x="2884488" y="2562225"/>
          <p14:tracePt t="57347" x="2894013" y="2562225"/>
          <p14:tracePt t="57355" x="2894013" y="2581275"/>
          <p14:tracePt t="57371" x="2901950" y="2581275"/>
          <p14:tracePt t="57395" x="2938463" y="2616200"/>
          <p14:tracePt t="57413" x="2946400" y="2616200"/>
          <p14:tracePt t="57429" x="2955925" y="2625725"/>
          <p14:tracePt t="57444" x="2965450" y="2633663"/>
          <p14:tracePt t="57492" x="2973388" y="2643188"/>
          <p14:tracePt t="57503" x="2982913" y="2652713"/>
          <p14:tracePt t="57514" x="3000375" y="2660650"/>
          <p14:tracePt t="57532" x="3036888" y="2679700"/>
          <p14:tracePt t="57538" x="3054350" y="2697163"/>
          <p14:tracePt t="57547" x="3071813" y="2705100"/>
          <p14:tracePt t="57570" x="3081338" y="2714625"/>
          <p14:tracePt t="57623" x="3089275" y="2714625"/>
          <p14:tracePt t="57649" x="3098800" y="2724150"/>
          <p14:tracePt t="57683" x="3108325" y="2724150"/>
          <p14:tracePt t="57691" x="3116263" y="2724150"/>
          <p14:tracePt t="57723" x="3125788" y="2724150"/>
          <p14:tracePt t="57763" x="3133725" y="2724150"/>
          <p14:tracePt t="57848" x="3133725" y="2732088"/>
          <p14:tracePt t="57901" x="3143250" y="2732088"/>
          <p14:tracePt t="57942" x="3152775" y="2732088"/>
          <p14:tracePt t="57957" x="3160713" y="2741613"/>
          <p14:tracePt t="57989" x="3170238" y="2741613"/>
          <p14:tracePt t="57999" x="3170238" y="2751138"/>
          <p14:tracePt t="58020" x="3187700" y="2759075"/>
          <p14:tracePt t="58035" x="3197225" y="2759075"/>
          <p14:tracePt t="58045" x="3232150" y="2768600"/>
          <p14:tracePt t="58062" x="3251200" y="2768600"/>
          <p14:tracePt t="58078" x="3268663" y="2768600"/>
          <p14:tracePt t="58081" x="3276600" y="2768600"/>
          <p14:tracePt t="58233" x="3276600" y="2759075"/>
          <p14:tracePt t="58313" x="3276600" y="2751138"/>
          <p14:tracePt t="58333" x="3276600" y="2741613"/>
          <p14:tracePt t="58339" x="3276600" y="2732088"/>
          <p14:tracePt t="58389" x="3276600" y="2724150"/>
          <p14:tracePt t="58413" x="3276600" y="2714625"/>
          <p14:tracePt t="58437" x="3276600" y="2705100"/>
          <p14:tracePt t="58446" x="3276600" y="2697163"/>
          <p14:tracePt t="58462" x="3276600" y="2687638"/>
          <p14:tracePt t="58491" x="3276600" y="2679700"/>
          <p14:tracePt t="58500" x="3276600" y="2670175"/>
          <p14:tracePt t="58523" x="3286125" y="2660650"/>
          <p14:tracePt t="58538" x="3286125" y="2652713"/>
          <p14:tracePt t="58554" x="3295650" y="2643188"/>
          <p14:tracePt t="58571" x="3295650" y="2633663"/>
          <p14:tracePt t="58586" x="3303588" y="2633663"/>
          <p14:tracePt t="58602" x="3313113" y="2625725"/>
          <p14:tracePt t="58618" x="3330575" y="2616200"/>
          <p14:tracePt t="58642" x="3340100" y="2616200"/>
          <p14:tracePt t="58658" x="3357563" y="2608263"/>
          <p14:tracePt t="58753" x="3367088" y="2608263"/>
          <p14:tracePt t="58781" x="3375025" y="2608263"/>
          <p14:tracePt t="58788" x="3384550" y="2598738"/>
          <p14:tracePt t="58827" x="3394075" y="2598738"/>
          <p14:tracePt t="58843" x="3411538" y="2598738"/>
          <p14:tracePt t="58851" x="3438525" y="2598738"/>
          <p14:tracePt t="58862" x="3465513" y="2598738"/>
          <p14:tracePt t="58879" x="3517900" y="2598738"/>
          <p14:tracePt t="58883" x="3536950" y="2598738"/>
          <p14:tracePt t="58895" x="3554413" y="2598738"/>
          <p14:tracePt t="58998" x="3562350" y="2598738"/>
          <p14:tracePt t="59022" x="3562350" y="2608263"/>
          <p14:tracePt t="59056" x="3562350" y="2616200"/>
          <p14:tracePt t="59069" x="3562350" y="2625725"/>
          <p14:tracePt t="59082" x="3562350" y="2633663"/>
          <p14:tracePt t="59098" x="3562350" y="2643188"/>
          <p14:tracePt t="59112" x="3562350" y="2652713"/>
          <p14:tracePt t="59130" x="3562350" y="2660650"/>
          <p14:tracePt t="59145" x="3562350" y="2670175"/>
          <p14:tracePt t="59162" x="3562350" y="2679700"/>
          <p14:tracePt t="59180" x="3562350" y="2687638"/>
          <p14:tracePt t="59195" x="3562350" y="2697163"/>
          <p14:tracePt t="59212" x="3562350" y="2705100"/>
          <p14:tracePt t="59230" x="3562350" y="2714625"/>
          <p14:tracePt t="59245" x="3562350" y="2732088"/>
          <p14:tracePt t="59262" x="3562350" y="2751138"/>
          <p14:tracePt t="59279" x="3562350" y="2759075"/>
          <p14:tracePt t="59281" x="3554413" y="2768600"/>
          <p14:tracePt t="59295" x="3544888" y="2776538"/>
          <p14:tracePt t="59315" x="3536950" y="2786063"/>
          <p14:tracePt t="59332" x="3527425" y="2795588"/>
          <p14:tracePt t="59346" x="3509963" y="2803525"/>
          <p14:tracePt t="59362" x="3490913" y="2813050"/>
          <p14:tracePt t="59379" x="3473450" y="2822575"/>
          <p14:tracePt t="59410" x="3465513" y="2830513"/>
          <p14:tracePt t="59478" x="3455988" y="2830513"/>
          <p14:tracePt t="59498" x="3455988" y="2822575"/>
          <p14:tracePt t="59515" x="3446463" y="2822575"/>
          <p14:tracePt t="59532" x="3438525" y="2822575"/>
          <p14:tracePt t="59554" x="3429000" y="2822575"/>
          <p14:tracePt t="59594" x="3419475" y="2822575"/>
          <p14:tracePt t="61384" x="3411538" y="2822575"/>
          <p14:tracePt t="61407" x="3411538" y="2830513"/>
          <p14:tracePt t="61413" x="3411538" y="2847975"/>
          <p14:tracePt t="61420" x="3411538" y="2874963"/>
          <p14:tracePt t="61430" x="3429000" y="2911475"/>
          <p14:tracePt t="61447" x="3490913" y="3017838"/>
          <p14:tracePt t="61463" x="3616325" y="3160713"/>
          <p14:tracePt t="61466" x="3705225" y="3241675"/>
          <p14:tracePt t="61480" x="3786188" y="3303588"/>
          <p14:tracePt t="61483" x="3884613" y="3357563"/>
          <p14:tracePt t="61497" x="3983038" y="3411538"/>
          <p14:tracePt t="61513" x="4187825" y="3509963"/>
          <p14:tracePt t="61515" x="4295775" y="3554413"/>
          <p14:tracePt t="61530" x="4510088" y="3608388"/>
          <p14:tracePt t="61547" x="4803775" y="3714750"/>
          <p14:tracePt t="61563" x="5116513" y="3848100"/>
          <p14:tracePt t="61580" x="5384800" y="4010025"/>
          <p14:tracePt t="61597" x="5545138" y="4108450"/>
          <p14:tracePt t="61613" x="5715000" y="4214813"/>
          <p14:tracePt t="61630" x="5894388" y="4340225"/>
          <p14:tracePt t="61647" x="6062663" y="4429125"/>
          <p14:tracePt t="61663" x="6224588" y="4500563"/>
          <p14:tracePt t="61666" x="6303963" y="4527550"/>
          <p14:tracePt t="61680" x="6367463" y="4545013"/>
          <p14:tracePt t="61683" x="6419850" y="4562475"/>
          <p14:tracePt t="61697" x="6483350" y="4581525"/>
          <p14:tracePt t="61699" x="6527800" y="4589463"/>
          <p14:tracePt t="61713" x="6589713" y="4598988"/>
          <p14:tracePt t="61716" x="6680200" y="4625975"/>
          <p14:tracePt t="61731" x="6848475" y="4679950"/>
          <p14:tracePt t="61747" x="7010400" y="4724400"/>
          <p14:tracePt t="61763" x="7180263" y="4759325"/>
          <p14:tracePt t="61780" x="7277100" y="4786313"/>
          <p14:tracePt t="61797" x="7358063" y="4813300"/>
          <p14:tracePt t="61813" x="7412038" y="4822825"/>
          <p14:tracePt t="61830" x="7483475" y="4848225"/>
          <p14:tracePt t="61847" x="7608888" y="4884738"/>
          <p14:tracePt t="61863" x="7732713" y="4911725"/>
          <p14:tracePt t="61866" x="7777163" y="4919663"/>
          <p14:tracePt t="61880" x="7813675" y="4919663"/>
          <p14:tracePt t="61882" x="7831138" y="4929188"/>
          <p14:tracePt t="61913" x="7840663" y="4929188"/>
          <p14:tracePt t="62112" x="7831138" y="4929188"/>
          <p14:tracePt t="62137" x="7777163" y="4938713"/>
          <p14:tracePt t="62152" x="7742238" y="4938713"/>
          <p14:tracePt t="62164" x="7653338" y="4956175"/>
          <p14:tracePt t="62180" x="7643813" y="4956175"/>
          <p14:tracePt t="62197" x="7634288" y="4956175"/>
          <p14:tracePt t="62311" x="7626350" y="4956175"/>
          <p14:tracePt t="62328" x="7599363" y="4956175"/>
          <p14:tracePt t="62340" x="7589838" y="4956175"/>
          <p14:tracePt t="62347" x="7581900" y="4956175"/>
          <p14:tracePt t="62421" x="7572375" y="4956175"/>
          <p14:tracePt t="62536" x="7562850" y="4956175"/>
          <p14:tracePt t="62582" x="7554913" y="4956175"/>
          <p14:tracePt t="62598" x="7545388" y="4956175"/>
          <p14:tracePt t="62628" x="7537450" y="4956175"/>
          <p14:tracePt t="62643" x="7527925" y="4956175"/>
          <p14:tracePt t="62654" x="7518400" y="4956175"/>
          <p14:tracePt t="62664" x="7510463" y="4956175"/>
          <p14:tracePt t="62681" x="7483475" y="4956175"/>
          <p14:tracePt t="62686" x="7466013" y="4956175"/>
          <p14:tracePt t="62700" x="7446963" y="4956175"/>
          <p14:tracePt t="62714" x="7402513" y="4956175"/>
          <p14:tracePt t="62738" x="7394575" y="4956175"/>
          <p14:tracePt t="62796" x="7394575" y="4965700"/>
          <p14:tracePt t="63091" x="7429500" y="4965700"/>
          <p14:tracePt t="63127" x="7456488" y="4965700"/>
          <p14:tracePt t="63136" x="7527925" y="4965700"/>
          <p14:tracePt t="63147" x="7608888" y="4965700"/>
          <p14:tracePt t="63164" x="7653338" y="4965700"/>
          <p14:tracePt t="63181" x="7697788" y="4965700"/>
          <p14:tracePt t="63199" x="7751763" y="4965700"/>
          <p14:tracePt t="63214" x="7831138" y="4965700"/>
          <p14:tracePt t="63231" x="7939088" y="4965700"/>
          <p14:tracePt t="63247" x="8062913" y="4965700"/>
          <p14:tracePt t="63250" x="8108950" y="4965700"/>
          <p14:tracePt t="63264" x="8170863" y="4965700"/>
          <p14:tracePt t="63267" x="8215313" y="4965700"/>
          <p14:tracePt t="63281" x="8277225" y="4965700"/>
          <p14:tracePt t="63283" x="8313738" y="4965700"/>
          <p14:tracePt t="63300" x="8340725" y="4965700"/>
          <p14:tracePt t="63314" x="8402638" y="4965700"/>
          <p14:tracePt t="63331" x="8466138" y="4965700"/>
          <p14:tracePt t="63347" x="8555038" y="4965700"/>
          <p14:tracePt t="63364" x="8626475" y="4965700"/>
          <p14:tracePt t="63381" x="8688388" y="4965700"/>
          <p14:tracePt t="63400" x="8724900" y="4965700"/>
          <p14:tracePt t="63414" x="8777288" y="4965700"/>
          <p14:tracePt t="63431" x="8848725" y="4965700"/>
          <p14:tracePt t="63448" x="8920163" y="4965700"/>
          <p14:tracePt t="63451" x="8947150" y="4965700"/>
          <p14:tracePt t="63464" x="8983663" y="4965700"/>
          <p14:tracePt t="63481" x="9037638" y="4965700"/>
          <p14:tracePt t="63483" x="9045575" y="4965700"/>
          <p14:tracePt t="63500" x="9055100" y="4965700"/>
          <p14:tracePt t="63514" x="9109075" y="4965700"/>
          <p14:tracePt t="63531" x="9170988" y="4965700"/>
          <p14:tracePt t="63548" x="9242425" y="4965700"/>
          <p14:tracePt t="63564" x="9286875" y="4965700"/>
          <p14:tracePt t="63581" x="9313863" y="4965700"/>
          <p14:tracePt t="63586" x="9313863" y="4956175"/>
          <p14:tracePt t="63603" x="9323388" y="4956175"/>
          <p14:tracePt t="63635" x="9340850" y="4946650"/>
          <p14:tracePt t="63642" x="9348788" y="4946650"/>
          <p14:tracePt t="63651" x="9358313" y="4946650"/>
          <p14:tracePt t="63664" x="9385300" y="4946650"/>
          <p14:tracePt t="63681" x="9429750" y="4946650"/>
          <p14:tracePt t="63683" x="9447213" y="4946650"/>
          <p14:tracePt t="63698" x="9501188" y="4946650"/>
          <p14:tracePt t="63714" x="9563100" y="4946650"/>
          <p14:tracePt t="63731" x="9644063" y="4946650"/>
          <p14:tracePt t="63748" x="9732963" y="4946650"/>
          <p14:tracePt t="63764" x="9796463" y="4946650"/>
          <p14:tracePt t="63781" x="9823450" y="4946650"/>
          <p14:tracePt t="63800" x="9848850" y="4946650"/>
          <p14:tracePt t="63814" x="9875838" y="4946650"/>
          <p14:tracePt t="63831" x="9912350" y="4946650"/>
          <p14:tracePt t="63848" x="9956800" y="4946650"/>
          <p14:tracePt t="63851" x="9983788" y="4946650"/>
          <p14:tracePt t="63864" x="10010775" y="4946650"/>
          <p14:tracePt t="63881" x="10045700" y="4946650"/>
          <p14:tracePt t="63884" x="10055225" y="4946650"/>
          <p14:tracePt t="63898" x="10063163" y="4946650"/>
          <p14:tracePt t="63922" x="10072688" y="4938713"/>
          <p14:tracePt t="63964" x="10082213" y="4938713"/>
          <p14:tracePt t="63972" x="10090150" y="4938713"/>
          <p14:tracePt t="63982" x="10099675" y="4938713"/>
          <p14:tracePt t="63999" x="10109200" y="4938713"/>
          <p14:tracePt t="64015" x="10117138" y="4938713"/>
          <p14:tracePt t="64031" x="10144125" y="4938713"/>
          <p14:tracePt t="64033" x="10161588" y="4938713"/>
          <p14:tracePt t="64048" x="10180638" y="4938713"/>
          <p14:tracePt t="64051" x="10198100" y="4938713"/>
          <p14:tracePt t="64065" x="10206038" y="4938713"/>
          <p14:tracePt t="64081" x="10233025" y="4938713"/>
          <p14:tracePt t="64208" x="10242550" y="4946650"/>
          <p14:tracePt t="64880" x="10233025" y="4946650"/>
          <p14:tracePt t="64902" x="10206038" y="4946650"/>
          <p14:tracePt t="64932" x="10134600" y="4946650"/>
          <p14:tracePt t="64950" x="10117138" y="4946650"/>
          <p14:tracePt t="64965" x="10117138" y="4956175"/>
          <p14:tracePt t="65010" x="10109200" y="4956175"/>
          <p14:tracePt t="65171" x="10099675" y="4956175"/>
          <p14:tracePt t="65212" x="10090150" y="4956175"/>
          <p14:tracePt t="65272" x="10082213" y="4956175"/>
          <p14:tracePt t="65289" x="10082213" y="4965700"/>
          <p14:tracePt t="65303" x="10072688" y="4965700"/>
          <p14:tracePt t="65320" x="10055225" y="4965700"/>
          <p14:tracePt t="65332" x="10037763" y="4973638"/>
          <p14:tracePt t="65350" x="10010775" y="4973638"/>
          <p14:tracePt t="65365" x="9991725" y="4983163"/>
          <p14:tracePt t="65382" x="9974263" y="4991100"/>
          <p14:tracePt t="65400" x="9929813" y="5000625"/>
          <p14:tracePt t="65402" x="9920288" y="5000625"/>
          <p14:tracePt t="65415" x="9902825" y="5010150"/>
          <p14:tracePt t="65432" x="9875838" y="5018088"/>
          <p14:tracePt t="65435" x="9867900" y="5018088"/>
          <p14:tracePt t="65450" x="9858375" y="5018088"/>
          <p14:tracePt t="65465" x="9831388" y="5037138"/>
          <p14:tracePt t="65467" x="9823450" y="5037138"/>
          <p14:tracePt t="65482" x="9786938" y="5045075"/>
          <p14:tracePt t="65500" x="9759950" y="5054600"/>
          <p14:tracePt t="65515" x="9742488" y="5062538"/>
          <p14:tracePt t="65532" x="9725025" y="5072063"/>
          <p14:tracePt t="65550" x="9705975" y="5072063"/>
          <p14:tracePt t="65565" x="9698038" y="5081588"/>
          <p14:tracePt t="65582" x="9680575" y="5089525"/>
          <p14:tracePt t="65599" x="9653588" y="5099050"/>
          <p14:tracePt t="65615" x="9634538" y="5108575"/>
          <p14:tracePt t="65632" x="9617075" y="5116513"/>
          <p14:tracePt t="65634" x="9590088" y="5126038"/>
          <p14:tracePt t="65649" x="9572625" y="5126038"/>
          <p14:tracePt t="65651" x="9555163" y="5126038"/>
          <p14:tracePt t="65665" x="9537700" y="5133975"/>
          <p14:tracePt t="65668" x="9510713" y="5143500"/>
          <p14:tracePt t="65682" x="9466263" y="5153025"/>
          <p14:tracePt t="65699" x="9429750" y="5170488"/>
          <p14:tracePt t="65715" x="9394825" y="5180013"/>
          <p14:tracePt t="65732" x="9348788" y="5180013"/>
          <p14:tracePt t="65750" x="9296400" y="5187950"/>
          <p14:tracePt t="65765" x="9259888" y="5197475"/>
          <p14:tracePt t="65782" x="9232900" y="5197475"/>
          <p14:tracePt t="65800" x="9224963" y="5197475"/>
          <p14:tracePt t="65815" x="9215438" y="5197475"/>
          <p14:tracePt t="65832" x="9205913" y="5197475"/>
          <p14:tracePt t="65859" x="9197975" y="5197475"/>
          <p14:tracePt t="65876" x="9188450" y="5197475"/>
          <p14:tracePt t="65884" x="9180513" y="5197475"/>
          <p14:tracePt t="65901" x="9134475" y="5197475"/>
          <p14:tracePt t="65916" x="9099550" y="5197475"/>
          <p14:tracePt t="65932" x="9055100" y="5197475"/>
          <p14:tracePt t="65951" x="9010650" y="5197475"/>
          <p14:tracePt t="65966" x="8974138" y="5197475"/>
          <p14:tracePt t="65970" x="8947150" y="5205413"/>
          <p14:tracePt t="65999" x="8920163" y="5205413"/>
          <p14:tracePt t="66016" x="8902700" y="5205413"/>
          <p14:tracePt t="66032" x="8875713" y="5205413"/>
          <p14:tracePt t="66049" x="8823325" y="5205413"/>
          <p14:tracePt t="66054" x="8786813" y="5205413"/>
          <p14:tracePt t="66069" x="8705850" y="5205413"/>
          <p14:tracePt t="66082" x="8653463" y="5205413"/>
          <p14:tracePt t="66099" x="8616950" y="5205413"/>
          <p14:tracePt t="66116" x="8589963" y="5214938"/>
          <p14:tracePt t="66132" x="8582025" y="5224463"/>
          <p14:tracePt t="66152" x="8572500" y="5224463"/>
          <p14:tracePt t="66171" x="8572500" y="5232400"/>
          <p14:tracePt t="66187" x="8562975" y="5241925"/>
          <p14:tracePt t="66203" x="8562975" y="5251450"/>
          <p14:tracePt t="66236" x="8562975" y="5259388"/>
          <p14:tracePt t="66320" x="8562975" y="5251450"/>
          <p14:tracePt t="66335" x="8562975" y="5241925"/>
          <p14:tracePt t="66452" x="8555038" y="5241925"/>
          <p14:tracePt t="66592" x="8545513" y="5241925"/>
          <p14:tracePt t="66626" x="8537575" y="5251450"/>
          <p14:tracePt t="66727" x="8537575" y="5268913"/>
          <p14:tracePt t="66752" x="8537575" y="5330825"/>
          <p14:tracePt t="66761" x="8537575" y="5348288"/>
          <p14:tracePt t="66766" x="8537575" y="5367338"/>
          <p14:tracePt t="66783" x="8537575" y="5375275"/>
          <p14:tracePt t="66799" x="8537575" y="5384800"/>
          <p14:tracePt t="66816" x="8528050" y="5394325"/>
          <p14:tracePt t="66859" x="8528050" y="5402263"/>
          <p14:tracePt t="66875" x="8528050" y="5411788"/>
          <p14:tracePt t="66900" x="8528050" y="5419725"/>
          <p14:tracePt t="66923" x="8528050" y="5429250"/>
          <p14:tracePt t="66931" x="8528050" y="5438775"/>
          <p14:tracePt t="66940" x="8528050" y="5446713"/>
          <p14:tracePt t="66978" x="8528050" y="5456238"/>
          <p14:tracePt t="67424" x="8528050" y="5465763"/>
          <p14:tracePt t="67442" x="8537575" y="5483225"/>
          <p14:tracePt t="67466" x="8555038" y="5491163"/>
          <p14:tracePt t="67483" x="8555038" y="5510213"/>
          <p14:tracePt t="67516" x="8562975" y="5518150"/>
          <p14:tracePt t="67547" x="8572500" y="5527675"/>
          <p14:tracePt t="67556" x="8582025" y="5527675"/>
          <p14:tracePt t="67569" x="8582025" y="5537200"/>
          <p14:tracePt t="67583" x="8599488" y="5545138"/>
          <p14:tracePt t="67586" x="8616950" y="5545138"/>
          <p14:tracePt t="67599" x="8643938" y="5562600"/>
          <p14:tracePt t="67616" x="8777288" y="5572125"/>
          <p14:tracePt t="67619" x="8848725" y="5581650"/>
          <p14:tracePt t="67633" x="8920163" y="5581650"/>
          <p14:tracePt t="67650" x="9063038" y="5581650"/>
          <p14:tracePt t="67652" x="9126538" y="5581650"/>
          <p14:tracePt t="67666" x="9180513" y="5581650"/>
          <p14:tracePt t="67683" x="9188450" y="5581650"/>
          <p14:tracePt t="67700" x="9197975" y="5581650"/>
          <p14:tracePt t="67723" x="9205913" y="5581650"/>
          <p14:tracePt t="67738" x="9215438" y="5581650"/>
          <p14:tracePt t="67750" x="9232900" y="5581650"/>
          <p14:tracePt t="67766" x="9259888" y="5572125"/>
          <p14:tracePt t="67783" x="9277350" y="5572125"/>
          <p14:tracePt t="67800" x="9313863" y="5572125"/>
          <p14:tracePt t="67803" x="9331325" y="5572125"/>
          <p14:tracePt t="67816" x="9358313" y="5572125"/>
          <p14:tracePt t="67833" x="9402763" y="5572125"/>
          <p14:tracePt t="67835" x="9412288" y="5572125"/>
          <p14:tracePt t="67850" x="9429750" y="5572125"/>
          <p14:tracePt t="67875" x="9439275" y="5572125"/>
          <p14:tracePt t="67938" x="9447213" y="5562600"/>
          <p14:tracePt t="68246" x="9447213" y="5554663"/>
          <p14:tracePt t="68272" x="9447213" y="5545138"/>
          <p14:tracePt t="68281" x="9447213" y="5537200"/>
          <p14:tracePt t="68286" x="9447213" y="5527675"/>
          <p14:tracePt t="68300" x="9447213" y="5510213"/>
          <p14:tracePt t="68316" x="9447213" y="5491163"/>
          <p14:tracePt t="68333" x="9447213" y="5456238"/>
          <p14:tracePt t="68350" x="9456738" y="5438775"/>
          <p14:tracePt t="68366" x="9466263" y="5419725"/>
          <p14:tracePt t="68383" x="9466263" y="5411788"/>
          <p14:tracePt t="68403" x="9466263" y="5402263"/>
          <p14:tracePt t="68419" x="9466263" y="5394325"/>
          <p14:tracePt t="68433" x="9466263" y="5384800"/>
          <p14:tracePt t="68450" x="9466263" y="5357813"/>
          <p14:tracePt t="68467" x="9466263" y="5330825"/>
          <p14:tracePt t="68483" x="9466263" y="5313363"/>
          <p14:tracePt t="68500" x="9466263" y="5303838"/>
          <p14:tracePt t="68517" x="9466263" y="5295900"/>
          <p14:tracePt t="68533" x="9466263" y="5276850"/>
          <p14:tracePt t="68550" x="9466263" y="5268913"/>
          <p14:tracePt t="68567" x="9466263" y="5259388"/>
          <p14:tracePt t="68584" x="9466263" y="5251450"/>
          <p14:tracePt t="68612" x="9456738" y="5241925"/>
          <p14:tracePt t="68720" x="9447213" y="5232400"/>
          <p14:tracePt t="68780" x="9439275" y="5232400"/>
          <p14:tracePt t="68788" x="9429750" y="5232400"/>
          <p14:tracePt t="68820" x="9420225" y="5232400"/>
          <p14:tracePt t="68828" x="9420225" y="5224463"/>
          <p14:tracePt t="68837" x="9412288" y="5224463"/>
          <p14:tracePt t="68850" x="9394825" y="5214938"/>
          <p14:tracePt t="68867" x="9375775" y="5214938"/>
          <p14:tracePt t="68884" x="9358313" y="5214938"/>
          <p14:tracePt t="68902" x="9348788" y="5214938"/>
          <p14:tracePt t="68917" x="9340850" y="5214938"/>
          <p14:tracePt t="68933" x="9323388" y="5214938"/>
          <p14:tracePt t="68950" x="9304338" y="5214938"/>
          <p14:tracePt t="68967" x="9277350" y="5214938"/>
          <p14:tracePt t="68983" x="9259888" y="5214938"/>
          <p14:tracePt t="68986" x="9251950" y="5214938"/>
          <p14:tracePt t="69000" x="9232900" y="5214938"/>
          <p14:tracePt t="69017" x="9224963" y="5214938"/>
          <p14:tracePt t="69034" x="9215438" y="5214938"/>
          <p14:tracePt t="69052" x="9205913" y="5214938"/>
          <p14:tracePt t="69075" x="9197975" y="5214938"/>
          <p14:tracePt t="69124" x="9188450" y="5214938"/>
          <p14:tracePt t="69141" x="9170988" y="5214938"/>
          <p14:tracePt t="69159" x="9144000" y="5214938"/>
          <p14:tracePt t="69167" x="9126538" y="5214938"/>
          <p14:tracePt t="69184" x="9082088" y="5214938"/>
          <p14:tracePt t="69186" x="9055100" y="5214938"/>
          <p14:tracePt t="69200" x="9037638" y="5214938"/>
          <p14:tracePt t="69203" x="9028113" y="5214938"/>
          <p14:tracePt t="69234" x="9010650" y="5214938"/>
          <p14:tracePt t="69250" x="9001125" y="5214938"/>
          <p14:tracePt t="69267" x="8974138" y="5214938"/>
          <p14:tracePt t="69284" x="8929688" y="5214938"/>
          <p14:tracePt t="69301" x="8875713" y="5214938"/>
          <p14:tracePt t="69317" x="8840788" y="5214938"/>
          <p14:tracePt t="69334" x="8796338" y="5214938"/>
          <p14:tracePt t="69350" x="8777288" y="5214938"/>
          <p14:tracePt t="69367" x="8769350" y="5214938"/>
          <p14:tracePt t="69384" x="8759825" y="5214938"/>
          <p14:tracePt t="69411" x="8751888" y="5214938"/>
          <p14:tracePt t="69427" x="8742363" y="5214938"/>
          <p14:tracePt t="69459" x="8732838" y="5214938"/>
          <p14:tracePt t="69476" x="8724900" y="5214938"/>
          <p14:tracePt t="69492" x="8715375" y="5214938"/>
          <p14:tracePt t="69500" x="8705850" y="5214938"/>
          <p14:tracePt t="69524" x="8697913" y="5214938"/>
          <p14:tracePt t="69556" x="8688388" y="5224463"/>
          <p14:tracePt t="69564" x="8680450" y="5224463"/>
          <p14:tracePt t="69579" x="8670925" y="5232400"/>
          <p14:tracePt t="69604" x="8661400" y="5232400"/>
          <p14:tracePt t="69620" x="8643938" y="5232400"/>
          <p14:tracePt t="69676" x="8634413" y="5232400"/>
          <p14:tracePt t="69684" x="8634413" y="5241925"/>
          <p14:tracePt t="69832" x="8626475" y="5241925"/>
          <p14:tracePt t="69911" x="8616950" y="5251450"/>
          <p14:tracePt t="70736" x="8609013" y="5251450"/>
          <p14:tracePt t="70760" x="8599488" y="5251450"/>
          <p14:tracePt t="70775" x="8582025" y="5251450"/>
          <p14:tracePt t="70780" x="8562975" y="5251450"/>
          <p14:tracePt t="70787" x="8545513" y="5251450"/>
          <p14:tracePt t="70803" x="8537575" y="5259388"/>
          <p14:tracePt t="70818" x="8518525" y="5259388"/>
          <p14:tracePt t="70821" x="8510588" y="5259388"/>
          <p14:tracePt t="70834" x="8501063" y="5268913"/>
          <p14:tracePt t="70851" x="8474075" y="5276850"/>
          <p14:tracePt t="70868" x="8429625" y="5286375"/>
          <p14:tracePt t="70884" x="8385175" y="5295900"/>
          <p14:tracePt t="70903" x="8331200" y="5295900"/>
          <p14:tracePt t="70918" x="8313738" y="5303838"/>
          <p14:tracePt t="70934" x="8296275" y="5303838"/>
          <p14:tracePt t="70951" x="8286750" y="5313363"/>
          <p14:tracePt t="71020" x="8277225" y="5313363"/>
          <p14:tracePt t="71433" x="8277225" y="5322888"/>
          <p14:tracePt t="71462" x="8277225" y="5330825"/>
          <p14:tracePt t="71495" x="8269288" y="5340350"/>
          <p14:tracePt t="71977" x="8259763" y="5340350"/>
          <p14:tracePt t="81248" x="8251825" y="5340350"/>
          <p14:tracePt t="81251" x="8143875" y="5295900"/>
          <p14:tracePt t="81259" x="7751763" y="5180013"/>
          <p14:tracePt t="81273" x="7367588" y="5072063"/>
          <p14:tracePt t="81291" x="6599238" y="4875213"/>
          <p14:tracePt t="81293" x="6215063" y="4776788"/>
          <p14:tracePt t="81307" x="5562600" y="4581525"/>
          <p14:tracePt t="81323" x="5187950" y="4518025"/>
          <p14:tracePt t="81340" x="4973638" y="4491038"/>
          <p14:tracePt t="81356" x="4830763" y="4456113"/>
          <p14:tracePt t="81373" x="4643438" y="4411663"/>
          <p14:tracePt t="81390" x="4446588" y="4340225"/>
          <p14:tracePt t="81406" x="4224338" y="4251325"/>
          <p14:tracePt t="81423" x="3990975" y="4152900"/>
          <p14:tracePt t="81440" x="3732213" y="4000500"/>
          <p14:tracePt t="81442" x="3616325" y="3938588"/>
          <p14:tracePt t="81456" x="3473450" y="3857625"/>
          <p14:tracePt t="81459" x="3357563" y="3795713"/>
          <p14:tracePt t="81473" x="3224213" y="3724275"/>
          <p14:tracePt t="81490" x="2955925" y="3616325"/>
          <p14:tracePt t="81507" x="2705100" y="3473450"/>
          <p14:tracePt t="81523" x="2598738" y="3384550"/>
          <p14:tracePt t="81540" x="2544763" y="3313113"/>
          <p14:tracePt t="81556" x="2527300" y="3268663"/>
          <p14:tracePt t="81573" x="2517775" y="3232150"/>
          <p14:tracePt t="81590" x="2517775" y="3197225"/>
          <p14:tracePt t="81606" x="2500313" y="3116263"/>
          <p14:tracePt t="81623" x="2490788" y="3017838"/>
          <p14:tracePt t="81640" x="2482850" y="2919413"/>
          <p14:tracePt t="81643" x="2473325" y="2884488"/>
          <p14:tracePt t="81656" x="2465388" y="2830513"/>
          <p14:tracePt t="81673" x="2455863" y="2776538"/>
          <p14:tracePt t="81675" x="2455863" y="2741613"/>
          <p14:tracePt t="81690" x="2446338" y="2714625"/>
          <p14:tracePt t="81693" x="2438400" y="2679700"/>
          <p14:tracePt t="81706" x="2419350" y="2633663"/>
          <p14:tracePt t="81723" x="2419350" y="2608263"/>
          <p14:tracePt t="81740" x="2419350" y="2581275"/>
          <p14:tracePt t="81756" x="2438400" y="2544763"/>
          <p14:tracePt t="81773" x="2438400" y="2527300"/>
          <p14:tracePt t="81790" x="2446338" y="2490788"/>
          <p14:tracePt t="81806" x="2455863" y="2473325"/>
          <p14:tracePt t="81823" x="2455863" y="2438400"/>
          <p14:tracePt t="81840" x="2455863" y="2419350"/>
          <p14:tracePt t="81856" x="2465388" y="2401888"/>
          <p14:tracePt t="81859" x="2465388" y="2384425"/>
          <p14:tracePt t="81873" x="2465388" y="2374900"/>
          <p14:tracePt t="81890" x="2490788" y="2347913"/>
          <p14:tracePt t="81893" x="2500313" y="2330450"/>
          <p14:tracePt t="81923" x="2509838" y="2322513"/>
          <p14:tracePt t="82057" x="2517775" y="2322513"/>
          <p14:tracePt t="82500" x="2527300" y="2322513"/>
          <p14:tracePt t="82633" x="2536825" y="2330450"/>
          <p14:tracePt t="82685" x="2536825" y="2339975"/>
          <p14:tracePt t="82711" x="2536825" y="2347913"/>
          <p14:tracePt t="82717" x="2536825" y="2357438"/>
          <p14:tracePt t="82726" x="2536825" y="2366963"/>
          <p14:tracePt t="82741" x="2536825" y="2401888"/>
          <p14:tracePt t="82757" x="2554288" y="2411413"/>
          <p14:tracePt t="82774" x="2581275" y="2455863"/>
          <p14:tracePt t="82790" x="2608263" y="2490788"/>
          <p14:tracePt t="82807" x="2643188" y="2527300"/>
          <p14:tracePt t="82811" x="2652713" y="2527300"/>
          <p14:tracePt t="82824" x="2670175" y="2536825"/>
          <p14:tracePt t="82840" x="2687638" y="2554288"/>
          <p14:tracePt t="82843" x="2697163" y="2554288"/>
          <p14:tracePt t="82876" x="2705100" y="2554288"/>
          <p14:tracePt t="82929" x="2714625" y="2554288"/>
          <p14:tracePt t="82947" x="2724150" y="2554288"/>
          <p14:tracePt t="82960" x="2759075" y="2571750"/>
          <p14:tracePt t="82974" x="2786063" y="2581275"/>
          <p14:tracePt t="82980" x="2803525" y="2589213"/>
          <p14:tracePt t="82991" x="2813050" y="2589213"/>
          <p14:tracePt t="83007" x="2830513" y="2598738"/>
          <p14:tracePt t="83011" x="2840038" y="2608263"/>
          <p14:tracePt t="83024" x="2847975" y="2608263"/>
          <p14:tracePt t="83040" x="2884488" y="2616200"/>
          <p14:tracePt t="83043" x="2911475" y="2625725"/>
          <p14:tracePt t="83057" x="2938463" y="2625725"/>
          <p14:tracePt t="83059" x="2973388" y="2633663"/>
          <p14:tracePt t="83074" x="3000375" y="2633663"/>
          <p14:tracePt t="83076" x="3017838" y="2633663"/>
          <p14:tracePt t="83448" x="3027363" y="2633663"/>
          <p14:tracePt t="83535" x="3036888" y="2643188"/>
          <p14:tracePt t="83561" x="3044825" y="2643188"/>
          <p14:tracePt t="83769" x="3054350" y="2643188"/>
          <p14:tracePt t="83904" x="3062288" y="2643188"/>
          <p14:tracePt t="83934" x="3071813" y="2643188"/>
          <p14:tracePt t="83989" x="3081338" y="2633663"/>
          <p14:tracePt t="84113" x="3089275" y="2625725"/>
          <p14:tracePt t="84813" x="3089275" y="2616200"/>
          <p14:tracePt t="84935" x="3089275" y="2625725"/>
          <p14:tracePt t="84975" x="3089275" y="2633663"/>
          <p14:tracePt t="85152" x="3089275" y="2625725"/>
          <p14:tracePt t="85172" x="3089275" y="2608263"/>
          <p14:tracePt t="85196" x="3089275" y="2598738"/>
          <p14:tracePt t="85230" x="3108325" y="2598738"/>
          <p14:tracePt t="85238" x="3125788" y="2598738"/>
          <p14:tracePt t="85246" x="3143250" y="2598738"/>
          <p14:tracePt t="85259" x="3197225" y="2598738"/>
          <p14:tracePt t="85275" x="3232150" y="2598738"/>
          <p14:tracePt t="85291" x="3259138" y="2598738"/>
          <p14:tracePt t="85308" x="3268663" y="2598738"/>
          <p14:tracePt t="85331" x="3276600" y="2598738"/>
          <p14:tracePt t="85400" x="3286125" y="2598738"/>
          <p14:tracePt t="85420" x="3286125" y="2608263"/>
          <p14:tracePt t="85428" x="3286125" y="2616200"/>
          <p14:tracePt t="85442" x="3286125" y="2625725"/>
          <p14:tracePt t="85458" x="3286125" y="2633663"/>
          <p14:tracePt t="85475" x="3286125" y="2643188"/>
          <p14:tracePt t="85500" x="3286125" y="2652713"/>
          <p14:tracePt t="90500" x="3286125" y="2660650"/>
          <p14:tracePt t="90522" x="3286125" y="2670175"/>
          <p14:tracePt t="90533" x="3286125" y="2679700"/>
          <p14:tracePt t="90544" x="3286125" y="2687638"/>
          <p14:tracePt t="90561" x="3286125" y="2697163"/>
          <p14:tracePt t="90597" x="3286125" y="2705100"/>
          <p14:tracePt t="90620" x="3286125" y="2714625"/>
          <p14:tracePt t="90874" x="3286125" y="2724150"/>
          <p14:tracePt t="90891" x="3286125" y="2732088"/>
          <p14:tracePt t="91386" x="3276600" y="2732088"/>
          <p14:tracePt t="91915" x="3268663" y="2732088"/>
          <p14:tracePt t="92673" x="3259138" y="2732088"/>
          <p14:tracePt t="92743" x="3251200" y="2724150"/>
          <p14:tracePt t="92808" x="3251200" y="2714625"/>
          <p14:tracePt t="92839" x="3251200" y="2705100"/>
          <p14:tracePt t="92908" x="3241675" y="2705100"/>
          <p14:tracePt t="92948" x="3241675" y="2697163"/>
          <p14:tracePt t="92956" x="3232150" y="2687638"/>
          <p14:tracePt t="93022" x="3224213" y="2679700"/>
          <p14:tracePt t="93055" x="3214688" y="2679700"/>
          <p14:tracePt t="93067" x="3205163" y="2670175"/>
          <p14:tracePt t="93083" x="3197225" y="2670175"/>
          <p14:tracePt t="93095" x="3187700" y="2660650"/>
          <p14:tracePt t="93115" x="3179763" y="2652713"/>
          <p14:tracePt t="93131" x="3170238" y="2643188"/>
          <p14:tracePt t="93145" x="3160713" y="2643188"/>
          <p14:tracePt t="93147" x="3160713" y="2633663"/>
          <p14:tracePt t="93162" x="3152775" y="2633663"/>
          <p14:tracePt t="93179" x="3133725" y="2625725"/>
          <p14:tracePt t="93195" x="3125788" y="2616200"/>
          <p14:tracePt t="93214" x="3108325" y="2616200"/>
          <p14:tracePt t="93229" x="3098800" y="2616200"/>
          <p14:tracePt t="93247" x="3071813" y="2608263"/>
          <p14:tracePt t="93262" x="3036888" y="2608263"/>
          <p14:tracePt t="93279" x="3000375" y="2608263"/>
          <p14:tracePt t="93295" x="2965450" y="2608263"/>
          <p14:tracePt t="93312" x="2955925" y="2608263"/>
          <p14:tracePt t="93329" x="2938463" y="2608263"/>
          <p14:tracePt t="93348" x="2928938" y="2608263"/>
          <p14:tracePt t="93365" x="2919413" y="2608263"/>
          <p14:tracePt t="93379" x="2919413" y="2598738"/>
          <p14:tracePt t="93430" x="2911475" y="2598738"/>
          <p14:tracePt t="93454" x="2901950" y="2598738"/>
          <p14:tracePt t="93468" x="2884488" y="2589213"/>
          <p14:tracePt t="93508" x="2874963" y="2589213"/>
          <p14:tracePt t="93524" x="2867025" y="2581275"/>
          <p14:tracePt t="93534" x="2857500" y="2581275"/>
          <p14:tracePt t="93549" x="2847975" y="2581275"/>
          <p14:tracePt t="93562" x="2840038" y="2581275"/>
          <p14:tracePt t="93581" x="2822575" y="2581275"/>
          <p14:tracePt t="93596" x="2822575" y="2571750"/>
          <p14:tracePt t="93676" x="2813050" y="2562225"/>
          <p14:tracePt t="93710" x="2813050" y="2554288"/>
          <p14:tracePt t="93735" x="2813050" y="2544763"/>
          <p14:tracePt t="93758" x="2803525" y="2544763"/>
          <p14:tracePt t="93813" x="2803525" y="2536825"/>
          <p14:tracePt t="93845" x="2795588" y="2536825"/>
          <p14:tracePt t="93854" x="2786063" y="2536825"/>
          <p14:tracePt t="93863" x="2786063" y="2527300"/>
          <p14:tracePt t="93881" x="2776538" y="2527300"/>
          <p14:tracePt t="93909" x="2768600" y="2527300"/>
          <p14:tracePt t="93965" x="2759075" y="2517775"/>
          <p14:tracePt t="94015" x="2751138" y="2517775"/>
          <p14:tracePt t="94645" x="2751138" y="2536825"/>
          <p14:tracePt t="94654" x="2751138" y="2544763"/>
          <p14:tracePt t="94669" x="2751138" y="2562225"/>
          <p14:tracePt t="94682" x="2759075" y="2571750"/>
          <p14:tracePt t="94696" x="2776538" y="2589213"/>
          <p14:tracePt t="94713" x="2803525" y="2598738"/>
          <p14:tracePt t="94731" x="2840038" y="2616200"/>
          <p14:tracePt t="94746" x="2857500" y="2616200"/>
          <p14:tracePt t="94763" x="2884488" y="2625725"/>
          <p14:tracePt t="94781" x="2894013" y="2633663"/>
          <p14:tracePt t="94837" x="2901950" y="2633663"/>
          <p14:tracePt t="94878" x="2911475" y="2633663"/>
          <p14:tracePt t="95593" x="2911475" y="2643188"/>
          <p14:tracePt t="95605" x="2919413" y="2643188"/>
          <p14:tracePt t="95617" x="2919413" y="2652713"/>
          <p14:tracePt t="95633" x="2928938" y="2660650"/>
          <p14:tracePt t="95646" x="2955925" y="2670175"/>
          <p14:tracePt t="95663" x="2982913" y="2687638"/>
          <p14:tracePt t="95680" x="3036888" y="2705100"/>
          <p14:tracePt t="95682" x="3071813" y="2705100"/>
          <p14:tracePt t="95696" x="3098800" y="2714625"/>
          <p14:tracePt t="95699" x="3125788" y="2724150"/>
          <p14:tracePt t="95713" x="3143250" y="2724150"/>
          <p14:tracePt t="95715" x="3160713" y="2732088"/>
          <p14:tracePt t="95730" x="3170238" y="2732088"/>
          <p14:tracePt t="95732" x="3179763" y="2732088"/>
          <p14:tracePt t="95763" x="3187700" y="2732088"/>
          <p14:tracePt t="95780" x="3197225" y="2741613"/>
          <p14:tracePt t="95796" x="3214688" y="2759075"/>
          <p14:tracePt t="95813" x="3276600" y="2786063"/>
          <p14:tracePt t="95831" x="3340100" y="2822575"/>
          <p14:tracePt t="95847" x="3402013" y="2847975"/>
          <p14:tracePt t="95863" x="3465513" y="2874963"/>
          <p14:tracePt t="95881" x="3500438" y="2884488"/>
          <p14:tracePt t="95897" x="3527425" y="2901950"/>
          <p14:tracePt t="96881" x="3536950" y="2901950"/>
          <p14:tracePt t="97355" x="3536950" y="2911475"/>
          <p14:tracePt t="99425" x="3544888" y="2911475"/>
          <p14:tracePt t="100873" x="3544888" y="2919413"/>
          <p14:tracePt t="100891" x="3544888" y="2928938"/>
          <p14:tracePt t="100910" x="3554413" y="2946400"/>
          <p14:tracePt t="100949" x="3562350" y="2955925"/>
          <p14:tracePt t="100966" x="3562350" y="2973388"/>
          <p14:tracePt t="100981" x="3562350" y="2982913"/>
          <p14:tracePt t="100989" x="3571875" y="2990850"/>
          <p14:tracePt t="101001" x="3571875" y="3000375"/>
          <p14:tracePt t="101016" x="3581400" y="3009900"/>
          <p14:tracePt t="101032" x="3581400" y="3036888"/>
          <p14:tracePt t="101035" x="3581400" y="3044825"/>
          <p14:tracePt t="101049" x="3589338" y="3062288"/>
          <p14:tracePt t="101068" x="3589338" y="3071813"/>
          <p14:tracePt t="101101" x="3589338" y="3081338"/>
          <p14:tracePt t="101158" x="3589338" y="3089275"/>
          <p14:tracePt t="101245" x="3589338" y="3098800"/>
          <p14:tracePt t="101270" x="3589338" y="3116263"/>
          <p14:tracePt t="101277" x="3598863" y="3133725"/>
          <p14:tracePt t="101288" x="3598863" y="3152775"/>
          <p14:tracePt t="101300" x="3608388" y="3205163"/>
          <p14:tracePt t="101316" x="3625850" y="3259138"/>
          <p14:tracePt t="101332" x="3643313" y="3313113"/>
          <p14:tracePt t="101350" x="3670300" y="3348038"/>
          <p14:tracePt t="101366" x="3697288" y="3394075"/>
          <p14:tracePt t="101382" x="3724275" y="3438525"/>
          <p14:tracePt t="101400" x="3776663" y="3509963"/>
          <p14:tracePt t="101403" x="3795713" y="3527425"/>
          <p14:tracePt t="101416" x="3822700" y="3562350"/>
          <p14:tracePt t="101433" x="3848100" y="3598863"/>
          <p14:tracePt t="101450" x="3884613" y="3633788"/>
          <p14:tracePt t="101453" x="3902075" y="3643313"/>
          <p14:tracePt t="101466" x="3938588" y="3670300"/>
          <p14:tracePt t="101483" x="3973513" y="3705225"/>
          <p14:tracePt t="101486" x="3990975" y="3714750"/>
          <p14:tracePt t="101500" x="4037013" y="3751263"/>
          <p14:tracePt t="101516" x="4089400" y="3786188"/>
          <p14:tracePt t="101533" x="4143375" y="3813175"/>
          <p14:tracePt t="101550" x="4224338" y="3857625"/>
          <p14:tracePt t="101566" x="4313238" y="3911600"/>
          <p14:tracePt t="101583" x="4411663" y="3973513"/>
          <p14:tracePt t="101599" x="4527550" y="4037013"/>
          <p14:tracePt t="101616" x="4660900" y="4089400"/>
          <p14:tracePt t="101633" x="4813300" y="4160838"/>
          <p14:tracePt t="101650" x="4973638" y="4232275"/>
          <p14:tracePt t="101652" x="5062538" y="4268788"/>
          <p14:tracePt t="101666" x="5133975" y="4286250"/>
          <p14:tracePt t="101668" x="5205413" y="4303713"/>
          <p14:tracePt t="101683" x="5322888" y="4340225"/>
          <p14:tracePt t="101700" x="5375275" y="4357688"/>
          <p14:tracePt t="101716" x="5419725" y="4367213"/>
          <p14:tracePt t="101733" x="5446713" y="4384675"/>
          <p14:tracePt t="101750" x="5500688" y="4394200"/>
          <p14:tracePt t="101766" x="5572125" y="4411663"/>
          <p14:tracePt t="101783" x="5653088" y="4419600"/>
          <p14:tracePt t="101801" x="5724525" y="4438650"/>
          <p14:tracePt t="101816" x="5803900" y="4456113"/>
          <p14:tracePt t="101833" x="5867400" y="4465638"/>
          <p14:tracePt t="101851" x="5911850" y="4483100"/>
          <p14:tracePt t="101853" x="5938838" y="4491038"/>
          <p14:tracePt t="101866" x="5946775" y="4491038"/>
          <p14:tracePt t="101883" x="5965825" y="4491038"/>
          <p14:tracePt t="101901" x="5973763" y="4491038"/>
          <p14:tracePt t="101916" x="5983288" y="4491038"/>
          <p14:tracePt t="101933" x="6000750" y="4491038"/>
          <p14:tracePt t="101951" x="6037263" y="4491038"/>
          <p14:tracePt t="101966" x="6081713" y="4491038"/>
          <p14:tracePt t="101983" x="6134100" y="4491038"/>
          <p14:tracePt t="102000" x="6197600" y="4491038"/>
          <p14:tracePt t="102016" x="6251575" y="4491038"/>
          <p14:tracePt t="102018" x="6269038" y="4491038"/>
          <p14:tracePt t="102033" x="6296025" y="4491038"/>
          <p14:tracePt t="102050" x="6330950" y="4491038"/>
          <p14:tracePt t="102069" x="6340475" y="4491038"/>
          <p14:tracePt t="102108" x="6348413" y="4491038"/>
          <p14:tracePt t="102158" x="6357938" y="4491038"/>
          <p14:tracePt t="102175" x="6357938" y="4500563"/>
          <p14:tracePt t="102185" x="6367463" y="4510088"/>
          <p14:tracePt t="102203" x="6375400" y="4510088"/>
          <p14:tracePt t="102361" x="6384925" y="4518025"/>
          <p14:tracePt t="102380" x="6402388" y="45370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93F8-E93F-4313-A74D-2680DB0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1147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Problem statement</a:t>
            </a:r>
            <a:endParaRPr lang="en-Z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FE524-6958-4CEB-9BE0-2A3F09666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01148"/>
            <a:ext cx="12192000" cy="5956852"/>
          </a:xfrm>
        </p:spPr>
        <p:txBody>
          <a:bodyPr/>
          <a:lstStyle/>
          <a:p>
            <a:pPr marL="461772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During ERD analysis using heavy ions,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projectile beam may cause damage to the sample under analyses, this is especially true the case of soft target materials like polymers. </a:t>
            </a:r>
          </a:p>
          <a:p>
            <a:pPr marL="11887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61772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It then becomes necessary to determine the most suitable experimental conditions,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i.e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beam type, energy and fluence to minimize sample damage during analysis.</a:t>
            </a: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118872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lang="en-US" sz="2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11887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None/>
              <a:tabLst/>
              <a:defRPr/>
            </a:pP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2697EC-A097-481F-B780-ECBCA5139A6D}"/>
              </a:ext>
            </a:extLst>
          </p:cNvPr>
          <p:cNvSpPr/>
          <p:nvPr/>
        </p:nvSpPr>
        <p:spPr>
          <a:xfrm>
            <a:off x="0" y="2663885"/>
            <a:ext cx="12192000" cy="70236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Aim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0D0E2-E740-40DB-BB27-AACCF3E49DFB}"/>
              </a:ext>
            </a:extLst>
          </p:cNvPr>
          <p:cNvSpPr/>
          <p:nvPr/>
        </p:nvSpPr>
        <p:spPr>
          <a:xfrm>
            <a:off x="0" y="3366247"/>
            <a:ext cx="5380383" cy="2882151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61772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ct val="8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 aim of this study was to optimize the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Time of Flight-ERDA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set up at iThemba LABS to minimize beam dose on organic polymeric films during analysis, but still obtain sufficient measurement statistics.</a:t>
            </a:r>
          </a:p>
          <a:p>
            <a:pPr marL="11887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11887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marL="11887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7AA31B-F9EF-4CBC-BA6B-1582552BAF2F}"/>
              </a:ext>
            </a:extLst>
          </p:cNvPr>
          <p:cNvSpPr/>
          <p:nvPr/>
        </p:nvSpPr>
        <p:spPr>
          <a:xfrm>
            <a:off x="5380383" y="3366247"/>
            <a:ext cx="6811617" cy="288215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lang="en-ZA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 of flight ERDA setup at iThemba LABS, TAMS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A19FD3-7D50-4A44-B6A7-40633DFB9A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374" y="3429000"/>
            <a:ext cx="4243633" cy="227489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83A84C9-ACF2-4243-B6B8-C4E64D1C2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5C459E-5667-44E0-86B5-204C9FB46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248399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7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390"/>
    </mc:Choice>
    <mc:Fallback>
      <p:transition spd="slow" advTm="51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8348663" y="4116388"/>
          <p14:tracePt t="962" x="8348663" y="4108450"/>
          <p14:tracePt t="985" x="8331200" y="4081463"/>
          <p14:tracePt t="993" x="8304213" y="4054475"/>
          <p14:tracePt t="1001" x="8251825" y="4037013"/>
          <p14:tracePt t="1012" x="8188325" y="4010025"/>
          <p14:tracePt t="1027" x="8072438" y="3965575"/>
          <p14:tracePt t="1044" x="8001000" y="3946525"/>
          <p14:tracePt t="1061" x="7966075" y="3938588"/>
          <p14:tracePt t="1079" x="7939088" y="3929063"/>
          <p14:tracePt t="1096" x="7920038" y="3929063"/>
          <p14:tracePt t="1111" x="7912100" y="3929063"/>
          <p14:tracePt t="1114" x="7902575" y="3929063"/>
          <p14:tracePt t="1129" x="7885113" y="3929063"/>
          <p14:tracePt t="1146" x="7769225" y="3911600"/>
          <p14:tracePt t="1162" x="7483475" y="3830638"/>
          <p14:tracePt t="1177" x="7286625" y="3786188"/>
          <p14:tracePt t="1194" x="7126288" y="3714750"/>
          <p14:tracePt t="1211" x="7018338" y="3660775"/>
          <p14:tracePt t="1227" x="6919913" y="3598863"/>
          <p14:tracePt t="1244" x="6823075" y="3544888"/>
          <p14:tracePt t="1261" x="6715125" y="3473450"/>
          <p14:tracePt t="1277" x="6572250" y="3367088"/>
          <p14:tracePt t="1294" x="6402388" y="3241675"/>
          <p14:tracePt t="1297" x="6313488" y="3179763"/>
          <p14:tracePt t="1311" x="6224588" y="3108325"/>
          <p14:tracePt t="1328" x="6062663" y="3000375"/>
          <p14:tracePt t="1330" x="5991225" y="2955925"/>
          <p14:tracePt t="1345" x="5911850" y="2884488"/>
          <p14:tracePt t="1361" x="5840413" y="2840038"/>
          <p14:tracePt t="1378" x="5741988" y="2786063"/>
          <p14:tracePt t="1394" x="5616575" y="2732088"/>
          <p14:tracePt t="1411" x="5473700" y="2697163"/>
          <p14:tracePt t="1428" x="5348288" y="2660650"/>
          <p14:tracePt t="1444" x="5187950" y="2616200"/>
          <p14:tracePt t="1461" x="5010150" y="2562225"/>
          <p14:tracePt t="1478" x="4786313" y="2473325"/>
          <p14:tracePt t="1480" x="4679950" y="2419350"/>
          <p14:tracePt t="1494" x="4545013" y="2347913"/>
          <p14:tracePt t="1497" x="4429125" y="2286000"/>
          <p14:tracePt t="1511" x="4286250" y="2197100"/>
          <p14:tracePt t="1528" x="4062413" y="2036763"/>
          <p14:tracePt t="1530" x="3973513" y="1973263"/>
          <p14:tracePt t="1544" x="3795713" y="1812925"/>
          <p14:tracePt t="1561" x="3608388" y="1643063"/>
          <p14:tracePt t="1578" x="3438525" y="1509713"/>
          <p14:tracePt t="1594" x="3303588" y="1446213"/>
          <p14:tracePt t="1611" x="3224213" y="1428750"/>
          <p14:tracePt t="1628" x="3197225" y="1428750"/>
          <p14:tracePt t="1644" x="3160713" y="1428750"/>
          <p14:tracePt t="1661" x="3116263" y="1446213"/>
          <p14:tracePt t="1678" x="3027363" y="1473200"/>
          <p14:tracePt t="1680" x="2973388" y="1482725"/>
          <p14:tracePt t="1694" x="2938463" y="1482725"/>
          <p14:tracePt t="1698" x="2874963" y="1490663"/>
          <p14:tracePt t="1711" x="2830513" y="1490663"/>
          <p14:tracePt t="1728" x="2705100" y="1490663"/>
          <p14:tracePt t="1730" x="2633663" y="1490663"/>
          <p14:tracePt t="1744" x="2490788" y="1490663"/>
          <p14:tracePt t="1761" x="2347913" y="1465263"/>
          <p14:tracePt t="1778" x="2232025" y="1455738"/>
          <p14:tracePt t="1794" x="2160588" y="1455738"/>
          <p14:tracePt t="1811" x="2108200" y="1455738"/>
          <p14:tracePt t="1828" x="2071688" y="1455738"/>
          <p14:tracePt t="1844" x="2062163" y="1465263"/>
          <p14:tracePt t="1865" x="2054225" y="1473200"/>
          <p14:tracePt t="3704" x="2044700" y="1473200"/>
          <p14:tracePt t="3791" x="2036763" y="1465263"/>
          <p14:tracePt t="3811" x="2017713" y="1455738"/>
          <p14:tracePt t="3831" x="1982788" y="1438275"/>
          <p14:tracePt t="8927" x="1982788" y="1446213"/>
          <p14:tracePt t="9023" x="1990725" y="1446213"/>
          <p14:tracePt t="9044" x="2000250" y="1446213"/>
          <p14:tracePt t="9055" x="2009775" y="1455738"/>
          <p14:tracePt t="9067" x="2017713" y="1455738"/>
          <p14:tracePt t="9082" x="2017713" y="1465263"/>
          <p14:tracePt t="9098" x="2027238" y="1473200"/>
          <p14:tracePt t="9115" x="2036763" y="1473200"/>
          <p14:tracePt t="9133" x="2044700" y="1482725"/>
          <p14:tracePt t="9178" x="2054225" y="1490663"/>
          <p14:tracePt t="9185" x="2062163" y="1500188"/>
          <p14:tracePt t="9198" x="2089150" y="1517650"/>
          <p14:tracePt t="9215" x="2116138" y="1554163"/>
          <p14:tracePt t="9220" x="2125663" y="1571625"/>
          <p14:tracePt t="9232" x="2133600" y="1581150"/>
          <p14:tracePt t="9248" x="2197100" y="1625600"/>
          <p14:tracePt t="9250" x="2241550" y="1652588"/>
          <p14:tracePt t="9265" x="2312988" y="1697038"/>
          <p14:tracePt t="9281" x="2384425" y="1741488"/>
          <p14:tracePt t="9298" x="2428875" y="1758950"/>
          <p14:tracePt t="9315" x="2455863" y="1768475"/>
          <p14:tracePt t="9331" x="2490788" y="1785938"/>
          <p14:tracePt t="9348" x="2527300" y="1785938"/>
          <p14:tracePt t="9365" x="2554288" y="1795463"/>
          <p14:tracePt t="9381" x="2589213" y="1795463"/>
          <p14:tracePt t="9398" x="2608263" y="1795463"/>
          <p14:tracePt t="9415" x="2625725" y="1803400"/>
          <p14:tracePt t="9418" x="2643188" y="1812925"/>
          <p14:tracePt t="9432" x="2670175" y="1812925"/>
          <p14:tracePt t="9448" x="2714625" y="1830388"/>
          <p14:tracePt t="9451" x="2741613" y="1839913"/>
          <p14:tracePt t="9465" x="2822575" y="1857375"/>
          <p14:tracePt t="9481" x="2884488" y="1874838"/>
          <p14:tracePt t="9498" x="2928938" y="1884363"/>
          <p14:tracePt t="9515" x="2946400" y="1884363"/>
          <p14:tracePt t="9532" x="2955925" y="1884363"/>
          <p14:tracePt t="9669" x="2965450" y="1893888"/>
          <p14:tracePt t="9718" x="2973388" y="1893888"/>
          <p14:tracePt t="9733" x="2982913" y="1893888"/>
          <p14:tracePt t="9742" x="3000375" y="1893888"/>
          <p14:tracePt t="9757" x="3017838" y="1893888"/>
          <p14:tracePt t="9765" x="3027363" y="1893888"/>
          <p14:tracePt t="9782" x="3054350" y="1893888"/>
          <p14:tracePt t="9798" x="3071813" y="1893888"/>
          <p14:tracePt t="10341" x="3081338" y="1893888"/>
          <p14:tracePt t="10357" x="3089275" y="1893888"/>
          <p14:tracePt t="10394" x="3098800" y="1893888"/>
          <p14:tracePt t="10451" x="3108325" y="1893888"/>
          <p14:tracePt t="10461" x="3125788" y="1893888"/>
          <p14:tracePt t="10470" x="3133725" y="1893888"/>
          <p14:tracePt t="10483" x="3170238" y="1901825"/>
          <p14:tracePt t="10501" x="3205163" y="1911350"/>
          <p14:tracePt t="10516" x="3251200" y="1911350"/>
          <p14:tracePt t="10532" x="3276600" y="1911350"/>
          <p14:tracePt t="10549" x="3286125" y="1911350"/>
          <p14:tracePt t="10569" x="3295650" y="1911350"/>
          <p14:tracePt t="10586" x="3303588" y="1911350"/>
          <p14:tracePt t="10600" x="3313113" y="1911350"/>
          <p14:tracePt t="10616" x="3322638" y="1911350"/>
          <p14:tracePt t="10632" x="3340100" y="1911350"/>
          <p14:tracePt t="10634" x="3375025" y="1911350"/>
          <p14:tracePt t="10649" x="3465513" y="1911350"/>
          <p14:tracePt t="10666" x="3571875" y="1911350"/>
          <p14:tracePt t="10682" x="3652838" y="1911350"/>
          <p14:tracePt t="10700" x="3714750" y="1911350"/>
          <p14:tracePt t="10716" x="3732213" y="1911350"/>
          <p14:tracePt t="10732" x="3741738" y="1911350"/>
          <p14:tracePt t="10761" x="3751263" y="1911350"/>
          <p14:tracePt t="10819" x="3759200" y="1911350"/>
          <p14:tracePt t="10836" x="3759200" y="1901825"/>
          <p14:tracePt t="10843" x="3768725" y="1901825"/>
          <p14:tracePt t="10853" x="3768725" y="1893888"/>
          <p14:tracePt t="10868" x="3786188" y="1884363"/>
          <p14:tracePt t="10882" x="3786188" y="1866900"/>
          <p14:tracePt t="10900" x="3795713" y="1857375"/>
          <p14:tracePt t="10917" x="3822700" y="1847850"/>
          <p14:tracePt t="10932" x="3840163" y="1847850"/>
          <p14:tracePt t="10949" x="3884613" y="1847850"/>
          <p14:tracePt t="10967" x="3938588" y="1847850"/>
          <p14:tracePt t="10969" x="3973513" y="1847850"/>
          <p14:tracePt t="10982" x="3990975" y="1839913"/>
          <p14:tracePt t="11001" x="4037013" y="1822450"/>
          <p14:tracePt t="11017" x="4044950" y="1812925"/>
          <p14:tracePt t="11019" x="4054475" y="1812925"/>
          <p14:tracePt t="11057" x="4062413" y="1803400"/>
          <p14:tracePt t="11073" x="4081463" y="1803400"/>
          <p14:tracePt t="11082" x="4098925" y="1803400"/>
          <p14:tracePt t="11089" x="4116388" y="1803400"/>
          <p14:tracePt t="11101" x="4143375" y="1803400"/>
          <p14:tracePt t="11116" x="4187825" y="1795463"/>
          <p14:tracePt t="11132" x="4241800" y="1776413"/>
          <p14:tracePt t="11151" x="4268788" y="1768475"/>
          <p14:tracePt t="11166" x="4303713" y="1751013"/>
          <p14:tracePt t="11168" x="4322763" y="1731963"/>
          <p14:tracePt t="11182" x="4340225" y="1724025"/>
          <p14:tracePt t="11185" x="4357688" y="1724025"/>
          <p14:tracePt t="11201" x="4375150" y="1714500"/>
          <p14:tracePt t="11204" x="4384675" y="1704975"/>
          <p14:tracePt t="11216" x="4394200" y="1704975"/>
          <p14:tracePt t="11232" x="4419600" y="1704975"/>
          <p14:tracePt t="11235" x="4419600" y="1697038"/>
          <p14:tracePt t="11249" x="4456113" y="1687513"/>
          <p14:tracePt t="11267" x="4500563" y="1687513"/>
          <p14:tracePt t="11282" x="4554538" y="1687513"/>
          <p14:tracePt t="11301" x="4616450" y="1687513"/>
          <p14:tracePt t="11317" x="4652963" y="1687513"/>
          <p14:tracePt t="11332" x="4679950" y="1687513"/>
          <p14:tracePt t="11349" x="4705350" y="1687513"/>
          <p14:tracePt t="11367" x="4724400" y="1687513"/>
          <p14:tracePt t="11383" x="4759325" y="1679575"/>
          <p14:tracePt t="11386" x="4776788" y="1670050"/>
          <p14:tracePt t="11401" x="4786313" y="1670050"/>
          <p14:tracePt t="11417" x="4803775" y="1670050"/>
          <p14:tracePt t="11432" x="4813300" y="1670050"/>
          <p14:tracePt t="13850" x="4822825" y="1670050"/>
          <p14:tracePt t="13870" x="4830763" y="1670050"/>
          <p14:tracePt t="13925" x="4840288" y="1679575"/>
          <p14:tracePt t="14046" x="4848225" y="1687513"/>
          <p14:tracePt t="14079" x="4857750" y="1687513"/>
          <p14:tracePt t="14107" x="4867275" y="1687513"/>
          <p14:tracePt t="14123" x="4875213" y="1687513"/>
          <p14:tracePt t="14130" x="4884738" y="1687513"/>
          <p14:tracePt t="14139" x="4894263" y="1687513"/>
          <p14:tracePt t="14156" x="4929188" y="1687513"/>
          <p14:tracePt t="14167" x="4965700" y="1697038"/>
          <p14:tracePt t="14184" x="5099050" y="1714500"/>
          <p14:tracePt t="14201" x="5259388" y="1731963"/>
          <p14:tracePt t="14203" x="5322888" y="1741488"/>
          <p14:tracePt t="14217" x="5429250" y="1751013"/>
          <p14:tracePt t="14234" x="5510213" y="1751013"/>
          <p14:tracePt t="14251" x="5562600" y="1751013"/>
          <p14:tracePt t="14267" x="5599113" y="1751013"/>
          <p14:tracePt t="14284" x="5653088" y="1751013"/>
          <p14:tracePt t="14300" x="5732463" y="1741488"/>
          <p14:tracePt t="14317" x="5840413" y="1724025"/>
          <p14:tracePt t="14334" x="5973763" y="1704975"/>
          <p14:tracePt t="14351" x="6108700" y="1687513"/>
          <p14:tracePt t="14353" x="6161088" y="1679575"/>
          <p14:tracePt t="14367" x="6205538" y="1670050"/>
          <p14:tracePt t="14384" x="6286500" y="1652588"/>
          <p14:tracePt t="14401" x="6330950" y="1643063"/>
          <p14:tracePt t="14403" x="6340475" y="1643063"/>
          <p14:tracePt t="14417" x="6375400" y="1633538"/>
          <p14:tracePt t="14434" x="6419850" y="1625600"/>
          <p14:tracePt t="14451" x="6446838" y="1625600"/>
          <p14:tracePt t="14467" x="6483350" y="1625600"/>
          <p14:tracePt t="14484" x="6537325" y="1625600"/>
          <p14:tracePt t="14501" x="6599238" y="1625600"/>
          <p14:tracePt t="14517" x="6680200" y="1625600"/>
          <p14:tracePt t="14534" x="6759575" y="1633538"/>
          <p14:tracePt t="14551" x="6840538" y="1652588"/>
          <p14:tracePt t="14553" x="6867525" y="1652588"/>
          <p14:tracePt t="14567" x="6884988" y="1652588"/>
          <p14:tracePt t="14584" x="6911975" y="1652588"/>
          <p14:tracePt t="14601" x="6938963" y="1670050"/>
          <p14:tracePt t="14617" x="6973888" y="1687513"/>
          <p14:tracePt t="14634" x="7010400" y="1697038"/>
          <p14:tracePt t="14651" x="7054850" y="1714500"/>
          <p14:tracePt t="14667" x="7072313" y="1714500"/>
          <p14:tracePt t="14698" x="7081838" y="1714500"/>
          <p14:tracePt t="14705" x="7089775" y="1724025"/>
          <p14:tracePt t="14722" x="7089775" y="1731963"/>
          <p14:tracePt t="14734" x="7099300" y="1731963"/>
          <p14:tracePt t="14751" x="7134225" y="1751013"/>
          <p14:tracePt t="14767" x="7143750" y="1758950"/>
          <p14:tracePt t="14784" x="7143750" y="1768475"/>
          <p14:tracePt t="14801" x="7161213" y="1776413"/>
          <p14:tracePt t="14826" x="7170738" y="1785938"/>
          <p14:tracePt t="14834" x="7188200" y="1795463"/>
          <p14:tracePt t="14851" x="7232650" y="1822450"/>
          <p14:tracePt t="14867" x="7259638" y="1839913"/>
          <p14:tracePt t="14884" x="7269163" y="1839913"/>
          <p14:tracePt t="14946" x="7277100" y="1839913"/>
          <p14:tracePt t="14986" x="7277100" y="1847850"/>
          <p14:tracePt t="15026" x="7277100" y="1857375"/>
          <p14:tracePt t="15036" x="7277100" y="1866900"/>
          <p14:tracePt t="15050" x="7269163" y="1884363"/>
          <p14:tracePt t="15058" x="7269163" y="1893888"/>
          <p14:tracePt t="15067" x="7269163" y="1911350"/>
          <p14:tracePt t="15084" x="7269163" y="1919288"/>
          <p14:tracePt t="15101" x="7269163" y="1928813"/>
          <p14:tracePt t="15118" x="7269163" y="1938338"/>
          <p14:tracePt t="15269" x="7259638" y="1946275"/>
          <p14:tracePt t="15284" x="7251700" y="1955800"/>
          <p14:tracePt t="15299" x="7242175" y="1965325"/>
          <p14:tracePt t="15309" x="7232650" y="1973263"/>
          <p14:tracePt t="15322" x="7224713" y="1982788"/>
          <p14:tracePt t="15354" x="7215188" y="1990725"/>
          <p14:tracePt t="15387" x="7205663" y="2000250"/>
          <p14:tracePt t="15411" x="7205663" y="2009775"/>
          <p14:tracePt t="15426" x="7197725" y="2027238"/>
          <p14:tracePt t="15451" x="7197725" y="2036763"/>
          <p14:tracePt t="15662" x="7188200" y="2036763"/>
          <p14:tracePt t="17032" x="7180263" y="2036763"/>
          <p14:tracePt t="17065" x="7170738" y="2036763"/>
          <p14:tracePt t="17092" x="7161213" y="2036763"/>
          <p14:tracePt t="17131" x="7153275" y="2036763"/>
          <p14:tracePt t="17147" x="7134225" y="2036763"/>
          <p14:tracePt t="17157" x="7108825" y="2036763"/>
          <p14:tracePt t="17172" x="7072313" y="2054225"/>
          <p14:tracePt t="17186" x="6965950" y="2089150"/>
          <p14:tracePt t="17202" x="6919913" y="2098675"/>
          <p14:tracePt t="17218" x="6911975" y="2108200"/>
          <p14:tracePt t="17242" x="6902450" y="2108200"/>
          <p14:tracePt t="17274" x="6894513" y="2125663"/>
          <p14:tracePt t="17290" x="6884988" y="2133600"/>
          <p14:tracePt t="17306" x="6867525" y="2143125"/>
          <p14:tracePt t="17313" x="6848475" y="2143125"/>
          <p14:tracePt t="17330" x="6840538" y="2143125"/>
          <p14:tracePt t="17339" x="6831013" y="2152650"/>
          <p14:tracePt t="17352" x="6823075" y="2152650"/>
          <p14:tracePt t="17369" x="6804025" y="2160588"/>
          <p14:tracePt t="17371" x="6796088" y="2160588"/>
          <p14:tracePt t="17386" x="6777038" y="2160588"/>
          <p14:tracePt t="17403" x="6742113" y="2160588"/>
          <p14:tracePt t="17419" x="6705600" y="2179638"/>
          <p14:tracePt t="17435" x="6670675" y="2187575"/>
          <p14:tracePt t="17452" x="6626225" y="2214563"/>
          <p14:tracePt t="17469" x="6562725" y="2251075"/>
          <p14:tracePt t="17486" x="6518275" y="2295525"/>
          <p14:tracePt t="17503" x="6456363" y="2339975"/>
          <p14:tracePt t="17519" x="6419850" y="2411413"/>
          <p14:tracePt t="17521" x="6411913" y="2428875"/>
          <p14:tracePt t="17536" x="6402388" y="2446338"/>
          <p14:tracePt t="17538" x="6394450" y="2465388"/>
          <p14:tracePt t="17552" x="6375400" y="2490788"/>
          <p14:tracePt t="17569" x="6340475" y="2544763"/>
          <p14:tracePt t="17587" x="6313488" y="2544763"/>
          <p14:tracePt t="17604" x="6286500" y="2554288"/>
          <p14:tracePt t="17619" x="6224588" y="2571750"/>
          <p14:tracePt t="17637" x="6143625" y="2608263"/>
          <p14:tracePt t="17652" x="6054725" y="2652713"/>
          <p14:tracePt t="17669" x="5956300" y="2670175"/>
          <p14:tracePt t="17687" x="5857875" y="2697163"/>
          <p14:tracePt t="17703" x="5741988" y="2751138"/>
          <p14:tracePt t="17705" x="5680075" y="2786063"/>
          <p14:tracePt t="17719" x="5626100" y="2803525"/>
          <p14:tracePt t="17737" x="5554663" y="2840038"/>
          <p14:tracePt t="17752" x="5510213" y="2847975"/>
          <p14:tracePt t="17754" x="5491163" y="2847975"/>
          <p14:tracePt t="17769" x="5473700" y="2847975"/>
          <p14:tracePt t="17787" x="5446713" y="2857500"/>
          <p14:tracePt t="17804" x="5375275" y="2874963"/>
          <p14:tracePt t="17819" x="5251450" y="2884488"/>
          <p14:tracePt t="17836" x="5108575" y="2894013"/>
          <p14:tracePt t="17852" x="4973638" y="2894013"/>
          <p14:tracePt t="17869" x="4830763" y="2894013"/>
          <p14:tracePt t="17886" x="4660900" y="2901950"/>
          <p14:tracePt t="17888" x="4554538" y="2901950"/>
          <p14:tracePt t="17904" x="4465638" y="2901950"/>
          <p14:tracePt t="17906" x="4367213" y="2901950"/>
          <p14:tracePt t="17919" x="4259263" y="2901950"/>
          <p14:tracePt t="17936" x="4125913" y="2894013"/>
          <p14:tracePt t="17938" x="4089400" y="2884488"/>
          <p14:tracePt t="17952" x="4037013" y="2874963"/>
          <p14:tracePt t="17969" x="3973513" y="2874963"/>
          <p14:tracePt t="17987" x="3956050" y="2874963"/>
          <p14:tracePt t="18004" x="3946525" y="2874963"/>
          <p14:tracePt t="18019" x="3938588" y="2874963"/>
          <p14:tracePt t="18042" x="3938588" y="2884488"/>
          <p14:tracePt t="18358" x="3929063" y="2884488"/>
          <p14:tracePt t="18737" x="3919538" y="2884488"/>
          <p14:tracePt t="18844" x="3902075" y="2884488"/>
          <p14:tracePt t="18860" x="3884613" y="2884488"/>
          <p14:tracePt t="18871" x="3822700" y="2867025"/>
          <p14:tracePt t="18887" x="3633788" y="2813050"/>
          <p14:tracePt t="18890" x="3581400" y="2795588"/>
          <p14:tracePt t="18903" x="3554413" y="2776538"/>
          <p14:tracePt t="18921" x="3536950" y="2768600"/>
          <p14:tracePt t="19314" x="3536950" y="2776538"/>
          <p14:tracePt t="19334" x="3527425" y="2776538"/>
          <p14:tracePt t="19363" x="3509963" y="2776538"/>
          <p14:tracePt t="19371" x="3490913" y="2776538"/>
          <p14:tracePt t="19379" x="3482975" y="2776538"/>
          <p14:tracePt t="19389" x="3473450" y="2776538"/>
          <p14:tracePt t="19403" x="3455988" y="2776538"/>
          <p14:tracePt t="19500" x="3446463" y="2776538"/>
          <p14:tracePt t="19672" x="3438525" y="2776538"/>
          <p14:tracePt t="19741" x="3438525" y="2768600"/>
          <p14:tracePt t="19822" x="3429000" y="2768600"/>
          <p14:tracePt t="20007" x="3429000" y="2759075"/>
          <p14:tracePt t="20023" x="3429000" y="2751138"/>
          <p14:tracePt t="20061" x="3429000" y="2741613"/>
          <p14:tracePt t="20068" x="3438525" y="2741613"/>
          <p14:tracePt t="20254" x="3438525" y="2732088"/>
          <p14:tracePt t="21734" x="3429000" y="2732088"/>
          <p14:tracePt t="22431" x="3438525" y="2732088"/>
          <p14:tracePt t="22463" x="3446463" y="2732088"/>
          <p14:tracePt t="22484" x="3465513" y="2732088"/>
          <p14:tracePt t="22494" x="3490913" y="2732088"/>
          <p14:tracePt t="22505" x="3500438" y="2732088"/>
          <p14:tracePt t="22521" x="3616325" y="2732088"/>
          <p14:tracePt t="22538" x="3751263" y="2741613"/>
          <p14:tracePt t="22554" x="3894138" y="2741613"/>
          <p14:tracePt t="22571" x="3973513" y="2741613"/>
          <p14:tracePt t="22588" x="4037013" y="2741613"/>
          <p14:tracePt t="22604" x="4054475" y="2741613"/>
          <p14:tracePt t="22621" x="4071938" y="2741613"/>
          <p14:tracePt t="22638" x="4081463" y="2741613"/>
          <p14:tracePt t="22655" x="4089400" y="2741613"/>
          <p14:tracePt t="22671" x="4108450" y="2741613"/>
          <p14:tracePt t="22688" x="4133850" y="2741613"/>
          <p14:tracePt t="22705" x="4143375" y="2741613"/>
          <p14:tracePt t="22721" x="4197350" y="2741613"/>
          <p14:tracePt t="22738" x="4224338" y="2741613"/>
          <p14:tracePt t="22755" x="4251325" y="2741613"/>
          <p14:tracePt t="22771" x="4276725" y="2741613"/>
          <p14:tracePt t="22788" x="4295775" y="2741613"/>
          <p14:tracePt t="22805" x="4322763" y="2732088"/>
          <p14:tracePt t="22821" x="4340225" y="2732088"/>
          <p14:tracePt t="22838" x="4357688" y="2732088"/>
          <p14:tracePt t="22855" x="4384675" y="2724150"/>
          <p14:tracePt t="22857" x="4402138" y="2724150"/>
          <p14:tracePt t="22871" x="4411663" y="2724150"/>
          <p14:tracePt t="22874" x="4429125" y="2724150"/>
          <p14:tracePt t="22888" x="4446588" y="2714625"/>
          <p14:tracePt t="22905" x="4483100" y="2714625"/>
          <p14:tracePt t="22921" x="4500563" y="2705100"/>
          <p14:tracePt t="22938" x="4518025" y="2705100"/>
          <p14:tracePt t="22955" x="4537075" y="2705100"/>
          <p14:tracePt t="22971" x="4572000" y="2705100"/>
          <p14:tracePt t="22988" x="4625975" y="2705100"/>
          <p14:tracePt t="23005" x="4652963" y="2705100"/>
          <p14:tracePt t="23021" x="4660900" y="2705100"/>
          <p14:tracePt t="23038" x="4670425" y="2705100"/>
          <p14:tracePt t="23058" x="4679950" y="2697163"/>
          <p14:tracePt t="23091" x="4687888" y="2697163"/>
          <p14:tracePt t="23098" x="4697413" y="2697163"/>
          <p14:tracePt t="23108" x="4705350" y="2697163"/>
          <p14:tracePt t="23130" x="4724400" y="2697163"/>
          <p14:tracePt t="23138" x="4751388" y="2697163"/>
          <p14:tracePt t="23155" x="4822825" y="2697163"/>
          <p14:tracePt t="23171" x="4902200" y="2697163"/>
          <p14:tracePt t="23188" x="4965700" y="2697163"/>
          <p14:tracePt t="23205" x="5010150" y="2697163"/>
          <p14:tracePt t="23221" x="5027613" y="2697163"/>
          <p14:tracePt t="23238" x="5054600" y="2697163"/>
          <p14:tracePt t="23255" x="5108575" y="2697163"/>
          <p14:tracePt t="23258" x="5143500" y="2697163"/>
          <p14:tracePt t="23271" x="5180013" y="2697163"/>
          <p14:tracePt t="23288" x="5224463" y="2697163"/>
          <p14:tracePt t="23292" x="5232400" y="2697163"/>
          <p14:tracePt t="23308" x="5241925" y="2697163"/>
          <p14:tracePt t="29799" x="5241925" y="2705100"/>
          <p14:tracePt t="29813" x="5232400" y="2732088"/>
          <p14:tracePt t="29825" x="5224463" y="2741613"/>
          <p14:tracePt t="29841" x="5187950" y="2786063"/>
          <p14:tracePt t="29858" x="5116513" y="2813050"/>
          <p14:tracePt t="29875" x="5037138" y="2840038"/>
          <p14:tracePt t="29891" x="4973638" y="2857500"/>
          <p14:tracePt t="29908" x="4929188" y="2874963"/>
          <p14:tracePt t="29925" x="4911725" y="2884488"/>
          <p14:tracePt t="29941" x="4902200" y="2894013"/>
          <p14:tracePt t="29958" x="4884738" y="2901950"/>
          <p14:tracePt t="29975" x="4867275" y="2919413"/>
          <p14:tracePt t="29978" x="4867275" y="2928938"/>
          <p14:tracePt t="29992" x="4857750" y="2955925"/>
          <p14:tracePt t="29994" x="4840288" y="2973388"/>
          <p14:tracePt t="30008" x="4830763" y="2990850"/>
          <p14:tracePt t="30025" x="4768850" y="3089275"/>
          <p14:tracePt t="30042" x="4741863" y="3116263"/>
          <p14:tracePt t="30058" x="4714875" y="3170238"/>
          <p14:tracePt t="30075" x="4660900" y="3251200"/>
          <p14:tracePt t="30091" x="4581525" y="3330575"/>
          <p14:tracePt t="30108" x="4446588" y="3419475"/>
          <p14:tracePt t="30125" x="4330700" y="3465513"/>
          <p14:tracePt t="30142" x="4241800" y="3500438"/>
          <p14:tracePt t="30158" x="4187825" y="3527425"/>
          <p14:tracePt t="30175" x="4098925" y="3554413"/>
          <p14:tracePt t="30178" x="4054475" y="3571875"/>
          <p14:tracePt t="30191" x="4000500" y="3589338"/>
          <p14:tracePt t="30208" x="3840163" y="3643313"/>
          <p14:tracePt t="30210" x="3768725" y="3660775"/>
          <p14:tracePt t="30225" x="3687763" y="3687763"/>
          <p14:tracePt t="30242" x="3473450" y="3795713"/>
          <p14:tracePt t="30258" x="3367088" y="3840163"/>
          <p14:tracePt t="30275" x="3286125" y="3857625"/>
          <p14:tracePt t="30292" x="3232150" y="3857625"/>
          <p14:tracePt t="30308" x="3205163" y="3857625"/>
          <p14:tracePt t="30325" x="3179763" y="3840163"/>
          <p14:tracePt t="30342" x="3143250" y="3822700"/>
          <p14:tracePt t="30358" x="3071813" y="3795713"/>
          <p14:tracePt t="30375" x="2946400" y="3759200"/>
          <p14:tracePt t="30378" x="2884488" y="3741738"/>
          <p14:tracePt t="30392" x="2813050" y="3724275"/>
          <p14:tracePt t="30394" x="2751138" y="3705225"/>
          <p14:tracePt t="30408" x="2687638" y="3697288"/>
          <p14:tracePt t="30411" x="2633663" y="3679825"/>
          <p14:tracePt t="30425" x="2608263" y="3670300"/>
          <p14:tracePt t="30442" x="2598738" y="3670300"/>
          <p14:tracePt t="30483" x="2589213" y="3660775"/>
          <p14:tracePt t="30579" x="2589213" y="3652838"/>
          <p14:tracePt t="30644" x="2581275" y="3652838"/>
          <p14:tracePt t="30653" x="2571750" y="3652838"/>
          <p14:tracePt t="30663" x="2562225" y="3643313"/>
          <p14:tracePt t="30678" x="2536825" y="3643313"/>
          <p14:tracePt t="30692" x="2517775" y="3643313"/>
          <p14:tracePt t="30709" x="2509838" y="3643313"/>
          <p14:tracePt t="31799" x="2465388" y="3643313"/>
          <p14:tracePt t="31815" x="2312988" y="3643313"/>
          <p14:tracePt t="31819" x="2251075" y="3643313"/>
          <p14:tracePt t="31828" x="2214563" y="3643313"/>
          <p14:tracePt t="31834" x="2170113" y="3643313"/>
          <p14:tracePt t="31845" x="2143125" y="3643313"/>
          <p14:tracePt t="31859" x="2098675" y="3643313"/>
          <p14:tracePt t="31883" x="2089150" y="3643313"/>
          <p14:tracePt t="31974" x="2071688" y="3652838"/>
          <p14:tracePt t="31986" x="2044700" y="3660775"/>
          <p14:tracePt t="32004" x="2027238" y="3660775"/>
          <p14:tracePt t="32011" x="2017713" y="3660775"/>
          <p14:tracePt t="32027" x="2000250" y="3679825"/>
          <p14:tracePt t="32043" x="1965325" y="3687763"/>
          <p14:tracePt t="32046" x="1946275" y="3705225"/>
          <p14:tracePt t="32059" x="1901825" y="3732213"/>
          <p14:tracePt t="32076" x="1839913" y="3768725"/>
          <p14:tracePt t="32092" x="1803400" y="3786188"/>
          <p14:tracePt t="32109" x="1803400" y="3795713"/>
          <p14:tracePt t="32126" x="1795463" y="3795713"/>
          <p14:tracePt t="32154" x="1795463" y="3803650"/>
          <p14:tracePt t="32230" x="1785938" y="3803650"/>
          <p14:tracePt t="32243" x="1785938" y="3822700"/>
          <p14:tracePt t="32250" x="1758950" y="3830638"/>
          <p14:tracePt t="32259" x="1724025" y="3840163"/>
          <p14:tracePt t="32277" x="1660525" y="3848100"/>
          <p14:tracePt t="32293" x="1616075" y="3848100"/>
          <p14:tracePt t="32309" x="1571625" y="3848100"/>
          <p14:tracePt t="32328" x="1544638" y="3848100"/>
          <p14:tracePt t="32345" x="1536700" y="3848100"/>
          <p14:tracePt t="32359" x="1490663" y="3848100"/>
          <p14:tracePt t="32361" x="1465263" y="3848100"/>
          <p14:tracePt t="32377" x="1419225" y="3848100"/>
          <p14:tracePt t="32393" x="1357313" y="3857625"/>
          <p14:tracePt t="32395" x="1339850" y="3857625"/>
          <p14:tracePt t="32410" x="1303338" y="3875088"/>
          <p14:tracePt t="32427" x="1285875" y="3884613"/>
          <p14:tracePt t="32445" x="1268413" y="3894138"/>
          <p14:tracePt t="32708" x="1268413" y="3902075"/>
          <p14:tracePt t="32760" x="1276350" y="3902075"/>
          <p14:tracePt t="32804" x="1285875" y="3894138"/>
          <p14:tracePt t="32827" x="1285875" y="3884613"/>
          <p14:tracePt t="32834" x="1285875" y="3875088"/>
          <p14:tracePt t="32844" x="1285875" y="3867150"/>
          <p14:tracePt t="32859" x="1276350" y="3840163"/>
          <p14:tracePt t="32876" x="1268413" y="3830638"/>
          <p14:tracePt t="32893" x="1250950" y="3803650"/>
          <p14:tracePt t="32962" x="1250950" y="3795713"/>
          <p14:tracePt t="33090" x="1258888" y="3795713"/>
          <p14:tracePt t="33139" x="1268413" y="3803650"/>
          <p14:tracePt t="33234" x="1258888" y="3803650"/>
          <p14:tracePt t="33266" x="1258888" y="3795713"/>
          <p14:tracePt t="33282" x="1250950" y="3795713"/>
          <p14:tracePt t="33507" x="1250950" y="3786188"/>
          <p14:tracePt t="33932" x="1250950" y="3776663"/>
          <p14:tracePt t="33982" x="1258888" y="3768725"/>
          <p14:tracePt t="34136" x="1258888" y="3759200"/>
          <p14:tracePt t="34274" x="1258888" y="3751263"/>
          <p14:tracePt t="35098" x="1268413" y="3751263"/>
          <p14:tracePt t="35738" x="1276350" y="3751263"/>
          <p14:tracePt t="36097" x="1276350" y="3768725"/>
          <p14:tracePt t="36173" x="1276350" y="3776663"/>
          <p14:tracePt t="36259" x="1276350" y="3786188"/>
          <p14:tracePt t="36285" x="1276350" y="3795713"/>
          <p14:tracePt t="36295" x="1276350" y="3803650"/>
          <p14:tracePt t="36310" x="1276350" y="3813175"/>
          <p14:tracePt t="36322" x="1276350" y="3830638"/>
          <p14:tracePt t="36331" x="1276350" y="3848100"/>
          <p14:tracePt t="36345" x="1276350" y="3875088"/>
          <p14:tracePt t="36361" x="1276350" y="3919538"/>
          <p14:tracePt t="36363" x="1276350" y="3938588"/>
          <p14:tracePt t="36378" x="1276350" y="3973513"/>
          <p14:tracePt t="36394" x="1276350" y="4000500"/>
          <p14:tracePt t="36411" x="1276350" y="4017963"/>
          <p14:tracePt t="36428" x="1285875" y="4054475"/>
          <p14:tracePt t="36445" x="1285875" y="4108450"/>
          <p14:tracePt t="36461" x="1295400" y="4143375"/>
          <p14:tracePt t="36478" x="1295400" y="4170363"/>
          <p14:tracePt t="36495" x="1303338" y="4187825"/>
          <p14:tracePt t="36511" x="1312863" y="4214813"/>
          <p14:tracePt t="36528" x="1312863" y="4232275"/>
          <p14:tracePt t="36547" x="1303338" y="4241800"/>
          <p14:tracePt t="36563" x="1303338" y="4251325"/>
          <p14:tracePt t="36579" x="1295400" y="4259263"/>
          <p14:tracePt t="36595" x="1285875" y="4268788"/>
          <p14:tracePt t="36611" x="1276350" y="4286250"/>
          <p14:tracePt t="36628" x="1268413" y="4303713"/>
          <p14:tracePt t="36645" x="1268413" y="4322763"/>
          <p14:tracePt t="36661" x="1268413" y="4330700"/>
          <p14:tracePt t="36682" x="1268413" y="4340225"/>
          <p14:tracePt t="36699" x="1268413" y="4348163"/>
          <p14:tracePt t="36711" x="1276350" y="4348163"/>
          <p14:tracePt t="36728" x="1312863" y="4348163"/>
          <p14:tracePt t="36731" x="1347788" y="4348163"/>
          <p14:tracePt t="36745" x="1401763" y="4348163"/>
          <p14:tracePt t="36762" x="1544638" y="4348163"/>
          <p14:tracePt t="36778" x="1589088" y="4357688"/>
          <p14:tracePt t="36795" x="1598613" y="4357688"/>
          <p14:tracePt t="36879" x="1608138" y="4357688"/>
          <p14:tracePt t="36891" x="1616075" y="4357688"/>
          <p14:tracePt t="36902" x="1652588" y="4367213"/>
          <p14:tracePt t="36928" x="1704975" y="4367213"/>
          <p14:tracePt t="36930" x="1714500" y="4367213"/>
          <p14:tracePt t="36945" x="1741488" y="4367213"/>
          <p14:tracePt t="36962" x="1795463" y="4375150"/>
          <p14:tracePt t="36978" x="1812925" y="4375150"/>
          <p14:tracePt t="36995" x="1847850" y="4384675"/>
          <p14:tracePt t="37011" x="1884363" y="4394200"/>
          <p14:tracePt t="37028" x="1911350" y="4394200"/>
          <p14:tracePt t="37045" x="1946275" y="4402138"/>
          <p14:tracePt t="37061" x="1973263" y="4411663"/>
          <p14:tracePt t="37078" x="1990725" y="4411663"/>
          <p14:tracePt t="37095" x="2000250" y="4411663"/>
          <p14:tracePt t="38123" x="2009775" y="4411663"/>
          <p14:tracePt t="38147" x="2017713" y="4411663"/>
          <p14:tracePt t="38164" x="2027238" y="4411663"/>
          <p14:tracePt t="38195" x="2036763" y="4411663"/>
          <p14:tracePt t="38215" x="2044700" y="4411663"/>
          <p14:tracePt t="38227" x="2062163" y="4411663"/>
          <p14:tracePt t="38235" x="2081213" y="4411663"/>
          <p14:tracePt t="38245" x="2098675" y="4411663"/>
          <p14:tracePt t="38262" x="2133600" y="4411663"/>
          <p14:tracePt t="38279" x="2170113" y="4411663"/>
          <p14:tracePt t="38354" x="2179638" y="4402138"/>
          <p14:tracePt t="38584" x="2197100" y="4402138"/>
          <p14:tracePt t="38603" x="2322513" y="4419600"/>
          <p14:tracePt t="38614" x="2393950" y="4429125"/>
          <p14:tracePt t="38630" x="2544763" y="4446588"/>
          <p14:tracePt t="38646" x="2697163" y="4473575"/>
          <p14:tracePt t="38662" x="2894013" y="4491038"/>
          <p14:tracePt t="38679" x="3071813" y="4527550"/>
          <p14:tracePt t="38681" x="3179763" y="4545013"/>
          <p14:tracePt t="38696" x="3286125" y="4545013"/>
          <p14:tracePt t="38712" x="3562350" y="4589463"/>
          <p14:tracePt t="38715" x="3705225" y="4589463"/>
          <p14:tracePt t="38729" x="3894138" y="4608513"/>
          <p14:tracePt t="38731" x="4098925" y="4652963"/>
          <p14:tracePt t="38746" x="4581525" y="4687888"/>
          <p14:tracePt t="38762" x="5018088" y="4741863"/>
          <p14:tracePt t="38779" x="5438775" y="4813300"/>
          <p14:tracePt t="38796" x="5732463" y="4848225"/>
          <p14:tracePt t="38812" x="6089650" y="4902200"/>
          <p14:tracePt t="38829" x="6394450" y="4938713"/>
          <p14:tracePt t="38846" x="6653213" y="4938713"/>
          <p14:tracePt t="38862" x="6902450" y="4938713"/>
          <p14:tracePt t="38879" x="7116763" y="4938713"/>
          <p14:tracePt t="38881" x="7205663" y="4938713"/>
          <p14:tracePt t="38896" x="7277100" y="4938713"/>
          <p14:tracePt t="38899" x="7340600" y="4938713"/>
          <p14:tracePt t="38913" x="7385050" y="4938713"/>
          <p14:tracePt t="38929" x="7473950" y="4938713"/>
          <p14:tracePt t="38931" x="7510463" y="4938713"/>
          <p14:tracePt t="38946" x="7670800" y="4946650"/>
          <p14:tracePt t="38962" x="7939088" y="4991100"/>
          <p14:tracePt t="38979" x="8331200" y="5037138"/>
          <p14:tracePt t="38996" x="8661400" y="5081588"/>
          <p14:tracePt t="39012" x="8875713" y="5081588"/>
          <p14:tracePt t="39029" x="8991600" y="5081588"/>
          <p14:tracePt t="39046" x="9126538" y="5081588"/>
          <p14:tracePt t="39050" x="9215438" y="5099050"/>
          <p14:tracePt t="39062" x="9313863" y="5116513"/>
          <p14:tracePt t="39079" x="9466263" y="5153025"/>
          <p14:tracePt t="39081" x="9537700" y="5180013"/>
          <p14:tracePt t="39096" x="9555163" y="5197475"/>
          <p14:tracePt t="39099" x="9572625" y="5214938"/>
          <p14:tracePt t="39113" x="9582150" y="5224463"/>
          <p14:tracePt t="39129" x="9582150" y="5251450"/>
          <p14:tracePt t="39131" x="9582150" y="5259388"/>
          <p14:tracePt t="39146" x="9572625" y="5295900"/>
          <p14:tracePt t="39162" x="9528175" y="5322888"/>
          <p14:tracePt t="39179" x="9491663" y="5330825"/>
          <p14:tracePt t="39196" x="9474200" y="5340350"/>
          <p14:tracePt t="39213" x="9429750" y="5340350"/>
          <p14:tracePt t="39229" x="9375775" y="5340350"/>
          <p14:tracePt t="39246" x="9348788" y="5340350"/>
          <p14:tracePt t="39263" x="9313863" y="5322888"/>
          <p14:tracePt t="39265" x="9304338" y="5313363"/>
          <p14:tracePt t="39279" x="9286875" y="5286375"/>
          <p14:tracePt t="39296" x="9251950" y="5224463"/>
          <p14:tracePt t="39299" x="9242425" y="5197475"/>
          <p14:tracePt t="39313" x="9232900" y="5160963"/>
          <p14:tracePt t="39329" x="9215438" y="5099050"/>
          <p14:tracePt t="39332" x="9205913" y="5054600"/>
          <p14:tracePt t="39347" x="9197975" y="4991100"/>
          <p14:tracePt t="39363" x="9188450" y="4929188"/>
          <p14:tracePt t="39379" x="9180513" y="4875213"/>
          <p14:tracePt t="39397" x="9180513" y="4830763"/>
          <p14:tracePt t="39413" x="9180513" y="4786313"/>
          <p14:tracePt t="39430" x="9180513" y="4741863"/>
          <p14:tracePt t="39447" x="9197975" y="4705350"/>
          <p14:tracePt t="39449" x="9205913" y="4687888"/>
          <p14:tracePt t="39463" x="9215438" y="4660900"/>
          <p14:tracePt t="39479" x="9224963" y="4652963"/>
          <p14:tracePt t="39497" x="9242425" y="4643438"/>
          <p14:tracePt t="39513" x="9259888" y="4625975"/>
          <p14:tracePt t="39530" x="9340850" y="4616450"/>
          <p14:tracePt t="39547" x="9429750" y="4616450"/>
          <p14:tracePt t="39563" x="9510713" y="4616450"/>
          <p14:tracePt t="39579" x="9563100" y="4616450"/>
          <p14:tracePt t="39596" x="9599613" y="4616450"/>
          <p14:tracePt t="39613" x="9609138" y="4616450"/>
          <p14:tracePt t="39634" x="9617075" y="4625975"/>
          <p14:tracePt t="39659" x="9617075" y="4633913"/>
          <p14:tracePt t="39667" x="9617075" y="4643438"/>
          <p14:tracePt t="39680" x="9626600" y="4643438"/>
          <p14:tracePt t="39696" x="9634538" y="4679950"/>
          <p14:tracePt t="39699" x="9634538" y="4697413"/>
          <p14:tracePt t="39713" x="9644063" y="4714875"/>
          <p14:tracePt t="39730" x="9661525" y="4795838"/>
          <p14:tracePt t="39746" x="9671050" y="4830763"/>
          <p14:tracePt t="39763" x="9680575" y="4857750"/>
          <p14:tracePt t="39779" x="9680575" y="4884738"/>
          <p14:tracePt t="39797" x="9680575" y="4911725"/>
          <p14:tracePt t="39813" x="9680575" y="4938713"/>
          <p14:tracePt t="39829" x="9680575" y="4973638"/>
          <p14:tracePt t="39847" x="9680575" y="5018088"/>
          <p14:tracePt t="39863" x="9661525" y="5062538"/>
          <p14:tracePt t="39865" x="9661525" y="5089525"/>
          <p14:tracePt t="39879" x="9644063" y="5099050"/>
          <p14:tracePt t="39882" x="9644063" y="5126038"/>
          <p14:tracePt t="39897" x="9626600" y="5153025"/>
          <p14:tracePt t="39899" x="9617075" y="5160963"/>
          <p14:tracePt t="39913" x="9609138" y="5180013"/>
          <p14:tracePt t="39930" x="9572625" y="5224463"/>
          <p14:tracePt t="39947" x="9545638" y="5251450"/>
          <p14:tracePt t="39963" x="9518650" y="5276850"/>
          <p14:tracePt t="39980" x="9491663" y="5286375"/>
          <p14:tracePt t="39996" x="9456738" y="5295900"/>
          <p14:tracePt t="40013" x="9402763" y="5303838"/>
          <p14:tracePt t="40030" x="9385300" y="5303838"/>
          <p14:tracePt t="40046" x="9367838" y="5303838"/>
          <p14:tracePt t="40063" x="9358313" y="5303838"/>
          <p14:tracePt t="40080" x="9348788" y="5303838"/>
          <p14:tracePt t="40097" x="9340850" y="5303838"/>
          <p14:tracePt t="40113" x="9323388" y="5303838"/>
          <p14:tracePt t="40115" x="9313863" y="5303838"/>
          <p14:tracePt t="40130" x="9277350" y="5303838"/>
          <p14:tracePt t="40147" x="9242425" y="5303838"/>
          <p14:tracePt t="40163" x="9205913" y="5303838"/>
          <p14:tracePt t="40180" x="9170988" y="5303838"/>
          <p14:tracePt t="40197" x="9153525" y="5303838"/>
          <p14:tracePt t="40215" x="9134475" y="5303838"/>
          <p14:tracePt t="40230" x="9126538" y="5295900"/>
          <p14:tracePt t="40247" x="9109075" y="5295900"/>
          <p14:tracePt t="40250" x="9090025" y="5286375"/>
          <p14:tracePt t="40280" x="9072563" y="5276850"/>
          <p14:tracePt t="40297" x="9045575" y="5268913"/>
          <p14:tracePt t="40300" x="9037638" y="5268913"/>
          <p14:tracePt t="40313" x="9028113" y="5259388"/>
          <p14:tracePt t="40330" x="9010650" y="5259388"/>
          <p14:tracePt t="40348" x="9001125" y="5241925"/>
          <p14:tracePt t="40365" x="8991600" y="5232400"/>
          <p14:tracePt t="40380" x="8974138" y="5224463"/>
          <p14:tracePt t="40397" x="8956675" y="5205413"/>
          <p14:tracePt t="40413" x="8939213" y="5160963"/>
          <p14:tracePt t="40430" x="8920163" y="5133975"/>
          <p14:tracePt t="40447" x="8912225" y="5116513"/>
          <p14:tracePt t="40464" x="8912225" y="5089525"/>
          <p14:tracePt t="40480" x="8912225" y="5081588"/>
          <p14:tracePt t="40482" x="8912225" y="5072063"/>
          <p14:tracePt t="40497" x="8912225" y="5054600"/>
          <p14:tracePt t="40513" x="8912225" y="5045075"/>
          <p14:tracePt t="40530" x="8920163" y="5027613"/>
          <p14:tracePt t="40548" x="8929688" y="5010150"/>
          <p14:tracePt t="40566" x="8947150" y="4991100"/>
          <p14:tracePt t="40569" x="8947150" y="4983163"/>
          <p14:tracePt t="40580" x="8956675" y="4983163"/>
          <p14:tracePt t="40598" x="8966200" y="4965700"/>
          <p14:tracePt t="40618" x="8966200" y="4956175"/>
          <p14:tracePt t="40642" x="8974138" y="4956175"/>
          <p14:tracePt t="40650" x="8974138" y="4946650"/>
          <p14:tracePt t="40664" x="8983663" y="4946650"/>
          <p14:tracePt t="40680" x="8991600" y="4929188"/>
          <p14:tracePt t="40698" x="9001125" y="4929188"/>
          <p14:tracePt t="40768" x="9010650" y="4919663"/>
          <p14:tracePt t="40853" x="9018588" y="4919663"/>
          <p14:tracePt t="40877" x="9028113" y="4919663"/>
          <p14:tracePt t="40884" x="9045575" y="4919663"/>
          <p14:tracePt t="40897" x="9099550" y="4919663"/>
          <p14:tracePt t="40914" x="9259888" y="4956175"/>
          <p14:tracePt t="40930" x="9331325" y="4983163"/>
          <p14:tracePt t="40948" x="9348788" y="4991100"/>
          <p14:tracePt t="40970" x="9348788" y="5000625"/>
          <p14:tracePt t="40980" x="9348788" y="5010150"/>
          <p14:tracePt t="40998" x="9331325" y="5018088"/>
          <p14:tracePt t="41013" x="9313863" y="5045075"/>
          <p14:tracePt t="41030" x="9304338" y="5062538"/>
          <p14:tracePt t="41048" x="9286875" y="5081588"/>
          <p14:tracePt t="41050" x="9277350" y="5099050"/>
          <p14:tracePt t="41067" x="9269413" y="5116513"/>
          <p14:tracePt t="41083" x="9259888" y="5126038"/>
          <p14:tracePt t="41098" x="9259888" y="5133975"/>
          <p14:tracePt t="41114" x="9251950" y="5160963"/>
          <p14:tracePt t="41130" x="9232900" y="5180013"/>
          <p14:tracePt t="41148" x="9232900" y="5205413"/>
          <p14:tracePt t="41165" x="9205913" y="5224463"/>
          <p14:tracePt t="41180" x="9188450" y="5241925"/>
          <p14:tracePt t="41199" x="9153525" y="5259388"/>
          <p14:tracePt t="41214" x="9109075" y="5268913"/>
          <p14:tracePt t="41230" x="9072563" y="5276850"/>
          <p14:tracePt t="41247" x="9028113" y="5276850"/>
          <p14:tracePt t="41266" x="8983663" y="5276850"/>
          <p14:tracePt t="41268" x="8956675" y="5276850"/>
          <p14:tracePt t="41280" x="8929688" y="5276850"/>
          <p14:tracePt t="41297" x="8858250" y="5268913"/>
          <p14:tracePt t="41300" x="8840788" y="5268913"/>
          <p14:tracePt t="41314" x="8804275" y="5268913"/>
          <p14:tracePt t="41330" x="8777288" y="5268913"/>
          <p14:tracePt t="41348" x="8769350" y="5259388"/>
          <p14:tracePt t="41365" x="8751888" y="5259388"/>
          <p14:tracePt t="41380" x="8724900" y="5259388"/>
          <p14:tracePt t="41398" x="8705850" y="5259388"/>
          <p14:tracePt t="41414" x="8688388" y="5259388"/>
          <p14:tracePt t="41430" x="8670925" y="5259388"/>
          <p14:tracePt t="41451" x="8661400" y="5259388"/>
          <p14:tracePt t="41483" x="8653463" y="5259388"/>
          <p14:tracePt t="41490" x="8643938" y="5259388"/>
          <p14:tracePt t="41500" x="8634413" y="5259388"/>
          <p14:tracePt t="41514" x="8599488" y="5259388"/>
          <p14:tracePt t="41530" x="8545513" y="5251450"/>
          <p14:tracePt t="41548" x="8501063" y="5241925"/>
          <p14:tracePt t="41564" x="8456613" y="5232400"/>
          <p14:tracePt t="41580" x="8402638" y="5214938"/>
          <p14:tracePt t="41597" x="8385175" y="5205413"/>
          <p14:tracePt t="41614" x="8367713" y="5197475"/>
          <p14:tracePt t="41630" x="8358188" y="5187950"/>
          <p14:tracePt t="41647" x="8348663" y="5180013"/>
          <p14:tracePt t="41683" x="8348663" y="5170488"/>
          <p14:tracePt t="41722" x="8340725" y="5160963"/>
          <p14:tracePt t="41738" x="8331200" y="5160963"/>
          <p14:tracePt t="41747" x="8313738" y="5160963"/>
          <p14:tracePt t="41754" x="8286750" y="5160963"/>
          <p14:tracePt t="41765" x="8251825" y="5160963"/>
          <p14:tracePt t="41780" x="8188325" y="5160963"/>
          <p14:tracePt t="41798" x="8161338" y="5160963"/>
          <p14:tracePt t="41814" x="8153400" y="5160963"/>
          <p14:tracePt t="42149" x="8143875" y="5160963"/>
          <p14:tracePt t="42319" x="8153400" y="5160963"/>
          <p14:tracePt t="43650" x="8161338" y="5160963"/>
          <p14:tracePt t="47032" x="8153400" y="5160963"/>
          <p14:tracePt t="47237" x="8143875" y="5160963"/>
          <p14:tracePt t="48697" x="8134350" y="5160963"/>
          <p14:tracePt t="48816" x="8134350" y="5153025"/>
          <p14:tracePt t="50153" x="8126413" y="5153025"/>
          <p14:tracePt t="50171" x="8126413" y="5143500"/>
          <p14:tracePt t="50716" x="8116888" y="51435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B9DE-240E-47B9-B6E9-89E361793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2191999" cy="1203157"/>
          </a:xfrm>
        </p:spPr>
        <p:txBody>
          <a:bodyPr/>
          <a:lstStyle/>
          <a:p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490D9-F76F-4AE8-A6BC-2AA69583B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" y="1203157"/>
            <a:ext cx="12192000" cy="5654841"/>
          </a:xfrm>
        </p:spPr>
        <p:txBody>
          <a:bodyPr/>
          <a:lstStyle/>
          <a:p>
            <a:endParaRPr lang="en-ZA" dirty="0"/>
          </a:p>
          <a:p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D65A16-27BD-4681-87B1-7D7906C574A8}"/>
              </a:ext>
            </a:extLst>
          </p:cNvPr>
          <p:cNvSpPr/>
          <p:nvPr/>
        </p:nvSpPr>
        <p:spPr>
          <a:xfrm>
            <a:off x="-1" y="0"/>
            <a:ext cx="12192001" cy="107482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594258-93E8-4037-9CC5-0CB61FD5660D}"/>
              </a:ext>
            </a:extLst>
          </p:cNvPr>
          <p:cNvSpPr/>
          <p:nvPr/>
        </p:nvSpPr>
        <p:spPr>
          <a:xfrm>
            <a:off x="0" y="1074821"/>
            <a:ext cx="12192000" cy="57831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Ion implantation of polyethylene terephthalate (PET) with different ion fluences  of 5 x 10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 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 x 10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5 x 10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16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ions/cm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with 80 keV Ti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ions.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3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Carrying out RBS to confirm implantation fluence and thickness of the modified layer.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Carrying out  ERDA depth profiling using 18 MeV 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5+ 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beam.</a:t>
            </a:r>
            <a:endParaRPr kumimoji="0" lang="en-ZA" sz="3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ZA" sz="3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Carrying out ERDA depth profiling using 30 MeV 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197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ZA" sz="3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7+</a:t>
            </a:r>
            <a:r>
              <a:rPr kumimoji="0" lang="en-ZA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beams. 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7972628-67A6-4593-8C1D-2E4350E8A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FEED39-E327-4205-8A7B-00CF8F402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" y="5894364"/>
            <a:ext cx="12192005" cy="9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0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713"/>
    </mc:Choice>
    <mc:Fallback>
      <p:transition spd="slow" advTm="52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6" x="8323263" y="4500563"/>
          <p14:tracePt t="880" x="8313738" y="4491038"/>
          <p14:tracePt t="888" x="8197850" y="4491038"/>
          <p14:tracePt t="896" x="8037513" y="4491038"/>
          <p14:tracePt t="908" x="7920038" y="4491038"/>
          <p14:tracePt t="927" x="7670800" y="4491038"/>
          <p14:tracePt t="942" x="7419975" y="4491038"/>
          <p14:tracePt t="944" x="7323138" y="4491038"/>
          <p14:tracePt t="958" x="7251700" y="4491038"/>
          <p14:tracePt t="961" x="7197725" y="4510088"/>
          <p14:tracePt t="975" x="7170738" y="4518025"/>
          <p14:tracePt t="978" x="7153275" y="4527550"/>
          <p14:tracePt t="992" x="7116763" y="4545013"/>
          <p14:tracePt t="1008" x="7072313" y="4554538"/>
          <p14:tracePt t="1025" x="7037388" y="4554538"/>
          <p14:tracePt t="1042" x="6965950" y="4554538"/>
          <p14:tracePt t="1058" x="6742113" y="4518025"/>
          <p14:tracePt t="1075" x="6348413" y="4402138"/>
          <p14:tracePt t="1092" x="5946775" y="4232275"/>
          <p14:tracePt t="1108" x="5688013" y="4062413"/>
          <p14:tracePt t="1126" x="5545138" y="3938588"/>
          <p14:tracePt t="1142" x="5411788" y="3813175"/>
          <p14:tracePt t="1144" x="5375275" y="3759200"/>
          <p14:tracePt t="1158" x="5322888" y="3697288"/>
          <p14:tracePt t="1176" x="5259388" y="3562350"/>
          <p14:tracePt t="1192" x="5160963" y="3375025"/>
          <p14:tracePt t="1208" x="5126038" y="3268663"/>
          <p14:tracePt t="1226" x="5108575" y="3224213"/>
          <p14:tracePt t="1242" x="5108575" y="3179763"/>
          <p14:tracePt t="1258" x="5099050" y="3152775"/>
          <p14:tracePt t="1276" x="5089525" y="3116263"/>
          <p14:tracePt t="1292" x="5045075" y="3054350"/>
          <p14:tracePt t="1308" x="4991100" y="2990850"/>
          <p14:tracePt t="1326" x="4946650" y="2946400"/>
          <p14:tracePt t="1328" x="4919663" y="2938463"/>
          <p14:tracePt t="1342" x="4902200" y="2928938"/>
          <p14:tracePt t="1358" x="4857750" y="2911475"/>
          <p14:tracePt t="1361" x="4813300" y="2901950"/>
          <p14:tracePt t="1375" x="4776788" y="2884488"/>
          <p14:tracePt t="1378" x="4741863" y="2874963"/>
          <p14:tracePt t="1392" x="4633913" y="2840038"/>
          <p14:tracePt t="1408" x="4510088" y="2803525"/>
          <p14:tracePt t="1425" x="4348163" y="2768600"/>
          <p14:tracePt t="1442" x="4259263" y="2724150"/>
          <p14:tracePt t="1458" x="4170363" y="2679700"/>
          <p14:tracePt t="1475" x="4081463" y="2608263"/>
          <p14:tracePt t="1492" x="3946525" y="2527300"/>
          <p14:tracePt t="1509" x="3803650" y="2446338"/>
          <p14:tracePt t="1511" x="3705225" y="2384425"/>
          <p14:tracePt t="1526" x="3616325" y="2339975"/>
          <p14:tracePt t="1529" x="3517900" y="2276475"/>
          <p14:tracePt t="1542" x="3419475" y="2205038"/>
          <p14:tracePt t="1561" x="3251200" y="2089150"/>
          <p14:tracePt t="1576" x="3098800" y="1982788"/>
          <p14:tracePt t="1579" x="3017838" y="1928813"/>
          <p14:tracePt t="1592" x="2938463" y="1866900"/>
          <p14:tracePt t="1609" x="2919413" y="1847850"/>
          <p14:tracePt t="1626" x="2911475" y="1839913"/>
          <p14:tracePt t="1672" x="2901950" y="1830388"/>
          <p14:tracePt t="1706" x="2894013" y="1830388"/>
          <p14:tracePt t="1712" x="2884488" y="1830388"/>
          <p14:tracePt t="1726" x="2840038" y="1822450"/>
          <p14:tracePt t="1742" x="2660650" y="1768475"/>
          <p14:tracePt t="1744" x="2571750" y="1751013"/>
          <p14:tracePt t="1759" x="2473325" y="1724025"/>
          <p14:tracePt t="1762" x="2374900" y="1704975"/>
          <p14:tracePt t="1776" x="2205038" y="1652588"/>
          <p14:tracePt t="1792" x="2133600" y="1633538"/>
          <p14:tracePt t="1809" x="2125663" y="1633538"/>
          <p14:tracePt t="1841" x="2116138" y="1633538"/>
          <p14:tracePt t="1850" x="2108200" y="1633538"/>
          <p14:tracePt t="1865" x="2098675" y="1633538"/>
          <p14:tracePt t="1876" x="2081213" y="1633538"/>
          <p14:tracePt t="1892" x="2027238" y="1633538"/>
          <p14:tracePt t="1909" x="2017713" y="1633538"/>
          <p14:tracePt t="1927" x="2009775" y="1633538"/>
          <p14:tracePt t="1942" x="2000250" y="1625600"/>
          <p14:tracePt t="2004" x="2000250" y="1616075"/>
          <p14:tracePt t="2356" x="2009775" y="1616075"/>
          <p14:tracePt t="2370" x="2044700" y="1616075"/>
          <p14:tracePt t="2386" x="2125663" y="1660525"/>
          <p14:tracePt t="2392" x="2143125" y="1670050"/>
          <p14:tracePt t="2426" x="2152650" y="1670050"/>
          <p14:tracePt t="2443" x="2152650" y="1679575"/>
          <p14:tracePt t="2460" x="2160588" y="1679575"/>
          <p14:tracePt t="2505" x="2160588" y="1687513"/>
          <p14:tracePt t="2521" x="2170113" y="1687513"/>
          <p14:tracePt t="2531" x="2187575" y="1704975"/>
          <p14:tracePt t="2543" x="2214563" y="1714500"/>
          <p14:tracePt t="2562" x="2347913" y="1731963"/>
          <p14:tracePt t="2576" x="2500313" y="1741488"/>
          <p14:tracePt t="2592" x="2527300" y="1741488"/>
          <p14:tracePt t="2609" x="2554288" y="1741488"/>
          <p14:tracePt t="2626" x="2562225" y="1741488"/>
          <p14:tracePt t="2642" x="2581275" y="1741488"/>
          <p14:tracePt t="2660" x="2589213" y="1741488"/>
          <p14:tracePt t="2676" x="2625725" y="1741488"/>
          <p14:tracePt t="2692" x="2652713" y="1741488"/>
          <p14:tracePt t="2709" x="2687638" y="1741488"/>
          <p14:tracePt t="2712" x="2714625" y="1741488"/>
          <p14:tracePt t="2726" x="2732088" y="1741488"/>
          <p14:tracePt t="2729" x="2751138" y="1741488"/>
          <p14:tracePt t="2746" x="2759075" y="1741488"/>
          <p14:tracePt t="2762" x="2768600" y="1741488"/>
          <p14:tracePt t="3100" x="2759075" y="1741488"/>
          <p14:tracePt t="4004" x="2751138" y="1741488"/>
          <p14:tracePt t="7952" x="2741613" y="1741488"/>
          <p14:tracePt t="14111" x="2732088" y="1741488"/>
          <p14:tracePt t="16183" x="2724150" y="1731963"/>
          <p14:tracePt t="21002" x="2724150" y="1741488"/>
          <p14:tracePt t="21102" x="2732088" y="1741488"/>
          <p14:tracePt t="21172" x="2732088" y="1751013"/>
          <p14:tracePt t="21243" x="2741613" y="1758950"/>
          <p14:tracePt t="21259" x="2741613" y="1768475"/>
          <p14:tracePt t="21299" x="2741613" y="1776413"/>
          <p14:tracePt t="21315" x="2741613" y="1785938"/>
          <p14:tracePt t="21346" x="2741613" y="1795463"/>
          <p14:tracePt t="21379" x="2741613" y="1803400"/>
          <p14:tracePt t="21411" x="2741613" y="1812925"/>
          <p14:tracePt t="21427" x="2741613" y="1822450"/>
          <p14:tracePt t="21452" x="2741613" y="1830388"/>
          <p14:tracePt t="21465" x="2741613" y="1839913"/>
          <p14:tracePt t="21481" x="2741613" y="1857375"/>
          <p14:tracePt t="21497" x="2741613" y="1866900"/>
          <p14:tracePt t="21513" x="2741613" y="1874838"/>
          <p14:tracePt t="21537" x="2741613" y="1884363"/>
          <p14:tracePt t="21557" x="2741613" y="1893888"/>
          <p14:tracePt t="21563" x="2741613" y="1901825"/>
          <p14:tracePt t="21571" x="2732088" y="1901825"/>
          <p14:tracePt t="21585" x="2724150" y="1919288"/>
          <p14:tracePt t="21601" x="2697163" y="1938338"/>
          <p14:tracePt t="21618" x="2679700" y="1955800"/>
          <p14:tracePt t="21635" x="2652713" y="1965325"/>
          <p14:tracePt t="21652" x="2608263" y="1990725"/>
          <p14:tracePt t="21670" x="2544763" y="2000250"/>
          <p14:tracePt t="21685" x="2500313" y="2009775"/>
          <p14:tracePt t="21688" x="2490788" y="2017713"/>
          <p14:tracePt t="21702" x="2473325" y="2027238"/>
          <p14:tracePt t="21718" x="2455863" y="2027238"/>
          <p14:tracePt t="21721" x="2446338" y="2027238"/>
          <p14:tracePt t="21735" x="2428875" y="2027238"/>
          <p14:tracePt t="21738" x="2419350" y="2027238"/>
          <p14:tracePt t="21752" x="2401888" y="2027238"/>
          <p14:tracePt t="21768" x="2330450" y="2044700"/>
          <p14:tracePt t="21785" x="2251075" y="2054225"/>
          <p14:tracePt t="21802" x="2170113" y="2062163"/>
          <p14:tracePt t="21818" x="2108200" y="2071688"/>
          <p14:tracePt t="21836" x="2054225" y="2081213"/>
          <p14:tracePt t="21852" x="1973263" y="2089150"/>
          <p14:tracePt t="21868" x="1911350" y="2098675"/>
          <p14:tracePt t="21885" x="1866900" y="2098675"/>
          <p14:tracePt t="21888" x="1839913" y="2098675"/>
          <p14:tracePt t="21902" x="1822450" y="2098675"/>
          <p14:tracePt t="21904" x="1803400" y="2098675"/>
          <p14:tracePt t="21918" x="1785938" y="2098675"/>
          <p14:tracePt t="21921" x="1758950" y="2098675"/>
          <p14:tracePt t="21935" x="1724025" y="2098675"/>
          <p14:tracePt t="21938" x="1697038" y="2098675"/>
          <p14:tracePt t="21952" x="1670050" y="2098675"/>
          <p14:tracePt t="21954" x="1633538" y="2098675"/>
          <p14:tracePt t="21968" x="1562100" y="2098675"/>
          <p14:tracePt t="21985" x="1490663" y="2098675"/>
          <p14:tracePt t="22002" x="1393825" y="2098675"/>
          <p14:tracePt t="22018" x="1268413" y="2098675"/>
          <p14:tracePt t="22035" x="1143000" y="2098675"/>
          <p14:tracePt t="22052" x="1027113" y="2098675"/>
          <p14:tracePt t="22068" x="955675" y="2098675"/>
          <p14:tracePt t="22085" x="919163" y="2098675"/>
          <p14:tracePt t="22089" x="911225" y="2098675"/>
          <p14:tracePt t="22217" x="901700" y="2089150"/>
          <p14:tracePt t="22310" x="901700" y="2081213"/>
          <p14:tracePt t="22340" x="901700" y="2071688"/>
          <p14:tracePt t="22363" x="901700" y="2054225"/>
          <p14:tracePt t="22395" x="901700" y="2036763"/>
          <p14:tracePt t="22412" x="911225" y="2027238"/>
          <p14:tracePt t="22458" x="919163" y="2017713"/>
          <p14:tracePt t="22482" x="919163" y="2009775"/>
          <p14:tracePt t="22507" x="919163" y="2000250"/>
          <p14:tracePt t="22558" x="928688" y="1990725"/>
          <p14:tracePt t="22612" x="928688" y="1982788"/>
          <p14:tracePt t="22730" x="938213" y="1982788"/>
          <p14:tracePt t="22874" x="946150" y="1982788"/>
          <p14:tracePt t="22930" x="955675" y="1982788"/>
          <p14:tracePt t="23173" x="965200" y="1990725"/>
          <p14:tracePt t="23268" x="965200" y="2000250"/>
          <p14:tracePt t="23538" x="973138" y="2000250"/>
          <p14:tracePt t="26097" x="990600" y="2000250"/>
          <p14:tracePt t="26113" x="1000125" y="2000250"/>
          <p14:tracePt t="26125" x="1009650" y="2009775"/>
          <p14:tracePt t="26138" x="1017588" y="2009775"/>
          <p14:tracePt t="26154" x="1027113" y="2017713"/>
          <p14:tracePt t="26171" x="1036638" y="2017713"/>
          <p14:tracePt t="26193" x="1044575" y="2017713"/>
          <p14:tracePt t="26225" x="1054100" y="2017713"/>
          <p14:tracePt t="26266" x="1062038" y="2017713"/>
          <p14:tracePt t="26298" x="1081088" y="2017713"/>
          <p14:tracePt t="26314" x="1089025" y="2017713"/>
          <p14:tracePt t="26331" x="1108075" y="2017713"/>
          <p14:tracePt t="26346" x="1116013" y="2017713"/>
          <p14:tracePt t="26354" x="1125538" y="2017713"/>
          <p14:tracePt t="26378" x="1133475" y="2017713"/>
          <p14:tracePt t="26386" x="1143000" y="2017713"/>
          <p14:tracePt t="26421" x="1152525" y="2009775"/>
          <p14:tracePt t="26443" x="1169988" y="2000250"/>
          <p14:tracePt t="26467" x="1179513" y="2000250"/>
          <p14:tracePt t="26483" x="1179513" y="1990725"/>
          <p14:tracePt t="26494" x="1187450" y="1990725"/>
          <p14:tracePt t="26511" x="1187450" y="1982788"/>
          <p14:tracePt t="26521" x="1196975" y="1982788"/>
          <p14:tracePt t="26538" x="1204913" y="1973263"/>
          <p14:tracePt t="26562" x="1214438" y="1965325"/>
          <p14:tracePt t="26959" x="1223963" y="1965325"/>
          <p14:tracePt t="26978" x="1241425" y="1982788"/>
          <p14:tracePt t="26988" x="1322388" y="2054225"/>
          <p14:tracePt t="27005" x="1393825" y="2071688"/>
          <p14:tracePt t="27021" x="1438275" y="2081213"/>
          <p14:tracePt t="27025" x="1455738" y="2081213"/>
          <p14:tracePt t="27038" x="1465263" y="2081213"/>
          <p14:tracePt t="27054" x="1482725" y="2081213"/>
          <p14:tracePt t="27071" x="1490663" y="2081213"/>
          <p14:tracePt t="27088" x="1500188" y="2081213"/>
          <p14:tracePt t="27104" x="1517650" y="2081213"/>
          <p14:tracePt t="27106" x="1544638" y="2081213"/>
          <p14:tracePt t="27121" x="1625600" y="2081213"/>
          <p14:tracePt t="27138" x="1768475" y="2081213"/>
          <p14:tracePt t="27154" x="1928813" y="2081213"/>
          <p14:tracePt t="27171" x="2089150" y="2108200"/>
          <p14:tracePt t="27188" x="2259013" y="2133600"/>
          <p14:tracePt t="27204" x="2446338" y="2152650"/>
          <p14:tracePt t="27221" x="2598738" y="2170113"/>
          <p14:tracePt t="27238" x="2759075" y="2170113"/>
          <p14:tracePt t="27240" x="2830513" y="2170113"/>
          <p14:tracePt t="27254" x="2874963" y="2170113"/>
          <p14:tracePt t="27271" x="3000375" y="2170113"/>
          <p14:tracePt t="27273" x="3044825" y="2170113"/>
          <p14:tracePt t="27288" x="3108325" y="2170113"/>
          <p14:tracePt t="27304" x="3295650" y="2170113"/>
          <p14:tracePt t="27321" x="3411538" y="2152650"/>
          <p14:tracePt t="27338" x="3490913" y="2125663"/>
          <p14:tracePt t="27354" x="3554413" y="2098675"/>
          <p14:tracePt t="27371" x="3633788" y="2071688"/>
          <p14:tracePt t="27388" x="3724275" y="2054225"/>
          <p14:tracePt t="27404" x="3848100" y="2044700"/>
          <p14:tracePt t="27421" x="4017963" y="2044700"/>
          <p14:tracePt t="27438" x="4214813" y="2044700"/>
          <p14:tracePt t="27440" x="4313238" y="2044700"/>
          <p14:tracePt t="27454" x="4394200" y="2044700"/>
          <p14:tracePt t="27471" x="4518025" y="2044700"/>
          <p14:tracePt t="27488" x="4581525" y="2062163"/>
          <p14:tracePt t="27697" x="4572000" y="2071688"/>
          <p14:tracePt t="27772" x="4562475" y="2071688"/>
          <p14:tracePt t="27820" x="4545013" y="2081213"/>
          <p14:tracePt t="27844" x="4537075" y="2081213"/>
          <p14:tracePt t="27855" x="4518025" y="2081213"/>
          <p14:tracePt t="27862" x="4500563" y="2089150"/>
          <p14:tracePt t="27871" x="4473575" y="2098675"/>
          <p14:tracePt t="27888" x="4446588" y="2098675"/>
          <p14:tracePt t="27929" x="4438650" y="2108200"/>
          <p14:tracePt t="28216" x="4446588" y="2108200"/>
          <p14:tracePt t="28343" x="4456113" y="2108200"/>
          <p14:tracePt t="28397" x="4465638" y="2108200"/>
          <p14:tracePt t="28421" x="4473575" y="2108200"/>
          <p14:tracePt t="28846" x="4483100" y="2108200"/>
          <p14:tracePt t="28860" x="4491038" y="2108200"/>
          <p14:tracePt t="28875" x="4500563" y="2108200"/>
          <p14:tracePt t="28889" x="4510088" y="2108200"/>
          <p14:tracePt t="28906" x="4518025" y="2116138"/>
          <p14:tracePt t="28938" x="4527550" y="2116138"/>
          <p14:tracePt t="28954" x="4537075" y="2116138"/>
          <p14:tracePt t="28994" x="4545013" y="2116138"/>
          <p14:tracePt t="29010" x="4572000" y="2116138"/>
          <p14:tracePt t="29018" x="4625975" y="2116138"/>
          <p14:tracePt t="29026" x="4705350" y="2116138"/>
          <p14:tracePt t="29039" x="4813300" y="2116138"/>
          <p14:tracePt t="29055" x="5062538" y="2116138"/>
          <p14:tracePt t="29058" x="5170488" y="2116138"/>
          <p14:tracePt t="29072" x="5268913" y="2116138"/>
          <p14:tracePt t="29088" x="5456238" y="2116138"/>
          <p14:tracePt t="29105" x="5518150" y="2116138"/>
          <p14:tracePt t="29122" x="5545138" y="2116138"/>
          <p14:tracePt t="29138" x="5581650" y="2116138"/>
          <p14:tracePt t="29155" x="5626100" y="2116138"/>
          <p14:tracePt t="29172" x="5680075" y="2116138"/>
          <p14:tracePt t="29188" x="5724525" y="2116138"/>
          <p14:tracePt t="29205" x="5776913" y="2116138"/>
          <p14:tracePt t="29209" x="5803900" y="2108200"/>
          <p14:tracePt t="29222" x="5830888" y="2108200"/>
          <p14:tracePt t="29239" x="5894388" y="2098675"/>
          <p14:tracePt t="29241" x="5929313" y="2089150"/>
          <p14:tracePt t="29255" x="5965825" y="2089150"/>
          <p14:tracePt t="29272" x="6018213" y="2071688"/>
          <p14:tracePt t="29274" x="6062663" y="2071688"/>
          <p14:tracePt t="29289" x="6116638" y="2054225"/>
          <p14:tracePt t="29305" x="6143625" y="2044700"/>
          <p14:tracePt t="29322" x="6161088" y="2036763"/>
          <p14:tracePt t="29339" x="6170613" y="2036763"/>
          <p14:tracePt t="29355" x="6197600" y="2027238"/>
          <p14:tracePt t="29372" x="6224588" y="2017713"/>
          <p14:tracePt t="29389" x="6296025" y="2017713"/>
          <p14:tracePt t="29405" x="6419850" y="2017713"/>
          <p14:tracePt t="29409" x="6483350" y="2017713"/>
          <p14:tracePt t="29422" x="6537325" y="2017713"/>
          <p14:tracePt t="29439" x="6634163" y="2017713"/>
          <p14:tracePt t="29441" x="6670675" y="2017713"/>
          <p14:tracePt t="29455" x="6724650" y="2017713"/>
          <p14:tracePt t="29472" x="6796088" y="2017713"/>
          <p14:tracePt t="29474" x="6823075" y="2017713"/>
          <p14:tracePt t="29489" x="6867525" y="2017713"/>
          <p14:tracePt t="29505" x="6894513" y="2017713"/>
          <p14:tracePt t="29522" x="6911975" y="2017713"/>
          <p14:tracePt t="29539" x="6946900" y="2017713"/>
          <p14:tracePt t="29555" x="7027863" y="2017713"/>
          <p14:tracePt t="29572" x="7116763" y="2017713"/>
          <p14:tracePt t="29589" x="7197725" y="2017713"/>
          <p14:tracePt t="29605" x="7215188" y="2017713"/>
          <p14:tracePt t="29642" x="7224713" y="2017713"/>
          <p14:tracePt t="29927" x="7224713" y="2009775"/>
          <p14:tracePt t="29955" x="7242175" y="2009775"/>
          <p14:tracePt t="29987" x="7251700" y="2009775"/>
          <p14:tracePt t="30012" x="7259638" y="2009775"/>
          <p14:tracePt t="30028" x="7259638" y="2017713"/>
          <p14:tracePt t="30059" x="7269163" y="2017713"/>
          <p14:tracePt t="30099" x="7286625" y="2027238"/>
          <p14:tracePt t="30297" x="7296150" y="2027238"/>
          <p14:tracePt t="30390" x="7304088" y="2027238"/>
          <p14:tracePt t="30405" x="7323138" y="2027238"/>
          <p14:tracePt t="30411" x="7348538" y="2027238"/>
          <p14:tracePt t="30423" x="7402513" y="2027238"/>
          <p14:tracePt t="30439" x="7562850" y="2027238"/>
          <p14:tracePt t="30442" x="7634288" y="2027238"/>
          <p14:tracePt t="30458" x="7705725" y="2027238"/>
          <p14:tracePt t="30473" x="7823200" y="2027238"/>
          <p14:tracePt t="30489" x="7840663" y="2027238"/>
          <p14:tracePt t="30508" x="7858125" y="2027238"/>
          <p14:tracePt t="30608" x="7875588" y="2027238"/>
          <p14:tracePt t="30621" x="7902575" y="2027238"/>
          <p14:tracePt t="30634" x="7939088" y="2027238"/>
          <p14:tracePt t="30656" x="7983538" y="2036763"/>
          <p14:tracePt t="30659" x="8027988" y="2036763"/>
          <p14:tracePt t="30673" x="8081963" y="2036763"/>
          <p14:tracePt t="30689" x="8089900" y="2036763"/>
          <p14:tracePt t="30708" x="8108950" y="2036763"/>
          <p14:tracePt t="30792" x="8116888" y="2036763"/>
          <p14:tracePt t="30902" x="8116888" y="2044700"/>
          <p14:tracePt t="30958" x="8126413" y="2044700"/>
          <p14:tracePt t="30980" x="8143875" y="2054225"/>
          <p14:tracePt t="30991" x="8161338" y="2054225"/>
          <p14:tracePt t="31011" x="8205788" y="2062163"/>
          <p14:tracePt t="31014" x="8232775" y="2062163"/>
          <p14:tracePt t="31023" x="8259763" y="2071688"/>
          <p14:tracePt t="31040" x="8296275" y="2071688"/>
          <p14:tracePt t="31042" x="8323263" y="2081213"/>
          <p14:tracePt t="31073" x="8340725" y="2081213"/>
          <p14:tracePt t="31108" x="8348663" y="2081213"/>
          <p14:tracePt t="31169" x="8358188" y="2081213"/>
          <p14:tracePt t="31185" x="8367713" y="2081213"/>
          <p14:tracePt t="31201" x="8375650" y="2081213"/>
          <p14:tracePt t="31209" x="8385175" y="2081213"/>
          <p14:tracePt t="31217" x="8394700" y="2081213"/>
          <p14:tracePt t="31233" x="8402638" y="2081213"/>
          <p14:tracePt t="31275" x="8412163" y="2081213"/>
          <p14:tracePt t="31458" x="8420100" y="2081213"/>
          <p14:tracePt t="31780" x="8429625" y="2081213"/>
          <p14:tracePt t="31935" x="8429625" y="2089150"/>
          <p14:tracePt t="31974" x="8429625" y="2098675"/>
          <p14:tracePt t="32157" x="8429625" y="2108200"/>
          <p14:tracePt t="32203" x="8429625" y="2116138"/>
          <p14:tracePt t="32252" x="8429625" y="2125663"/>
          <p14:tracePt t="32306" x="8429625" y="2133600"/>
          <p14:tracePt t="32350" x="8429625" y="2143125"/>
          <p14:tracePt t="32379" x="8429625" y="2152650"/>
          <p14:tracePt t="32395" x="8429625" y="2160588"/>
          <p14:tracePt t="32403" x="8429625" y="2170113"/>
          <p14:tracePt t="32413" x="8429625" y="2179638"/>
          <p14:tracePt t="32424" x="8429625" y="2197100"/>
          <p14:tracePt t="32441" x="8429625" y="2224088"/>
          <p14:tracePt t="32458" x="8420100" y="2241550"/>
          <p14:tracePt t="32473" x="8412163" y="2251075"/>
          <p14:tracePt t="32559" x="8412163" y="2259013"/>
          <p14:tracePt t="32581" x="8402638" y="2268538"/>
          <p14:tracePt t="32593" x="8394700" y="2276475"/>
          <p14:tracePt t="32608" x="8323263" y="2276475"/>
          <p14:tracePt t="32611" x="8269288" y="2286000"/>
          <p14:tracePt t="32624" x="8205788" y="2286000"/>
          <p14:tracePt t="32641" x="8037513" y="2286000"/>
          <p14:tracePt t="32657" x="7983538" y="2286000"/>
          <p14:tracePt t="32674" x="7956550" y="2286000"/>
          <p14:tracePt t="32690" x="7939088" y="2295525"/>
          <p14:tracePt t="32707" x="7920038" y="2295525"/>
          <p14:tracePt t="32724" x="7912100" y="2295525"/>
          <p14:tracePt t="32741" x="7885113" y="2303463"/>
          <p14:tracePt t="32757" x="7840663" y="2312988"/>
          <p14:tracePt t="32774" x="7786688" y="2322513"/>
          <p14:tracePt t="32790" x="7732713" y="2322513"/>
          <p14:tracePt t="32793" x="7705725" y="2322513"/>
          <p14:tracePt t="32808" x="7697788" y="2330450"/>
          <p14:tracePt t="32810" x="7670800" y="2330450"/>
          <p14:tracePt t="32824" x="7643813" y="2330450"/>
          <p14:tracePt t="32842" x="7537450" y="2347913"/>
          <p14:tracePt t="32857" x="7456488" y="2347913"/>
          <p14:tracePt t="32874" x="7358063" y="2347913"/>
          <p14:tracePt t="32891" x="7259638" y="2347913"/>
          <p14:tracePt t="32907" x="7126288" y="2347913"/>
          <p14:tracePt t="32924" x="7010400" y="2366963"/>
          <p14:tracePt t="32941" x="6875463" y="2384425"/>
          <p14:tracePt t="32957" x="6732588" y="2384425"/>
          <p14:tracePt t="32960" x="6661150" y="2384425"/>
          <p14:tracePt t="32974" x="6589713" y="2384425"/>
          <p14:tracePt t="32990" x="6419850" y="2411413"/>
          <p14:tracePt t="32993" x="6323013" y="2428875"/>
          <p14:tracePt t="33008" x="6232525" y="2438400"/>
          <p14:tracePt t="33024" x="6054725" y="2446338"/>
          <p14:tracePt t="33027" x="5973763" y="2446338"/>
          <p14:tracePt t="33041" x="5830888" y="2446338"/>
          <p14:tracePt t="33057" x="5705475" y="2446338"/>
          <p14:tracePt t="33074" x="5608638" y="2455863"/>
          <p14:tracePt t="33090" x="5527675" y="2465388"/>
          <p14:tracePt t="33107" x="5446713" y="2482850"/>
          <p14:tracePt t="33124" x="5367338" y="2490788"/>
          <p14:tracePt t="33141" x="5259388" y="2500313"/>
          <p14:tracePt t="33157" x="5089525" y="2536825"/>
          <p14:tracePt t="33160" x="4983163" y="2544763"/>
          <p14:tracePt t="33174" x="4848225" y="2562225"/>
          <p14:tracePt t="33176" x="4724400" y="2581275"/>
          <p14:tracePt t="33191" x="4581525" y="2608263"/>
          <p14:tracePt t="33193" x="4438650" y="2625725"/>
          <p14:tracePt t="33208" x="4313238" y="2633663"/>
          <p14:tracePt t="33224" x="4010025" y="2660650"/>
          <p14:tracePt t="33226" x="3857625" y="2660650"/>
          <p14:tracePt t="33241" x="3608388" y="2687638"/>
          <p14:tracePt t="33257" x="3357563" y="2724150"/>
          <p14:tracePt t="33274" x="3125788" y="2768600"/>
          <p14:tracePt t="33291" x="2928938" y="2795588"/>
          <p14:tracePt t="33307" x="2768600" y="2813050"/>
          <p14:tracePt t="33324" x="2643188" y="2830513"/>
          <p14:tracePt t="33341" x="2544763" y="2847975"/>
          <p14:tracePt t="33358" x="2465388" y="2857500"/>
          <p14:tracePt t="33360" x="2419350" y="2857500"/>
          <p14:tracePt t="33374" x="2347913" y="2867025"/>
          <p14:tracePt t="33376" x="2286000" y="2874963"/>
          <p14:tracePt t="33392" x="2232025" y="2884488"/>
          <p14:tracePt t="33394" x="2187575" y="2884488"/>
          <p14:tracePt t="33408" x="2152650" y="2884488"/>
          <p14:tracePt t="33424" x="2071688" y="2884488"/>
          <p14:tracePt t="33441" x="1965325" y="2884488"/>
          <p14:tracePt t="33457" x="1893888" y="2884488"/>
          <p14:tracePt t="33474" x="1803400" y="2884488"/>
          <p14:tracePt t="33492" x="1731963" y="2884488"/>
          <p14:tracePt t="33507" x="1697038" y="2884488"/>
          <p14:tracePt t="33524" x="1687513" y="2884488"/>
          <p14:tracePt t="33798" x="1679575" y="2884488"/>
          <p14:tracePt t="34513" x="1687513" y="2894013"/>
          <p14:tracePt t="36046" x="1697038" y="2901950"/>
          <p14:tracePt t="36067" x="1704975" y="2911475"/>
          <p14:tracePt t="36075" x="1714500" y="2911475"/>
          <p14:tracePt t="36092" x="1714500" y="2928938"/>
          <p14:tracePt t="36114" x="1714500" y="2938463"/>
          <p14:tracePt t="36971" x="1714500" y="2946400"/>
          <p14:tracePt t="37085" x="1714500" y="2965450"/>
          <p14:tracePt t="37106" x="1714500" y="2973388"/>
          <p14:tracePt t="37112" x="1714500" y="3000375"/>
          <p14:tracePt t="37127" x="1714500" y="3027363"/>
          <p14:tracePt t="37142" x="1714500" y="3054350"/>
          <p14:tracePt t="37159" x="1714500" y="3098800"/>
          <p14:tracePt t="37162" x="1714500" y="3116263"/>
          <p14:tracePt t="37176" x="1714500" y="3133725"/>
          <p14:tracePt t="37193" x="1714500" y="3152775"/>
          <p14:tracePt t="41290" x="1714500" y="3160713"/>
          <p14:tracePt t="41343" x="1714500" y="3170238"/>
          <p14:tracePt t="41360" x="1714500" y="3179763"/>
          <p14:tracePt t="41374" x="1714500" y="3241675"/>
          <p14:tracePt t="41382" x="1714500" y="3276600"/>
          <p14:tracePt t="41395" x="1731963" y="3322638"/>
          <p14:tracePt t="41411" x="1741488" y="3367088"/>
          <p14:tracePt t="41428" x="1751013" y="3402013"/>
          <p14:tracePt t="41444" x="1758950" y="3411538"/>
          <p14:tracePt t="41461" x="1758950" y="3429000"/>
          <p14:tracePt t="41478" x="1768475" y="3438525"/>
          <p14:tracePt t="41494" x="1776413" y="3446463"/>
          <p14:tracePt t="41511" x="1785938" y="3473450"/>
          <p14:tracePt t="41514" x="1803400" y="3490913"/>
          <p14:tracePt t="41528" x="1812925" y="3517900"/>
          <p14:tracePt t="41545" x="1847850" y="3581400"/>
          <p14:tracePt t="41561" x="1874838" y="3652838"/>
          <p14:tracePt t="41578" x="1901825" y="3732213"/>
          <p14:tracePt t="41594" x="1919288" y="3813175"/>
          <p14:tracePt t="41611" x="1946275" y="3884613"/>
          <p14:tracePt t="41628" x="1955800" y="3929063"/>
          <p14:tracePt t="41644" x="1982788" y="3973513"/>
          <p14:tracePt t="41661" x="1990725" y="4000500"/>
          <p14:tracePt t="41678" x="2000250" y="4017963"/>
          <p14:tracePt t="41695" x="2017713" y="4037013"/>
          <p14:tracePt t="41698" x="2036763" y="4044950"/>
          <p14:tracePt t="41712" x="2036763" y="4054475"/>
          <p14:tracePt t="41728" x="2054225" y="4062413"/>
          <p14:tracePt t="41745" x="2089150" y="4098925"/>
          <p14:tracePt t="41761" x="2116138" y="4116388"/>
          <p14:tracePt t="41778" x="2133600" y="4133850"/>
          <p14:tracePt t="41795" x="2152650" y="4152900"/>
          <p14:tracePt t="41811" x="2170113" y="4179888"/>
          <p14:tracePt t="41828" x="2187575" y="4214813"/>
          <p14:tracePt t="41845" x="2197100" y="4241800"/>
          <p14:tracePt t="41861" x="2205038" y="4268788"/>
          <p14:tracePt t="41878" x="2224088" y="4295775"/>
          <p14:tracePt t="41880" x="2224088" y="4313238"/>
          <p14:tracePt t="41895" x="2232025" y="4330700"/>
          <p14:tracePt t="41911" x="2251075" y="4357688"/>
          <p14:tracePt t="41914" x="2259013" y="4394200"/>
          <p14:tracePt t="41928" x="2268538" y="4411663"/>
          <p14:tracePt t="41945" x="2276475" y="4446588"/>
          <p14:tracePt t="41962" x="2286000" y="4465638"/>
          <p14:tracePt t="41978" x="2295525" y="4473575"/>
          <p14:tracePt t="41995" x="2330450" y="4518025"/>
          <p14:tracePt t="42011" x="2366963" y="4554538"/>
          <p14:tracePt t="42028" x="2411413" y="4616450"/>
          <p14:tracePt t="42045" x="2438400" y="4643438"/>
          <p14:tracePt t="42061" x="2455863" y="4660900"/>
          <p14:tracePt t="42078" x="2455863" y="4679950"/>
          <p14:tracePt t="42106" x="2465388" y="4679950"/>
          <p14:tracePt t="42399" x="2455863" y="4679950"/>
          <p14:tracePt t="42799" x="2446338" y="4679950"/>
          <p14:tracePt t="42944" x="2438400" y="4670425"/>
          <p14:tracePt t="43125" x="2428875" y="4670425"/>
          <p14:tracePt t="45726" x="2428875" y="4679950"/>
          <p14:tracePt t="45894" x="2438400" y="4687888"/>
          <p14:tracePt t="45910" x="2446338" y="4687888"/>
          <p14:tracePt t="45925" x="2446338" y="4697413"/>
          <p14:tracePt t="45954" x="2446338" y="4705350"/>
          <p14:tracePt t="45970" x="2446338" y="4714875"/>
          <p14:tracePt t="45978" x="2446338" y="4724400"/>
          <p14:tracePt t="45986" x="2446338" y="4732338"/>
          <p14:tracePt t="46036" x="2446338" y="4741863"/>
          <p14:tracePt t="47602" x="2438400" y="4741863"/>
          <p14:tracePt t="49704" x="2428875" y="4732338"/>
          <p14:tracePt t="51218" x="2428875" y="4724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577DC-95B9-414C-ACE4-2F84644FC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Results and discussions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B6DF0FB-922D-4156-918D-27C9E89F8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178E0-C150-405F-A81F-C0ACBEEF0F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32487"/>
            <a:ext cx="12191999" cy="92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684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6"/>
    </mc:Choice>
    <mc:Fallback>
      <p:transition spd="slow" advTm="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BDF7A-E174-463E-982D-C9787D4D6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3426"/>
            <a:ext cx="12192000" cy="5784574"/>
          </a:xfrm>
        </p:spPr>
        <p:txBody>
          <a:bodyPr/>
          <a:lstStyle/>
          <a:p>
            <a:pPr marL="0" indent="0">
              <a:buNone/>
            </a:pPr>
            <a:r>
              <a:rPr lang="en-ZA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83CDDA-CEB7-40FA-810E-24FDDDD10309}"/>
              </a:ext>
            </a:extLst>
          </p:cNvPr>
          <p:cNvSpPr/>
          <p:nvPr/>
        </p:nvSpPr>
        <p:spPr>
          <a:xfrm>
            <a:off x="0" y="1"/>
            <a:ext cx="12192000" cy="94090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5.1. SRIM/TRIM simulations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286371-97F0-4CB6-8180-C2F959153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7834" y="999570"/>
            <a:ext cx="6616331" cy="44368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4E2AAF-DE2A-49B6-AE9B-89CEFF04217C}"/>
              </a:ext>
            </a:extLst>
          </p:cNvPr>
          <p:cNvSpPr txBox="1"/>
          <p:nvPr/>
        </p:nvSpPr>
        <p:spPr>
          <a:xfrm>
            <a:off x="3376248" y="5450769"/>
            <a:ext cx="610537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3D ion distribution of ions as a function of depth in PET</a:t>
            </a:r>
            <a:endParaRPr lang="en-ZA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3EA37C-4811-4717-8877-104D80C251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6568"/>
            <a:ext cx="12191999" cy="809625"/>
          </a:xfrm>
          <a:prstGeom prst="rect">
            <a:avLst/>
          </a:prstGeom>
        </p:spPr>
      </p:pic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3D6AFC0-EB0D-4484-8960-FBBDD0FA0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7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4"/>
    </mc:Choice>
    <mc:Fallback>
      <p:transition spd="slow" advTm="2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05" x="7340600" y="4098925"/>
          <p14:tracePt t="10901" x="7331075" y="4098925"/>
          <p14:tracePt t="10918" x="7323138" y="4089400"/>
          <p14:tracePt t="10948" x="7313613" y="4081463"/>
          <p14:tracePt t="11045" x="7304088" y="4071938"/>
          <p14:tracePt t="11113" x="7296150" y="4062413"/>
          <p14:tracePt t="11136" x="7286625" y="4062413"/>
          <p14:tracePt t="11144" x="7286625" y="4054475"/>
          <p14:tracePt t="11158" x="7259638" y="3990975"/>
          <p14:tracePt t="11174" x="6919913" y="3625850"/>
          <p14:tracePt t="11190" x="6562725" y="3259138"/>
          <p14:tracePt t="11207" x="6483350" y="3160713"/>
          <p14:tracePt t="11224" x="6465888" y="3133725"/>
          <p14:tracePt t="11241" x="6456363" y="3116263"/>
          <p14:tracePt t="11280" x="6446838" y="3108325"/>
          <p14:tracePt t="11330" x="6438900" y="3108325"/>
          <p14:tracePt t="11344" x="6375400" y="3071813"/>
          <p14:tracePt t="11364" x="6224588" y="3027363"/>
          <p14:tracePt t="11373" x="6116638" y="2990850"/>
          <p14:tracePt t="11390" x="5776913" y="2901950"/>
          <p14:tracePt t="11407" x="5661025" y="2867025"/>
          <p14:tracePt t="11424" x="5589588" y="2840038"/>
          <p14:tracePt t="11440" x="5545138" y="2830513"/>
          <p14:tracePt t="11457" x="5518150" y="2813050"/>
          <p14:tracePt t="11474" x="5491163" y="2795588"/>
          <p14:tracePt t="11490" x="5456238" y="2768600"/>
          <p14:tracePt t="11507" x="5402263" y="2732088"/>
          <p14:tracePt t="11510" x="5357813" y="2697163"/>
          <p14:tracePt t="11524" x="5313363" y="2687638"/>
          <p14:tracePt t="11527" x="5276850" y="2660650"/>
          <p14:tracePt t="11541" x="5224463" y="2633663"/>
          <p14:tracePt t="11557" x="5116513" y="2589213"/>
          <p14:tracePt t="11560" x="5054600" y="2571750"/>
          <p14:tracePt t="11574" x="5018088" y="2554288"/>
          <p14:tracePt t="11592" x="4875213" y="2527300"/>
          <p14:tracePt t="11607" x="4768850" y="2517775"/>
          <p14:tracePt t="11624" x="4616450" y="2500313"/>
          <p14:tracePt t="11640" x="4438650" y="2482850"/>
          <p14:tracePt t="11657" x="4268788" y="2455863"/>
          <p14:tracePt t="11674" x="4116388" y="2438400"/>
          <p14:tracePt t="11690" x="3973513" y="2401888"/>
          <p14:tracePt t="11707" x="3875088" y="2347913"/>
          <p14:tracePt t="11710" x="3830638" y="2322513"/>
          <p14:tracePt t="11724" x="3813175" y="2312988"/>
          <p14:tracePt t="11727" x="3803650" y="2295525"/>
          <p14:tracePt t="11740" x="3795713" y="2276475"/>
          <p14:tracePt t="11757" x="3786188" y="2251075"/>
          <p14:tracePt t="11760" x="3786188" y="2232025"/>
          <p14:tracePt t="11774" x="3768725" y="2197100"/>
          <p14:tracePt t="11790" x="3768725" y="2160588"/>
          <p14:tracePt t="11807" x="3751263" y="2116138"/>
          <p14:tracePt t="11824" x="3741738" y="2089150"/>
          <p14:tracePt t="11840" x="3724275" y="2054225"/>
          <p14:tracePt t="11857" x="3705225" y="2036763"/>
          <p14:tracePt t="11874" x="3687763" y="2017713"/>
          <p14:tracePt t="11890" x="3670300" y="2000250"/>
          <p14:tracePt t="11907" x="3660775" y="1990725"/>
          <p14:tracePt t="11910" x="3660775" y="1982788"/>
          <p14:tracePt t="11924" x="3652838" y="1973263"/>
          <p14:tracePt t="11941" x="3625850" y="1973263"/>
          <p14:tracePt t="11943" x="3608388" y="1973263"/>
          <p14:tracePt t="11957" x="3581400" y="1965325"/>
          <p14:tracePt t="11974" x="3554413" y="1965325"/>
          <p14:tracePt t="11990" x="3544888" y="1965325"/>
          <p14:tracePt t="12007" x="3536950" y="1965325"/>
          <p14:tracePt t="12065" x="3527425" y="1965325"/>
          <p14:tracePt t="12074" x="3527425" y="1955800"/>
          <p14:tracePt t="12089" x="3517900" y="1955800"/>
          <p14:tracePt t="12100" x="3517900" y="1946275"/>
          <p14:tracePt t="12115" x="3517900" y="1938338"/>
          <p14:tracePt t="12127" x="3517900" y="1928813"/>
          <p14:tracePt t="12143" x="3517900" y="1919288"/>
          <p14:tracePt t="12176" x="3509963" y="1919288"/>
          <p14:tracePt t="12285" x="3509963" y="1911350"/>
          <p14:tracePt t="12375" x="3500438" y="1911350"/>
          <p14:tracePt t="12639" x="3490913" y="1911350"/>
          <p14:tracePt t="12828" x="3482975" y="1911350"/>
          <p14:tracePt t="13072" x="3473450" y="1911350"/>
          <p14:tracePt t="14304" x="3465513" y="1911350"/>
          <p14:tracePt t="14375" x="3465513" y="1928813"/>
          <p14:tracePt t="14423" x="3473450" y="1928813"/>
          <p14:tracePt t="14672" x="3473450" y="1938338"/>
          <p14:tracePt t="14705" x="3473450" y="1946275"/>
          <p14:tracePt t="14729" x="3473450" y="1955800"/>
          <p14:tracePt t="14761" x="3473450" y="1965325"/>
          <p14:tracePt t="14770" x="3473450" y="1973263"/>
          <p14:tracePt t="14778" x="3482975" y="1973263"/>
          <p14:tracePt t="14793" x="3482975" y="2000250"/>
          <p14:tracePt t="14808" x="3482975" y="2027238"/>
          <p14:tracePt t="14825" x="3482975" y="2054225"/>
          <p14:tracePt t="14842" x="3482975" y="2081213"/>
          <p14:tracePt t="14859" x="3482975" y="2098675"/>
          <p14:tracePt t="14876" x="3482975" y="2133600"/>
          <p14:tracePt t="14879" x="3482975" y="2160588"/>
          <p14:tracePt t="14893" x="3482975" y="2179638"/>
          <p14:tracePt t="14909" x="3482975" y="2214563"/>
          <p14:tracePt t="14911" x="3482975" y="2232025"/>
          <p14:tracePt t="14926" x="3482975" y="2241550"/>
          <p14:tracePt t="14942" x="3482975" y="2259013"/>
          <p14:tracePt t="14959" x="3482975" y="2268538"/>
          <p14:tracePt t="15009" x="3482975" y="2276475"/>
          <p14:tracePt t="15109" x="3482975" y="2286000"/>
          <p14:tracePt t="15140" x="3482975" y="2295525"/>
          <p14:tracePt t="15170" x="3482975" y="2303463"/>
          <p14:tracePt t="15199" x="3482975" y="2312988"/>
          <p14:tracePt t="15224" x="3482975" y="2322513"/>
          <p14:tracePt t="15248" x="3482975" y="2330450"/>
          <p14:tracePt t="15287" x="3473450" y="2339975"/>
          <p14:tracePt t="15381" x="3465513" y="2347913"/>
          <p14:tracePt t="15408" x="3465513" y="2357438"/>
          <p14:tracePt t="15431" x="3455988" y="2366963"/>
          <p14:tracePt t="15485" x="3455988" y="2374900"/>
          <p14:tracePt t="15672" x="3455988" y="2357438"/>
          <p14:tracePt t="15713" x="3446463" y="2347913"/>
          <p14:tracePt t="15728" x="3446463" y="2339975"/>
          <p14:tracePt t="15743" x="3446463" y="2330450"/>
          <p14:tracePt t="15759" x="3446463" y="2322513"/>
          <p14:tracePt t="15783" x="3446463" y="2312988"/>
          <p14:tracePt t="15800" x="3446463" y="2303463"/>
          <p14:tracePt t="15809" x="3446463" y="2295525"/>
          <p14:tracePt t="15832" x="3446463" y="2286000"/>
          <p14:tracePt t="15856" x="3446463" y="2276475"/>
          <p14:tracePt t="15898" x="3446463" y="2268538"/>
          <p14:tracePt t="16116" x="3446463" y="2259013"/>
          <p14:tracePt t="16194" x="3455988" y="2259013"/>
          <p14:tracePt t="19639" x="3455988" y="2251075"/>
          <p14:tracePt t="23589" x="3455988" y="2241550"/>
          <p14:tracePt t="23782" x="3455988" y="2232025"/>
          <p14:tracePt t="23973" x="3455988" y="22240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8214-E0DA-4B60-908A-032E88D62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62525"/>
          </a:xfrm>
        </p:spPr>
        <p:txBody>
          <a:bodyPr/>
          <a:lstStyle/>
          <a:p>
            <a:pPr algn="ctr"/>
            <a:endParaRPr lang="en-ZA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E1A1E3-55C4-497C-9772-A92B30202CDB}"/>
              </a:ext>
            </a:extLst>
          </p:cNvPr>
          <p:cNvSpPr/>
          <p:nvPr/>
        </p:nvSpPr>
        <p:spPr>
          <a:xfrm>
            <a:off x="0" y="0"/>
            <a:ext cx="12192000" cy="94648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5.2. RBS: Pristine PET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CB310-C9C0-4F68-918C-EB62E456B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2526"/>
            <a:ext cx="12192000" cy="5895473"/>
          </a:xfrm>
        </p:spPr>
        <p:txBody>
          <a:bodyPr/>
          <a:lstStyle/>
          <a:p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67CE61-2B38-4E89-B743-83FA44B09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492" y="1080380"/>
            <a:ext cx="5657594" cy="43115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085D6DE-4630-4A8E-80A0-0A05C4110011}"/>
              </a:ext>
            </a:extLst>
          </p:cNvPr>
          <p:cNvSpPr/>
          <p:nvPr/>
        </p:nvSpPr>
        <p:spPr>
          <a:xfrm>
            <a:off x="7129670" y="962526"/>
            <a:ext cx="5062330" cy="589547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RBS experiment was performed with 2 MeV He</a:t>
            </a:r>
            <a:r>
              <a:rPr kumimoji="0" lang="en-ZA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</a:t>
            </a: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ions.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The observed edges correspond to He</a:t>
            </a:r>
            <a:r>
              <a:rPr kumimoji="0" lang="en-ZA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</a:t>
            </a: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backscattered from PET surface composed of carbon (C), oxygen (O) and hydrogen (H).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It was expected that the hydrogen edge will not appear because He</a:t>
            </a:r>
            <a:r>
              <a:rPr kumimoji="0" lang="en-ZA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+  </a:t>
            </a:r>
            <a:r>
              <a:rPr kumimoji="0" lang="en-ZA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does not backscatter from H.</a:t>
            </a: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kumimoji="0" lang="en-Z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69F378-9BD4-4070-BD53-F5E5D0F7CFC8}"/>
              </a:ext>
            </a:extLst>
          </p:cNvPr>
          <p:cNvSpPr/>
          <p:nvPr/>
        </p:nvSpPr>
        <p:spPr>
          <a:xfrm>
            <a:off x="3803374" y="1285461"/>
            <a:ext cx="1961322" cy="689113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Experimental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Simulated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892AB5-9ACC-4A39-A17D-E3BD1BF338DF}"/>
              </a:ext>
            </a:extLst>
          </p:cNvPr>
          <p:cNvCxnSpPr/>
          <p:nvPr/>
        </p:nvCxnSpPr>
        <p:spPr>
          <a:xfrm>
            <a:off x="3882886" y="1484243"/>
            <a:ext cx="371061" cy="0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689D0E-928C-4BA9-ACDE-6971AE0184BE}"/>
              </a:ext>
            </a:extLst>
          </p:cNvPr>
          <p:cNvCxnSpPr/>
          <p:nvPr/>
        </p:nvCxnSpPr>
        <p:spPr>
          <a:xfrm>
            <a:off x="3882886" y="1802296"/>
            <a:ext cx="371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05316E-E032-4D6C-940B-5965ABA5C4BC}"/>
              </a:ext>
            </a:extLst>
          </p:cNvPr>
          <p:cNvCxnSpPr/>
          <p:nvPr/>
        </p:nvCxnSpPr>
        <p:spPr>
          <a:xfrm>
            <a:off x="0" y="6064416"/>
            <a:ext cx="12192000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2D0FCE63-B095-4213-9D79-EDBB5DFD8E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64416"/>
            <a:ext cx="12191999" cy="8096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27A0B74A-EDDA-4BAF-91D4-1B016205DFC3}"/>
              </a:ext>
            </a:extLst>
          </p:cNvPr>
          <p:cNvSpPr/>
          <p:nvPr/>
        </p:nvSpPr>
        <p:spPr>
          <a:xfrm>
            <a:off x="266492" y="5391892"/>
            <a:ext cx="6654813" cy="672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Experimental and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simulated </a:t>
            </a:r>
            <a:r>
              <a:rPr kumimoji="0" lang="en-Z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RBS spectra of pristine PET sample</a:t>
            </a:r>
            <a:endParaRPr kumimoji="0" lang="en-ZA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FC1CED08-03F5-410B-9D6A-7941CA467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0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03"/>
    </mc:Choice>
    <mc:Fallback>
      <p:transition spd="slow" advTm="4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3" x="8027988" y="4527550"/>
          <p14:tracePt t="1019" x="8018463" y="4527550"/>
          <p14:tracePt t="1027" x="8010525" y="4527550"/>
          <p14:tracePt t="1038" x="7991475" y="4518025"/>
          <p14:tracePt t="1054" x="7840663" y="4429125"/>
          <p14:tracePt t="1074" x="7751763" y="4384675"/>
          <p14:tracePt t="1088" x="7429500" y="4214813"/>
          <p14:tracePt t="1091" x="7296150" y="4125913"/>
          <p14:tracePt t="1104" x="7188200" y="4071938"/>
          <p14:tracePt t="1121" x="7116763" y="4017963"/>
          <p14:tracePt t="1138" x="7045325" y="3956050"/>
          <p14:tracePt t="1154" x="7010400" y="3929063"/>
          <p14:tracePt t="1171" x="6991350" y="3929063"/>
          <p14:tracePt t="1188" x="6973888" y="3929063"/>
          <p14:tracePt t="1204" x="6875463" y="3929063"/>
          <p14:tracePt t="1221" x="6751638" y="3929063"/>
          <p14:tracePt t="1238" x="6616700" y="3946525"/>
          <p14:tracePt t="1254" x="6483350" y="3965575"/>
          <p14:tracePt t="1271" x="6330950" y="3965575"/>
          <p14:tracePt t="1288" x="6197600" y="3965575"/>
          <p14:tracePt t="1305" x="6081713" y="3938588"/>
          <p14:tracePt t="1321" x="6054725" y="3919538"/>
          <p14:tracePt t="1338" x="6045200" y="3911600"/>
          <p14:tracePt t="1356" x="6037263" y="3902075"/>
          <p14:tracePt t="1371" x="6018213" y="3857625"/>
          <p14:tracePt t="1388" x="5973763" y="3751263"/>
          <p14:tracePt t="1405" x="5919788" y="3625850"/>
          <p14:tracePt t="1421" x="5857875" y="3562350"/>
          <p14:tracePt t="1438" x="5840413" y="3544888"/>
          <p14:tracePt t="1939" x="5840413" y="3536950"/>
          <p14:tracePt t="1996" x="5830888" y="3536950"/>
          <p14:tracePt t="2219" x="5830888" y="3527425"/>
          <p14:tracePt t="2251" x="5830888" y="3517900"/>
          <p14:tracePt t="2269" x="5830888" y="3500438"/>
          <p14:tracePt t="2275" x="5830888" y="3473450"/>
          <p14:tracePt t="2288" x="5830888" y="3465513"/>
          <p14:tracePt t="2305" x="5830888" y="3446463"/>
          <p14:tracePt t="2322" x="5840413" y="3429000"/>
          <p14:tracePt t="2338" x="5848350" y="3411538"/>
          <p14:tracePt t="2355" x="5867400" y="3384550"/>
          <p14:tracePt t="2372" x="5894388" y="3367088"/>
          <p14:tracePt t="2388" x="5911850" y="3357563"/>
          <p14:tracePt t="2405" x="5919788" y="3348038"/>
          <p14:tracePt t="2427" x="5919788" y="3340100"/>
          <p14:tracePt t="2451" x="5929313" y="3330575"/>
          <p14:tracePt t="2459" x="5938838" y="3313113"/>
          <p14:tracePt t="2472" x="5956300" y="3303588"/>
          <p14:tracePt t="2488" x="5983288" y="3268663"/>
          <p14:tracePt t="2491" x="5991225" y="3259138"/>
          <p14:tracePt t="2505" x="6000750" y="3241675"/>
          <p14:tracePt t="2522" x="6018213" y="3214688"/>
          <p14:tracePt t="2538" x="6054725" y="3170238"/>
          <p14:tracePt t="2555" x="6099175" y="3143250"/>
          <p14:tracePt t="2572" x="6134100" y="3116263"/>
          <p14:tracePt t="2589" x="6170613" y="3108325"/>
          <p14:tracePt t="2605" x="6180138" y="3089275"/>
          <p14:tracePt t="2622" x="6188075" y="3081338"/>
          <p14:tracePt t="2639" x="6197600" y="3071813"/>
          <p14:tracePt t="2655" x="6197600" y="3062288"/>
          <p14:tracePt t="2672" x="6205538" y="3054350"/>
          <p14:tracePt t="2689" x="6205538" y="3036888"/>
          <p14:tracePt t="2772" x="6205538" y="3027363"/>
          <p14:tracePt t="2803" x="6205538" y="3017838"/>
          <p14:tracePt t="2851" x="6205538" y="3009900"/>
          <p14:tracePt t="2947" x="6205538" y="3000375"/>
          <p14:tracePt t="2963" x="6215063" y="3000375"/>
          <p14:tracePt t="2979" x="6215063" y="2982913"/>
          <p14:tracePt t="2987" x="6224588" y="2965450"/>
          <p14:tracePt t="2995" x="6224588" y="2955925"/>
          <p14:tracePt t="3005" x="6232525" y="2938463"/>
          <p14:tracePt t="3022" x="6242050" y="2911475"/>
          <p14:tracePt t="3039" x="6242050" y="2894013"/>
          <p14:tracePt t="3056" x="6242050" y="2884488"/>
          <p14:tracePt t="3059" x="6251575" y="2874963"/>
          <p14:tracePt t="3139" x="6251575" y="2867025"/>
          <p14:tracePt t="3147" x="6259513" y="2867025"/>
          <p14:tracePt t="3157" x="6259513" y="2857500"/>
          <p14:tracePt t="3172" x="6259513" y="2840038"/>
          <p14:tracePt t="3189" x="6286500" y="2803525"/>
          <p14:tracePt t="3205" x="6394450" y="2724150"/>
          <p14:tracePt t="3222" x="6562725" y="2652713"/>
          <p14:tracePt t="3239" x="6759575" y="2581275"/>
          <p14:tracePt t="3256" x="6875463" y="2527300"/>
          <p14:tracePt t="3258" x="6911975" y="2500313"/>
          <p14:tracePt t="3272" x="6929438" y="2490788"/>
          <p14:tracePt t="3289" x="6965950" y="2473325"/>
          <p14:tracePt t="3292" x="6991350" y="2455863"/>
          <p14:tracePt t="3306" x="7037388" y="2428875"/>
          <p14:tracePt t="3323" x="7180263" y="2339975"/>
          <p14:tracePt t="3339" x="7286625" y="2259013"/>
          <p14:tracePt t="3355" x="7323138" y="2232025"/>
          <p14:tracePt t="3372" x="7331075" y="2224088"/>
          <p14:tracePt t="3389" x="7331075" y="2214563"/>
          <p14:tracePt t="3405" x="7340600" y="2214563"/>
          <p14:tracePt t="3451" x="7348538" y="2214563"/>
          <p14:tracePt t="3547" x="7340600" y="2214563"/>
          <p14:tracePt t="3699" x="7340600" y="2224088"/>
          <p14:tracePt t="3715" x="7340600" y="2232025"/>
          <p14:tracePt t="3723" x="7348538" y="2241550"/>
          <p14:tracePt t="3739" x="7358063" y="2251075"/>
          <p14:tracePt t="3763" x="7358063" y="2259013"/>
          <p14:tracePt t="3771" x="7358063" y="2268538"/>
          <p14:tracePt t="3787" x="7358063" y="2276475"/>
          <p14:tracePt t="3843" x="7358063" y="2286000"/>
          <p14:tracePt t="4051" x="7348538" y="2286000"/>
          <p14:tracePt t="5286" x="7358063" y="2286000"/>
          <p14:tracePt t="5515" x="7367588" y="2286000"/>
          <p14:tracePt t="5523" x="7375525" y="2286000"/>
          <p14:tracePt t="5547" x="7385050" y="2286000"/>
          <p14:tracePt t="5555" x="7385050" y="2295525"/>
          <p14:tracePt t="5587" x="7394575" y="2303463"/>
          <p14:tracePt t="5619" x="7402513" y="2303463"/>
          <p14:tracePt t="5635" x="7412038" y="2312988"/>
          <p14:tracePt t="5659" x="7419975" y="2322513"/>
          <p14:tracePt t="5868" x="7429500" y="2312988"/>
          <p14:tracePt t="5908" x="7439025" y="2312988"/>
          <p14:tracePt t="5915" x="7456488" y="2312988"/>
          <p14:tracePt t="5925" x="7500938" y="2303463"/>
          <p14:tracePt t="5940" x="7697788" y="2303463"/>
          <p14:tracePt t="5957" x="7939088" y="2303463"/>
          <p14:tracePt t="5975" x="8170863" y="2303463"/>
          <p14:tracePt t="5990" x="8348663" y="2303463"/>
          <p14:tracePt t="6007" x="8402638" y="2303463"/>
          <p14:tracePt t="6024" x="8420100" y="2303463"/>
          <p14:tracePt t="6057" x="8429625" y="2303463"/>
          <p14:tracePt t="6074" x="8439150" y="2303463"/>
          <p14:tracePt t="6090" x="8456613" y="2286000"/>
          <p14:tracePt t="6107" x="8474075" y="2286000"/>
          <p14:tracePt t="6124" x="8483600" y="2286000"/>
          <p14:tracePt t="6140" x="8582025" y="2286000"/>
          <p14:tracePt t="6157" x="8732838" y="2286000"/>
          <p14:tracePt t="6175" x="8875713" y="2286000"/>
          <p14:tracePt t="6190" x="8966200" y="2286000"/>
          <p14:tracePt t="6235" x="8974138" y="2276475"/>
          <p14:tracePt t="6307" x="8966200" y="2276475"/>
          <p14:tracePt t="6355" x="8956675" y="2286000"/>
          <p14:tracePt t="6379" x="8947150" y="2286000"/>
          <p14:tracePt t="6395" x="8939213" y="2295525"/>
          <p14:tracePt t="6611" x="8929688" y="2295525"/>
          <p14:tracePt t="6683" x="8912225" y="2303463"/>
          <p14:tracePt t="6694" x="8912225" y="2312988"/>
          <p14:tracePt t="6699" x="8894763" y="2312988"/>
          <p14:tracePt t="6708" x="8858250" y="2339975"/>
          <p14:tracePt t="6724" x="8609013" y="2401888"/>
          <p14:tracePt t="6740" x="8296275" y="2500313"/>
          <p14:tracePt t="6757" x="8027988" y="2544763"/>
          <p14:tracePt t="6775" x="7804150" y="2598738"/>
          <p14:tracePt t="6790" x="7589838" y="2670175"/>
          <p14:tracePt t="6807" x="7340600" y="2751138"/>
          <p14:tracePt t="6810" x="7188200" y="2813050"/>
          <p14:tracePt t="6824" x="7010400" y="2874963"/>
          <p14:tracePt t="6827" x="6823075" y="2965450"/>
          <p14:tracePt t="6840" x="6643688" y="3044825"/>
          <p14:tracePt t="6857" x="6259513" y="3205163"/>
          <p14:tracePt t="6860" x="6089650" y="3268663"/>
          <p14:tracePt t="6874" x="5956300" y="3322638"/>
          <p14:tracePt t="6891" x="5562600" y="3438525"/>
          <p14:tracePt t="6907" x="5295900" y="3509963"/>
          <p14:tracePt t="6924" x="5000625" y="3598863"/>
          <p14:tracePt t="6940" x="4776788" y="3643313"/>
          <p14:tracePt t="6957" x="4633913" y="3660775"/>
          <p14:tracePt t="6975" x="4483100" y="3670300"/>
          <p14:tracePt t="6991" x="4276725" y="3670300"/>
          <p14:tracePt t="7007" x="4062413" y="3670300"/>
          <p14:tracePt t="7024" x="3840163" y="3670300"/>
          <p14:tracePt t="7027" x="3697288" y="3670300"/>
          <p14:tracePt t="7041" x="3527425" y="3670300"/>
          <p14:tracePt t="7043" x="3303588" y="3670300"/>
          <p14:tracePt t="7057" x="3116263" y="3643313"/>
          <p14:tracePt t="7060" x="2955925" y="3616325"/>
          <p14:tracePt t="7074" x="2795588" y="3598863"/>
          <p14:tracePt t="7091" x="2411413" y="3544888"/>
          <p14:tracePt t="7107" x="2179638" y="3527425"/>
          <p14:tracePt t="7125" x="1990725" y="3509963"/>
          <p14:tracePt t="7141" x="1822450" y="3473450"/>
          <p14:tracePt t="7159" x="1616075" y="3411538"/>
          <p14:tracePt t="7176" x="1268413" y="3259138"/>
          <p14:tracePt t="7191" x="822325" y="3108325"/>
          <p14:tracePt t="7207" x="303213" y="2928938"/>
          <p14:tracePt t="7210" x="71438" y="2830513"/>
          <p14:tracePt t="7224" x="0" y="2751138"/>
          <p14:tracePt t="7241" x="0" y="2660650"/>
          <p14:tracePt t="7257" x="0" y="2608263"/>
          <p14:tracePt t="7260" x="0" y="2598738"/>
          <p14:tracePt t="7274" x="0" y="2589213"/>
          <p14:tracePt t="7291" x="9525" y="2544763"/>
          <p14:tracePt t="7323" x="9525" y="2536825"/>
          <p14:tracePt t="7347" x="9525" y="2527300"/>
          <p14:tracePt t="7355" x="9525" y="2517775"/>
          <p14:tracePt t="7363" x="9525" y="2509838"/>
          <p14:tracePt t="7375" x="0" y="2473325"/>
          <p14:tracePt t="7391" x="0" y="2428875"/>
          <p14:tracePt t="7407" x="0" y="2393950"/>
          <p14:tracePt t="7452" x="0" y="2401888"/>
          <p14:tracePt t="7463" x="0" y="2419350"/>
          <p14:tracePt t="7468" x="9525" y="2428875"/>
          <p14:tracePt t="7478" x="9525" y="2446338"/>
          <p14:tracePt t="7491" x="44450" y="2509838"/>
          <p14:tracePt t="7507" x="88900" y="2589213"/>
          <p14:tracePt t="7525" x="169863" y="2679700"/>
          <p14:tracePt t="7543" x="276225" y="2759075"/>
          <p14:tracePt t="7557" x="393700" y="2813050"/>
          <p14:tracePt t="7575" x="473075" y="2840038"/>
          <p14:tracePt t="7591" x="500063" y="2840038"/>
          <p14:tracePt t="7608" x="509588" y="2840038"/>
          <p14:tracePt t="7628" x="509588" y="2847975"/>
          <p14:tracePt t="7644" x="509588" y="2867025"/>
          <p14:tracePt t="7658" x="509588" y="2884488"/>
          <p14:tracePt t="7676" x="509588" y="2946400"/>
          <p14:tracePt t="7692" x="509588" y="2990850"/>
          <p14:tracePt t="7708" x="500063" y="3044825"/>
          <p14:tracePt t="7724" x="490538" y="3071813"/>
          <p14:tracePt t="7741" x="490538" y="3081338"/>
          <p14:tracePt t="7758" x="482600" y="3081338"/>
          <p14:tracePt t="7827" x="482600" y="3071813"/>
          <p14:tracePt t="7835" x="482600" y="3062288"/>
          <p14:tracePt t="7844" x="490538" y="3044825"/>
          <p14:tracePt t="7858" x="500063" y="3036888"/>
          <p14:tracePt t="7875" x="517525" y="3017838"/>
          <p14:tracePt t="7892" x="536575" y="3017838"/>
          <p14:tracePt t="7908" x="561975" y="3027363"/>
          <p14:tracePt t="7926" x="633413" y="3133725"/>
          <p14:tracePt t="7941" x="758825" y="3313113"/>
          <p14:tracePt t="7958" x="893763" y="3527425"/>
          <p14:tracePt t="7975" x="990600" y="3705225"/>
          <p14:tracePt t="7991" x="1062038" y="3848100"/>
          <p14:tracePt t="8008" x="1125538" y="3938588"/>
          <p14:tracePt t="8024" x="1179513" y="4037013"/>
          <p14:tracePt t="8041" x="1241425" y="4143375"/>
          <p14:tracePt t="8044" x="1276350" y="4197350"/>
          <p14:tracePt t="8058" x="1312863" y="4241800"/>
          <p14:tracePt t="8075" x="1384300" y="4322763"/>
          <p14:tracePt t="8091" x="1473200" y="4402138"/>
          <p14:tracePt t="8108" x="1598613" y="4446588"/>
          <p14:tracePt t="8124" x="1731963" y="4491038"/>
          <p14:tracePt t="8141" x="1938338" y="4527550"/>
          <p14:tracePt t="8158" x="2205038" y="4572000"/>
          <p14:tracePt t="8175" x="2517775" y="4616450"/>
          <p14:tracePt t="8191" x="2911475" y="4724400"/>
          <p14:tracePt t="8208" x="3187700" y="4822825"/>
          <p14:tracePt t="8225" x="3295650" y="4884738"/>
          <p14:tracePt t="8241" x="3322638" y="4911725"/>
          <p14:tracePt t="8258" x="3340100" y="4919663"/>
          <p14:tracePt t="8275" x="3348038" y="4946650"/>
          <p14:tracePt t="8291" x="3348038" y="4973638"/>
          <p14:tracePt t="8308" x="3348038" y="5000625"/>
          <p14:tracePt t="8325" x="3357563" y="5027613"/>
          <p14:tracePt t="8341" x="3357563" y="5054600"/>
          <p14:tracePt t="8358" x="3367088" y="5072063"/>
          <p14:tracePt t="8375" x="3367088" y="5089525"/>
          <p14:tracePt t="8391" x="3367088" y="5116513"/>
          <p14:tracePt t="8408" x="3357563" y="5143500"/>
          <p14:tracePt t="8411" x="3357563" y="5170488"/>
          <p14:tracePt t="8425" x="3340100" y="5187950"/>
          <p14:tracePt t="8441" x="3322638" y="5224463"/>
          <p14:tracePt t="8444" x="3313113" y="5224463"/>
          <p14:tracePt t="8458" x="3303588" y="5241925"/>
          <p14:tracePt t="8475" x="3268663" y="5251450"/>
          <p14:tracePt t="8492" x="3251200" y="5251450"/>
          <p14:tracePt t="8509" x="3241675" y="5259388"/>
          <p14:tracePt t="8525" x="3224213" y="5276850"/>
          <p14:tracePt t="8541" x="3197225" y="5313363"/>
          <p14:tracePt t="8558" x="3160713" y="5330825"/>
          <p14:tracePt t="8575" x="3152775" y="5340350"/>
          <p14:tracePt t="8591" x="3133725" y="5340350"/>
          <p14:tracePt t="8619" x="3125788" y="5340350"/>
          <p14:tracePt t="8627" x="3116263" y="5348288"/>
          <p14:tracePt t="8651" x="3108325" y="5348288"/>
          <p14:tracePt t="8667" x="3098800" y="5348288"/>
          <p14:tracePt t="8677" x="3089275" y="5348288"/>
          <p14:tracePt t="8691" x="3081338" y="5348288"/>
          <p14:tracePt t="8708" x="3036888" y="5348288"/>
          <p14:tracePt t="8725" x="2955925" y="5357813"/>
          <p14:tracePt t="8741" x="2901950" y="5367338"/>
          <p14:tracePt t="8758" x="2867025" y="5375275"/>
          <p14:tracePt t="8775" x="2857500" y="5375275"/>
          <p14:tracePt t="8791" x="2840038" y="5375275"/>
          <p14:tracePt t="8808" x="2830513" y="5375275"/>
          <p14:tracePt t="8825" x="2813050" y="5375275"/>
          <p14:tracePt t="8842" x="2795588" y="5357813"/>
          <p14:tracePt t="8858" x="2786063" y="5357813"/>
          <p14:tracePt t="8876" x="2776538" y="5357813"/>
          <p14:tracePt t="8915" x="2786063" y="5340350"/>
          <p14:tracePt t="8932" x="2803525" y="5340350"/>
          <p14:tracePt t="8939" x="2840038" y="5340350"/>
          <p14:tracePt t="8947" x="2874963" y="5340350"/>
          <p14:tracePt t="8958" x="2911475" y="5340350"/>
          <p14:tracePt t="8975" x="2955925" y="5340350"/>
          <p14:tracePt t="8991" x="2990850" y="5340350"/>
          <p14:tracePt t="9008" x="3071813" y="5340350"/>
          <p14:tracePt t="9011" x="3133725" y="5340350"/>
          <p14:tracePt t="9025" x="3187700" y="5340350"/>
          <p14:tracePt t="9045" x="3276600" y="5340350"/>
          <p14:tracePt t="9058" x="3295650" y="5340350"/>
          <p14:tracePt t="9116" x="3303588" y="5340350"/>
          <p14:tracePt t="9315" x="3295650" y="5330825"/>
          <p14:tracePt t="9323" x="3286125" y="5330825"/>
          <p14:tracePt t="9331" x="3286125" y="5322888"/>
          <p14:tracePt t="9342" x="3268663" y="5313363"/>
          <p14:tracePt t="9363" x="3259138" y="5313363"/>
          <p14:tracePt t="9413" x="3251200" y="5303838"/>
          <p14:tracePt t="9429" x="3241675" y="5303838"/>
          <p14:tracePt t="9453" x="3232150" y="5303838"/>
          <p14:tracePt t="9462" x="3224213" y="5295900"/>
          <p14:tracePt t="9501" x="3214688" y="5286375"/>
          <p14:tracePt t="9724" x="3224213" y="5286375"/>
          <p14:tracePt t="9733" x="3232150" y="5276850"/>
          <p14:tracePt t="9748" x="3241675" y="5276850"/>
          <p14:tracePt t="9759" x="3251200" y="5268913"/>
          <p14:tracePt t="9775" x="3268663" y="5268913"/>
          <p14:tracePt t="9792" x="3276600" y="5268913"/>
          <p14:tracePt t="9819" x="3286125" y="5268913"/>
          <p14:tracePt t="9844" x="3303588" y="5268913"/>
          <p14:tracePt t="9875" x="3313113" y="5268913"/>
          <p14:tracePt t="9892" x="3313113" y="5259388"/>
          <p14:tracePt t="9924" x="3322638" y="5251450"/>
          <p14:tracePt t="10681" x="3313113" y="5251450"/>
          <p14:tracePt t="10723" x="3295650" y="5180013"/>
          <p14:tracePt t="10731" x="3295650" y="5160963"/>
          <p14:tracePt t="10742" x="3286125" y="5153025"/>
          <p14:tracePt t="10759" x="3276600" y="5126038"/>
          <p14:tracePt t="10776" x="3259138" y="5108575"/>
          <p14:tracePt t="10778" x="3259138" y="5099050"/>
          <p14:tracePt t="10792" x="3251200" y="5089525"/>
          <p14:tracePt t="10809" x="3241675" y="5072063"/>
          <p14:tracePt t="10851" x="3241675" y="5062538"/>
          <p14:tracePt t="10893" x="3232150" y="5062538"/>
          <p14:tracePt t="10919" x="3232150" y="5054600"/>
          <p14:tracePt t="10927" x="3224213" y="5054600"/>
          <p14:tracePt t="10942" x="3197225" y="5037138"/>
          <p14:tracePt t="10959" x="3089275" y="4973638"/>
          <p14:tracePt t="10962" x="3017838" y="4938713"/>
          <p14:tracePt t="10976" x="2911475" y="4884738"/>
          <p14:tracePt t="10979" x="2795588" y="4813300"/>
          <p14:tracePt t="10995" x="2571750" y="4633913"/>
          <p14:tracePt t="11009" x="2482850" y="4581525"/>
          <p14:tracePt t="11012" x="2401888" y="4510088"/>
          <p14:tracePt t="11026" x="2339975" y="4446588"/>
          <p14:tracePt t="11043" x="2224088" y="4330700"/>
          <p14:tracePt t="11059" x="2197100" y="4295775"/>
          <p14:tracePt t="11076" x="2170113" y="4241800"/>
          <p14:tracePt t="11093" x="2152650" y="4197350"/>
          <p14:tracePt t="11109" x="2125663" y="4125913"/>
          <p14:tracePt t="11126" x="2098675" y="4081463"/>
          <p14:tracePt t="11143" x="2062163" y="4017963"/>
          <p14:tracePt t="11159" x="2017713" y="3956050"/>
          <p14:tracePt t="11162" x="2000250" y="3929063"/>
          <p14:tracePt t="11176" x="1990725" y="3911600"/>
          <p14:tracePt t="11193" x="1982788" y="3894138"/>
          <p14:tracePt t="11195" x="1982788" y="3884613"/>
          <p14:tracePt t="11209" x="1973263" y="3875088"/>
          <p14:tracePt t="11226" x="1973263" y="3857625"/>
          <p14:tracePt t="11228" x="1965325" y="3848100"/>
          <p14:tracePt t="11243" x="1965325" y="3830638"/>
          <p14:tracePt t="11259" x="1965325" y="3803650"/>
          <p14:tracePt t="11276" x="1965325" y="3776663"/>
          <p14:tracePt t="11293" x="1965325" y="3741738"/>
          <p14:tracePt t="11309" x="1955800" y="3714750"/>
          <p14:tracePt t="11326" x="1955800" y="3679825"/>
          <p14:tracePt t="11343" x="1946275" y="3660775"/>
          <p14:tracePt t="11359" x="1946275" y="3652838"/>
          <p14:tracePt t="11376" x="1938338" y="3625850"/>
          <p14:tracePt t="11379" x="1938338" y="3616325"/>
          <p14:tracePt t="11396" x="1938338" y="3608388"/>
          <p14:tracePt t="11409" x="1938338" y="3598863"/>
          <p14:tracePt t="11435" x="1938338" y="3589338"/>
          <p14:tracePt t="11452" x="1928813" y="3581400"/>
          <p14:tracePt t="12581" x="1928813" y="3571875"/>
          <p14:tracePt t="12599" x="1928813" y="3490913"/>
          <p14:tracePt t="12610" x="1928813" y="3446463"/>
          <p14:tracePt t="12614" x="1955800" y="3367088"/>
          <p14:tracePt t="12627" x="2000250" y="3276600"/>
          <p14:tracePt t="12645" x="2044700" y="3197225"/>
          <p14:tracePt t="12661" x="2044700" y="3179763"/>
          <p14:tracePt t="12677" x="2044700" y="3170238"/>
          <p14:tracePt t="12707" x="2044700" y="3160713"/>
          <p14:tracePt t="12739" x="2044700" y="3152775"/>
          <p14:tracePt t="12763" x="2044700" y="3143250"/>
          <p14:tracePt t="12771" x="2044700" y="3133725"/>
          <p14:tracePt t="12803" x="2044700" y="3125788"/>
          <p14:tracePt t="12829" x="2044700" y="3116263"/>
          <p14:tracePt t="13441" x="2036763" y="3116263"/>
          <p14:tracePt t="13472" x="2036763" y="3125788"/>
          <p14:tracePt t="13493" x="2036763" y="3160713"/>
          <p14:tracePt t="13501" x="2036763" y="3170238"/>
          <p14:tracePt t="13512" x="2036763" y="3179763"/>
          <p14:tracePt t="13527" x="2036763" y="3187700"/>
          <p14:tracePt t="13587" x="2036763" y="3197225"/>
          <p14:tracePt t="13614" x="2027238" y="3205163"/>
          <p14:tracePt t="13667" x="2027238" y="3214688"/>
          <p14:tracePt t="13685" x="2017713" y="3224213"/>
          <p14:tracePt t="13811" x="2017713" y="3232150"/>
          <p14:tracePt t="13876" x="2017713" y="3241675"/>
          <p14:tracePt t="13891" x="2009775" y="3241675"/>
          <p14:tracePt t="13907" x="2009775" y="3251200"/>
          <p14:tracePt t="13923" x="2009775" y="3259138"/>
          <p14:tracePt t="13940" x="2000250" y="3268663"/>
          <p14:tracePt t="13956" x="1990725" y="3276600"/>
          <p14:tracePt t="13965" x="1990725" y="3286125"/>
          <p14:tracePt t="13980" x="1982788" y="3295650"/>
          <p14:tracePt t="13994" x="1973263" y="3303588"/>
          <p14:tracePt t="14012" x="1965325" y="3313113"/>
          <p14:tracePt t="14027" x="1965325" y="3322638"/>
          <p14:tracePt t="14051" x="1955800" y="3330575"/>
          <p14:tracePt t="14083" x="1955800" y="3340100"/>
          <p14:tracePt t="14219" x="1955800" y="3330575"/>
          <p14:tracePt t="14227" x="1955800" y="3322638"/>
          <p14:tracePt t="14236" x="1955800" y="3313113"/>
          <p14:tracePt t="14246" x="1955800" y="3303588"/>
          <p14:tracePt t="14261" x="1955800" y="3276600"/>
          <p14:tracePt t="14283" x="1955800" y="3268663"/>
          <p14:tracePt t="14307" x="1955800" y="3259138"/>
          <p14:tracePt t="14323" x="1955800" y="3251200"/>
          <p14:tracePt t="14339" x="1955800" y="3241675"/>
          <p14:tracePt t="14355" x="1955800" y="3232150"/>
          <p14:tracePt t="14364" x="1955800" y="3224213"/>
          <p14:tracePt t="14378" x="1965325" y="3214688"/>
          <p14:tracePt t="14395" x="1973263" y="3205163"/>
          <p14:tracePt t="14413" x="1973263" y="3187700"/>
          <p14:tracePt t="14428" x="1982788" y="3179763"/>
          <p14:tracePt t="14444" x="1982788" y="3160713"/>
          <p14:tracePt t="14461" x="2000250" y="3143250"/>
          <p14:tracePt t="14478" x="2000250" y="3116263"/>
          <p14:tracePt t="14495" x="2017713" y="3089275"/>
          <p14:tracePt t="14512" x="2036763" y="3054350"/>
          <p14:tracePt t="14528" x="2044700" y="3017838"/>
          <p14:tracePt t="14546" x="2062163" y="2990850"/>
          <p14:tracePt t="14561" x="2062163" y="2982913"/>
          <p14:tracePt t="14578" x="2062163" y="2973388"/>
          <p14:tracePt t="14635" x="2062163" y="2990850"/>
          <p14:tracePt t="14643" x="2062163" y="3017838"/>
          <p14:tracePt t="14651" x="2044700" y="3062288"/>
          <p14:tracePt t="14661" x="2017713" y="3133725"/>
          <p14:tracePt t="14680" x="1973263" y="3224213"/>
          <p14:tracePt t="14696" x="1946275" y="3295650"/>
          <p14:tracePt t="14713" x="1938338" y="3313113"/>
          <p14:tracePt t="14821" x="1938338" y="3303588"/>
          <p14:tracePt t="14828" x="1938338" y="3286125"/>
          <p14:tracePt t="14835" x="1938338" y="3251200"/>
          <p14:tracePt t="14844" x="1955800" y="3224213"/>
          <p14:tracePt t="14861" x="1973263" y="3205163"/>
          <p14:tracePt t="14878" x="1973263" y="3197225"/>
          <p14:tracePt t="14895" x="1982788" y="3187700"/>
          <p14:tracePt t="14971" x="1990725" y="3187700"/>
          <p14:tracePt t="14987" x="2000250" y="3187700"/>
          <p14:tracePt t="15003" x="2000250" y="3197225"/>
          <p14:tracePt t="15012" x="2000250" y="3205163"/>
          <p14:tracePt t="15019" x="2000250" y="3214688"/>
          <p14:tracePt t="15028" x="2000250" y="3224213"/>
          <p14:tracePt t="15047" x="1990725" y="3241675"/>
          <p14:tracePt t="15115" x="1982788" y="3241675"/>
          <p14:tracePt t="15132" x="1973263" y="3241675"/>
          <p14:tracePt t="15139" x="1973263" y="3232150"/>
          <p14:tracePt t="15148" x="1965325" y="3214688"/>
          <p14:tracePt t="15161" x="1965325" y="3187700"/>
          <p14:tracePt t="15178" x="1955800" y="3133725"/>
          <p14:tracePt t="15195" x="1955800" y="3089275"/>
          <p14:tracePt t="15211" x="1955800" y="3054350"/>
          <p14:tracePt t="15228" x="1955800" y="3044825"/>
          <p14:tracePt t="15245" x="1955800" y="3036888"/>
          <p14:tracePt t="15355" x="1955800" y="3027363"/>
          <p14:tracePt t="15364" x="1955800" y="3017838"/>
          <p14:tracePt t="15371" x="1955800" y="3009900"/>
          <p14:tracePt t="15381" x="1955800" y="3000375"/>
          <p14:tracePt t="15397" x="1955800" y="2982913"/>
          <p14:tracePt t="15412" x="1965325" y="2973388"/>
          <p14:tracePt t="15435" x="1973263" y="2965450"/>
          <p14:tracePt t="15556" x="1973263" y="2973388"/>
          <p14:tracePt t="15564" x="1973263" y="2982913"/>
          <p14:tracePt t="15571" x="1973263" y="3000375"/>
          <p14:tracePt t="15581" x="1973263" y="3027363"/>
          <p14:tracePt t="15595" x="1973263" y="3062288"/>
          <p14:tracePt t="15612" x="1973263" y="3081338"/>
          <p14:tracePt t="15628" x="1965325" y="3108325"/>
          <p14:tracePt t="15651" x="1965325" y="3116263"/>
          <p14:tracePt t="15830" x="1965325" y="3108325"/>
          <p14:tracePt t="15835" x="1965325" y="3098800"/>
          <p14:tracePt t="15851" x="1965325" y="3089275"/>
          <p14:tracePt t="15862" x="1965325" y="3081338"/>
          <p14:tracePt t="15878" x="1965325" y="3071813"/>
          <p14:tracePt t="15895" x="1965325" y="3062288"/>
          <p14:tracePt t="15912" x="1973263" y="3044825"/>
          <p14:tracePt t="15928" x="1982788" y="3017838"/>
          <p14:tracePt t="15932" x="1990725" y="3017838"/>
          <p14:tracePt t="15945" x="1990725" y="3009900"/>
          <p14:tracePt t="15962" x="2017713" y="2982913"/>
          <p14:tracePt t="15965" x="2036763" y="2965450"/>
          <p14:tracePt t="15981" x="2054225" y="2946400"/>
          <p14:tracePt t="15995" x="2125663" y="2928938"/>
          <p14:tracePt t="16012" x="2187575" y="2928938"/>
          <p14:tracePt t="16028" x="2232025" y="2928938"/>
          <p14:tracePt t="16045" x="2268538" y="2938463"/>
          <p14:tracePt t="16062" x="2322513" y="2990850"/>
          <p14:tracePt t="16078" x="2374900" y="3071813"/>
          <p14:tracePt t="16095" x="2401888" y="3179763"/>
          <p14:tracePt t="16112" x="2438400" y="3276600"/>
          <p14:tracePt t="16128" x="2438400" y="3313113"/>
          <p14:tracePt t="16131" x="2438400" y="3322638"/>
          <p14:tracePt t="16349" x="2438400" y="3330575"/>
          <p14:tracePt t="16360" x="2438400" y="3348038"/>
          <p14:tracePt t="16372" x="2446338" y="3367088"/>
          <p14:tracePt t="16380" x="2509838" y="3429000"/>
          <p14:tracePt t="16395" x="2571750" y="3490913"/>
          <p14:tracePt t="16412" x="2652713" y="3562350"/>
          <p14:tracePt t="16429" x="2687638" y="3589338"/>
          <p14:tracePt t="16445" x="2724150" y="3625850"/>
          <p14:tracePt t="16464" x="2751138" y="3660775"/>
          <p14:tracePt t="16466" x="2768600" y="3679825"/>
          <p14:tracePt t="16478" x="2803525" y="3714750"/>
          <p14:tracePt t="16482" x="2840038" y="3741738"/>
          <p14:tracePt t="16495" x="2874963" y="3776663"/>
          <p14:tracePt t="16512" x="2973388" y="3822700"/>
          <p14:tracePt t="16529" x="3054350" y="3857625"/>
          <p14:tracePt t="16531" x="3089275" y="3867150"/>
          <p14:tracePt t="16545" x="3125788" y="3884613"/>
          <p14:tracePt t="16563" x="3152775" y="3894138"/>
          <p14:tracePt t="16579" x="3197225" y="3902075"/>
          <p14:tracePt t="16595" x="3286125" y="3938588"/>
          <p14:tracePt t="16612" x="3384550" y="3983038"/>
          <p14:tracePt t="16629" x="3438525" y="4010025"/>
          <p14:tracePt t="16645" x="3446463" y="4037013"/>
          <p14:tracePt t="16662" x="3455988" y="4062413"/>
          <p14:tracePt t="16679" x="3455988" y="4098925"/>
          <p14:tracePt t="16695" x="3455988" y="4143375"/>
          <p14:tracePt t="16712" x="3455988" y="4170363"/>
          <p14:tracePt t="16729" x="3455988" y="4179888"/>
          <p14:tracePt t="16771" x="3438525" y="4179888"/>
          <p14:tracePt t="16780" x="3429000" y="4179888"/>
          <p14:tracePt t="16787" x="3411538" y="4170363"/>
          <p14:tracePt t="16796" x="3384550" y="4152900"/>
          <p14:tracePt t="16812" x="3322638" y="4125913"/>
          <p14:tracePt t="16829" x="3251200" y="4098925"/>
          <p14:tracePt t="16845" x="3187700" y="4081463"/>
          <p14:tracePt t="16862" x="3133725" y="4071938"/>
          <p14:tracePt t="16879" x="3116263" y="4062413"/>
          <p14:tracePt t="16895" x="3098800" y="4044950"/>
          <p14:tracePt t="16912" x="3098800" y="4037013"/>
          <p14:tracePt t="16929" x="3098800" y="4017963"/>
          <p14:tracePt t="16933" x="3089275" y="4000500"/>
          <p14:tracePt t="16946" x="3081338" y="3990975"/>
          <p14:tracePt t="16963" x="3054350" y="3956050"/>
          <p14:tracePt t="16979" x="3009900" y="3946525"/>
          <p14:tracePt t="16996" x="3000375" y="3946525"/>
          <p14:tracePt t="17012" x="2982913" y="3946525"/>
          <p14:tracePt t="17029" x="2973388" y="3956050"/>
          <p14:tracePt t="17046" x="2965450" y="3965575"/>
          <p14:tracePt t="17062" x="2965450" y="3973513"/>
          <p14:tracePt t="17083" x="2965450" y="3983038"/>
          <p14:tracePt t="17107" x="2946400" y="3983038"/>
          <p14:tracePt t="17123" x="2928938" y="3983038"/>
          <p14:tracePt t="17795" x="2919413" y="3990975"/>
          <p14:tracePt t="17817" x="2840038" y="3990975"/>
          <p14:tracePt t="17838" x="2813050" y="3990975"/>
          <p14:tracePt t="17846" x="2670175" y="3973513"/>
          <p14:tracePt t="17851" x="2589213" y="3965575"/>
          <p14:tracePt t="17863" x="2517775" y="3938588"/>
          <p14:tracePt t="17879" x="2411413" y="3875088"/>
          <p14:tracePt t="17896" x="2366963" y="3813175"/>
          <p14:tracePt t="17899" x="2366963" y="3795713"/>
          <p14:tracePt t="17912" x="2347913" y="3751263"/>
          <p14:tracePt t="17915" x="2339975" y="3679825"/>
          <p14:tracePt t="17929" x="2330450" y="3616325"/>
          <p14:tracePt t="17946" x="2330450" y="3544888"/>
          <p14:tracePt t="17950" x="2322513" y="3517900"/>
          <p14:tracePt t="17963" x="2312988" y="3490913"/>
          <p14:tracePt t="17979" x="2295525" y="3465513"/>
          <p14:tracePt t="17996" x="2268538" y="3438525"/>
          <p14:tracePt t="18013" x="2241550" y="3411538"/>
          <p14:tracePt t="18029" x="2224088" y="3384550"/>
          <p14:tracePt t="18046" x="2170113" y="3348038"/>
          <p14:tracePt t="18063" x="2098675" y="3313113"/>
          <p14:tracePt t="18079" x="2062163" y="3286125"/>
          <p14:tracePt t="18083" x="2044700" y="3268663"/>
          <p14:tracePt t="18096" x="2036763" y="3251200"/>
          <p14:tracePt t="18099" x="2036763" y="3241675"/>
          <p14:tracePt t="18113" x="2027238" y="3224213"/>
          <p14:tracePt t="18129" x="2017713" y="3187700"/>
          <p14:tracePt t="18132" x="2009775" y="3179763"/>
          <p14:tracePt t="18146" x="2009775" y="3170238"/>
          <p14:tracePt t="18163" x="1990725" y="3125788"/>
          <p14:tracePt t="18179" x="1990725" y="3044825"/>
          <p14:tracePt t="18196" x="1990725" y="2990850"/>
          <p14:tracePt t="18213" x="1990725" y="2946400"/>
          <p14:tracePt t="18229" x="1973263" y="2911475"/>
          <p14:tracePt t="18246" x="1965325" y="2894013"/>
          <p14:tracePt t="18263" x="1965325" y="2884488"/>
          <p14:tracePt t="18279" x="1965325" y="2874963"/>
          <p14:tracePt t="18296" x="1965325" y="2857500"/>
          <p14:tracePt t="18299" x="1965325" y="2847975"/>
          <p14:tracePt t="18313" x="1965325" y="2830513"/>
          <p14:tracePt t="18330" x="1965325" y="2803525"/>
          <p14:tracePt t="18332" x="1965325" y="2786063"/>
          <p14:tracePt t="18346" x="1955800" y="2776538"/>
          <p14:tracePt t="18363" x="1955800" y="2759075"/>
          <p14:tracePt t="18379" x="1955800" y="2751138"/>
          <p14:tracePt t="18396" x="1955800" y="2741613"/>
          <p14:tracePt t="18437" x="1946275" y="2732088"/>
          <p14:tracePt t="18461" x="1938338" y="2732088"/>
          <p14:tracePt t="18609" x="1938338" y="2751138"/>
          <p14:tracePt t="18622" x="1938338" y="2786063"/>
          <p14:tracePt t="18648" x="1946275" y="2847975"/>
          <p14:tracePt t="18651" x="1955800" y="2874963"/>
          <p14:tracePt t="18663" x="1955800" y="2884488"/>
          <p14:tracePt t="18680" x="1965325" y="2911475"/>
          <p14:tracePt t="18696" x="1973263" y="2928938"/>
          <p14:tracePt t="18882" x="1973263" y="2946400"/>
          <p14:tracePt t="18909" x="1973263" y="2982913"/>
          <p14:tracePt t="18921" x="1982788" y="3009900"/>
          <p14:tracePt t="18930" x="2009775" y="3054350"/>
          <p14:tracePt t="18947" x="2089150" y="3152775"/>
          <p14:tracePt t="18950" x="2143125" y="3205163"/>
          <p14:tracePt t="18963" x="2259013" y="3303588"/>
          <p14:tracePt t="18980" x="2322513" y="3375025"/>
          <p14:tracePt t="18996" x="2339975" y="3394075"/>
          <p14:tracePt t="19013" x="2347913" y="3411538"/>
          <p14:tracePt t="19030" x="2357438" y="3429000"/>
          <p14:tracePt t="19046" x="2366963" y="3455988"/>
          <p14:tracePt t="19063" x="2384425" y="3509963"/>
          <p14:tracePt t="19080" x="2393950" y="3581400"/>
          <p14:tracePt t="19096" x="2419350" y="3660775"/>
          <p14:tracePt t="19099" x="2438400" y="3687763"/>
          <p14:tracePt t="19113" x="2446338" y="3714750"/>
          <p14:tracePt t="19130" x="2465388" y="3751263"/>
          <p14:tracePt t="19132" x="2473325" y="3776663"/>
          <p14:tracePt t="19147" x="2509838" y="3840163"/>
          <p14:tracePt t="19163" x="2527300" y="3884613"/>
          <p14:tracePt t="19180" x="2554288" y="3946525"/>
          <p14:tracePt t="19196" x="2581275" y="3990975"/>
          <p14:tracePt t="19213" x="2598738" y="4027488"/>
          <p14:tracePt t="19230" x="2616200" y="4037013"/>
          <p14:tracePt t="19246" x="2625725" y="4044950"/>
          <p14:tracePt t="19263" x="2643188" y="4062413"/>
          <p14:tracePt t="19280" x="2670175" y="4081463"/>
          <p14:tracePt t="19283" x="2679700" y="4089400"/>
          <p14:tracePt t="19297" x="2705100" y="4116388"/>
          <p14:tracePt t="19299" x="2751138" y="4125913"/>
          <p14:tracePt t="19313" x="2803525" y="4143375"/>
          <p14:tracePt t="19330" x="2911475" y="4179888"/>
          <p14:tracePt t="19333" x="2965450" y="4197350"/>
          <p14:tracePt t="19347" x="3036888" y="4224338"/>
          <p14:tracePt t="19363" x="3062288" y="4232275"/>
          <p14:tracePt t="19380" x="3062288" y="4241800"/>
          <p14:tracePt t="19419" x="3071813" y="4241800"/>
          <p14:tracePt t="19437" x="3071813" y="4232275"/>
          <p14:tracePt t="19444" x="3081338" y="4224338"/>
          <p14:tracePt t="19515" x="3089275" y="4224338"/>
          <p14:tracePt t="19527" x="3098800" y="4224338"/>
          <p14:tracePt t="19548" x="3108325" y="4224338"/>
          <p14:tracePt t="19554" x="3116263" y="4224338"/>
          <p14:tracePt t="19784" x="3116263" y="4214813"/>
          <p14:tracePt t="19799" x="3116263" y="4197350"/>
          <p14:tracePt t="19811" x="3108325" y="4170363"/>
          <p14:tracePt t="19821" x="3098800" y="4152900"/>
          <p14:tracePt t="19834" x="3098800" y="4133850"/>
          <p14:tracePt t="19847" x="3081338" y="4089400"/>
          <p14:tracePt t="19864" x="3062288" y="4037013"/>
          <p14:tracePt t="19866" x="3054350" y="4010025"/>
          <p14:tracePt t="19882" x="3054350" y="3983038"/>
          <p14:tracePt t="19897" x="3027363" y="3938588"/>
          <p14:tracePt t="19900" x="3027363" y="3919538"/>
          <p14:tracePt t="19914" x="3017838" y="3911600"/>
          <p14:tracePt t="19930" x="3009900" y="3875088"/>
          <p14:tracePt t="19933" x="3000375" y="3857625"/>
          <p14:tracePt t="19947" x="2982913" y="3822700"/>
          <p14:tracePt t="19963" x="2965450" y="3759200"/>
          <p14:tracePt t="19980" x="2919413" y="3687763"/>
          <p14:tracePt t="19997" x="2874963" y="3625850"/>
          <p14:tracePt t="20014" x="2830513" y="3544888"/>
          <p14:tracePt t="20030" x="2795588" y="3490913"/>
          <p14:tracePt t="20047" x="2776538" y="3438525"/>
          <p14:tracePt t="20065" x="2768600" y="3394075"/>
          <p14:tracePt t="20080" x="2741613" y="3357563"/>
          <p14:tracePt t="20097" x="2714625" y="3295650"/>
          <p14:tracePt t="20115" x="2625725" y="3187700"/>
          <p14:tracePt t="20130" x="2536825" y="3071813"/>
          <p14:tracePt t="20133" x="2482850" y="3017838"/>
          <p14:tracePt t="20147" x="2411413" y="2938463"/>
          <p14:tracePt t="20165" x="2366963" y="2894013"/>
          <p14:tracePt t="20180" x="2347913" y="2867025"/>
          <p14:tracePt t="20197" x="2330450" y="2840038"/>
          <p14:tracePt t="20215" x="2322513" y="2803525"/>
          <p14:tracePt t="20230" x="2303463" y="2776538"/>
          <p14:tracePt t="20247" x="2286000" y="2741613"/>
          <p14:tracePt t="20264" x="2268538" y="2714625"/>
          <p14:tracePt t="20266" x="2251075" y="2687638"/>
          <p14:tracePt t="20280" x="2241550" y="2679700"/>
          <p14:tracePt t="20283" x="2232025" y="2670175"/>
          <p14:tracePt t="20297" x="2224088" y="2643188"/>
          <p14:tracePt t="20314" x="2197100" y="2616200"/>
          <p14:tracePt t="20317" x="2187575" y="2608263"/>
          <p14:tracePt t="20330" x="2187575" y="2598738"/>
          <p14:tracePt t="20347" x="2170113" y="2571750"/>
          <p14:tracePt t="20364" x="2160588" y="2562225"/>
          <p14:tracePt t="20380" x="2152650" y="2554288"/>
          <p14:tracePt t="20403" x="2143125" y="2554288"/>
          <p14:tracePt t="20419" x="2133600" y="2544763"/>
          <p14:tracePt t="20436" x="2125663" y="2544763"/>
          <p14:tracePt t="20447" x="2116138" y="2544763"/>
          <p14:tracePt t="20465" x="2098675" y="2544763"/>
          <p14:tracePt t="20480" x="2071688" y="2544763"/>
          <p14:tracePt t="20483" x="2054225" y="2544763"/>
          <p14:tracePt t="20497" x="2036763" y="2554288"/>
          <p14:tracePt t="20516" x="1990725" y="2589213"/>
          <p14:tracePt t="20530" x="1973263" y="2598738"/>
          <p14:tracePt t="20547" x="1965325" y="2608263"/>
          <p14:tracePt t="20565" x="1955800" y="2608263"/>
          <p14:tracePt t="20587" x="1955800" y="2616200"/>
          <p14:tracePt t="20597" x="1955800" y="2625725"/>
          <p14:tracePt t="20616" x="1955800" y="2633663"/>
          <p14:tracePt t="20630" x="1955800" y="2643188"/>
          <p14:tracePt t="20647" x="1955800" y="2660650"/>
          <p14:tracePt t="20667" x="1955800" y="2670175"/>
          <p14:tracePt t="20716" x="1955800" y="2679700"/>
          <p14:tracePt t="20740" x="1965325" y="2687638"/>
          <p14:tracePt t="20747" x="1965325" y="2697163"/>
          <p14:tracePt t="20763" x="1965325" y="2705100"/>
          <p14:tracePt t="20779" x="1965325" y="2714625"/>
          <p14:tracePt t="20787" x="1965325" y="2724150"/>
          <p14:tracePt t="20803" x="1965325" y="2732088"/>
          <p14:tracePt t="20815" x="1973263" y="2741613"/>
          <p14:tracePt t="20836" x="1973263" y="2759075"/>
          <p14:tracePt t="20847" x="1973263" y="2768600"/>
          <p14:tracePt t="20865" x="1990725" y="2803525"/>
          <p14:tracePt t="20881" x="2009775" y="2840038"/>
          <p14:tracePt t="20882" x="2027238" y="2857500"/>
          <p14:tracePt t="20897" x="2036763" y="2874963"/>
          <p14:tracePt t="20900" x="2044700" y="2874963"/>
          <p14:tracePt t="20916" x="2062163" y="2884488"/>
          <p14:tracePt t="20931" x="2071688" y="2884488"/>
          <p14:tracePt t="21046" x="2081213" y="2884488"/>
          <p14:tracePt t="21062" x="2089150" y="2894013"/>
          <p14:tracePt t="21093" x="2098675" y="2894013"/>
          <p14:tracePt t="21133" x="2098675" y="2901950"/>
          <p14:tracePt t="21165" x="2098675" y="2911475"/>
          <p14:tracePt t="21181" x="2108200" y="2919413"/>
          <p14:tracePt t="21212" x="2108200" y="2928938"/>
          <p14:tracePt t="21221" x="2116138" y="2928938"/>
          <p14:tracePt t="21232" x="2116138" y="2938463"/>
          <p14:tracePt t="21248" x="2125663" y="2946400"/>
          <p14:tracePt t="21252" x="2125663" y="2955925"/>
          <p14:tracePt t="21266" x="2125663" y="2965450"/>
          <p14:tracePt t="21281" x="2133600" y="2982913"/>
          <p14:tracePt t="21624" x="2133600" y="2990850"/>
          <p14:tracePt t="21645" x="2133600" y="3009900"/>
          <p14:tracePt t="21659" x="2133600" y="3027363"/>
          <p14:tracePt t="21668" x="2133600" y="3044825"/>
          <p14:tracePt t="21681" x="2133600" y="3062288"/>
          <p14:tracePt t="21698" x="2133600" y="3089275"/>
          <p14:tracePt t="21701" x="2133600" y="3108325"/>
          <p14:tracePt t="21716" x="2133600" y="3125788"/>
          <p14:tracePt t="21731" x="2133600" y="3160713"/>
          <p14:tracePt t="21748" x="2160588" y="3197225"/>
          <p14:tracePt t="21766" x="2187575" y="3214688"/>
          <p14:tracePt t="21781" x="2205038" y="3241675"/>
          <p14:tracePt t="21798" x="2224088" y="3241675"/>
          <p14:tracePt t="21816" x="2232025" y="3241675"/>
          <p14:tracePt t="21851" x="2241550" y="3241675"/>
          <p14:tracePt t="21867" x="2241550" y="3232150"/>
          <p14:tracePt t="21884" x="2241550" y="3214688"/>
          <p14:tracePt t="21891" x="2241550" y="3205163"/>
          <p14:tracePt t="21907" x="2241550" y="3187700"/>
          <p14:tracePt t="21932" x="2241550" y="3179763"/>
          <p14:tracePt t="21939" x="2241550" y="3170238"/>
          <p14:tracePt t="21956" x="2241550" y="3160713"/>
          <p14:tracePt t="21965" x="2241550" y="3152775"/>
          <p14:tracePt t="21981" x="2241550" y="3143250"/>
          <p14:tracePt t="21998" x="2232025" y="3125788"/>
          <p14:tracePt t="22015" x="2224088" y="3108325"/>
          <p14:tracePt t="22031" x="2205038" y="3081338"/>
          <p14:tracePt t="22048" x="2160588" y="3017838"/>
          <p14:tracePt t="22051" x="2133600" y="3000375"/>
          <p14:tracePt t="22065" x="2108200" y="2973388"/>
          <p14:tracePt t="22068" x="2071688" y="2938463"/>
          <p14:tracePt t="22081" x="2044700" y="2928938"/>
          <p14:tracePt t="22098" x="2017713" y="2911475"/>
          <p14:tracePt t="22101" x="2009775" y="2911475"/>
          <p14:tracePt t="22241" x="2009775" y="2901950"/>
          <p14:tracePt t="22267" x="2009775" y="2894013"/>
          <p14:tracePt t="22280" x="2009775" y="2884488"/>
          <p14:tracePt t="22301" x="2009775" y="2874963"/>
          <p14:tracePt t="22317" x="2009775" y="2867025"/>
          <p14:tracePt t="22481" x="2009775" y="2857500"/>
          <p14:tracePt t="22526" x="2017713" y="2867025"/>
          <p14:tracePt t="22564" x="2027238" y="2867025"/>
          <p14:tracePt t="22971" x="2027238" y="2874963"/>
          <p14:tracePt t="23145" x="2027238" y="2884488"/>
          <p14:tracePt t="23166" x="2036763" y="2894013"/>
          <p14:tracePt t="23213" x="2054225" y="2901950"/>
          <p14:tracePt t="23254" x="2054225" y="2911475"/>
          <p14:tracePt t="23409" x="2062163" y="2911475"/>
          <p14:tracePt t="24914" x="2054225" y="2911475"/>
          <p14:tracePt t="24931" x="2054225" y="2901950"/>
          <p14:tracePt t="26537" x="2054225" y="2911475"/>
          <p14:tracePt t="26591" x="2062163" y="2919413"/>
          <p14:tracePt t="26690" x="2071688" y="2928938"/>
          <p14:tracePt t="26730" x="2081213" y="2938463"/>
          <p14:tracePt t="26736" x="2089150" y="2946400"/>
          <p14:tracePt t="26750" x="2089150" y="2955925"/>
          <p14:tracePt t="26767" x="2098675" y="2973388"/>
          <p14:tracePt t="26783" x="2116138" y="3027363"/>
          <p14:tracePt t="26787" x="2125663" y="3062288"/>
          <p14:tracePt t="26800" x="2133600" y="3116263"/>
          <p14:tracePt t="26817" x="2160588" y="3224213"/>
          <p14:tracePt t="26834" x="2187575" y="3276600"/>
          <p14:tracePt t="26837" x="2205038" y="3313113"/>
          <p14:tracePt t="26850" x="2205038" y="3322638"/>
          <p14:tracePt t="26867" x="2251075" y="3375025"/>
          <p14:tracePt t="26884" x="2276475" y="3394075"/>
          <p14:tracePt t="26900" x="2357438" y="3411538"/>
          <p14:tracePt t="26917" x="2465388" y="3429000"/>
          <p14:tracePt t="26934" x="2616200" y="3473450"/>
          <p14:tracePt t="26950" x="2857500" y="3581400"/>
          <p14:tracePt t="26967" x="3116263" y="3687763"/>
          <p14:tracePt t="26984" x="3394075" y="3822700"/>
          <p14:tracePt t="26987" x="3490913" y="3867150"/>
          <p14:tracePt t="27000" x="3581400" y="3911600"/>
          <p14:tracePt t="27017" x="3687763" y="3983038"/>
          <p14:tracePt t="27020" x="3705225" y="4000500"/>
          <p14:tracePt t="27034" x="3714750" y="4000500"/>
          <p14:tracePt t="27092" x="3714750" y="4010025"/>
          <p14:tracePt t="27109" x="3714750" y="4017963"/>
          <p14:tracePt t="27117" x="3714750" y="4027488"/>
          <p14:tracePt t="27125" x="3714750" y="4044950"/>
          <p14:tracePt t="27136" x="3705225" y="4054475"/>
          <p14:tracePt t="27150" x="3697288" y="4081463"/>
          <p14:tracePt t="27167" x="3687763" y="4098925"/>
          <p14:tracePt t="27184" x="3687763" y="4133850"/>
          <p14:tracePt t="27187" x="3679825" y="4143375"/>
          <p14:tracePt t="27200" x="3679825" y="4152900"/>
          <p14:tracePt t="27217" x="3670300" y="4170363"/>
          <p14:tracePt t="27234" x="3660775" y="4187825"/>
          <p14:tracePt t="27301" x="3652838" y="4187825"/>
          <p14:tracePt t="27317" x="3633788" y="4187825"/>
          <p14:tracePt t="27325" x="3608388" y="4187825"/>
          <p14:tracePt t="27336" x="3589338" y="4187825"/>
          <p14:tracePt t="27350" x="3571875" y="4197350"/>
          <p14:tracePt t="27367" x="3554413" y="4197350"/>
          <p14:tracePt t="27430" x="3544888" y="4197350"/>
          <p14:tracePt t="27484" x="3536950" y="4197350"/>
          <p14:tracePt t="27500" x="3527425" y="4197350"/>
          <p14:tracePt t="27509" x="3517900" y="4197350"/>
          <p14:tracePt t="27517" x="3500438" y="4197350"/>
          <p14:tracePt t="27535" x="3482975" y="4179888"/>
          <p14:tracePt t="27550" x="3446463" y="4179888"/>
          <p14:tracePt t="27572" x="3438525" y="4170363"/>
          <p14:tracePt t="27620" x="3455988" y="4160838"/>
          <p14:tracePt t="27628" x="3482975" y="4160838"/>
          <p14:tracePt t="27638" x="3527425" y="4160838"/>
          <p14:tracePt t="27651" x="3571875" y="4152900"/>
          <p14:tracePt t="27667" x="3813175" y="4116388"/>
          <p14:tracePt t="27685" x="4010025" y="4098925"/>
          <p14:tracePt t="27701" x="4197350" y="4089400"/>
          <p14:tracePt t="27717" x="4357688" y="4062413"/>
          <p14:tracePt t="27735" x="4510088" y="4044950"/>
          <p14:tracePt t="27751" x="4687888" y="4044950"/>
          <p14:tracePt t="27767" x="4902200" y="4044950"/>
          <p14:tracePt t="27784" x="5143500" y="4037013"/>
          <p14:tracePt t="27787" x="5276850" y="4017963"/>
          <p14:tracePt t="27801" x="5438775" y="3990975"/>
          <p14:tracePt t="27803" x="5589588" y="3983038"/>
          <p14:tracePt t="27817" x="5751513" y="3956050"/>
          <p14:tracePt t="27834" x="5983288" y="3946525"/>
          <p14:tracePt t="27837" x="6089650" y="3938588"/>
          <p14:tracePt t="27851" x="6242050" y="3919538"/>
          <p14:tracePt t="27867" x="6340475" y="3911600"/>
          <p14:tracePt t="27884" x="6438900" y="3902075"/>
          <p14:tracePt t="27901" x="6572250" y="3902075"/>
          <p14:tracePt t="27917" x="6732588" y="3902075"/>
          <p14:tracePt t="27935" x="6919913" y="3902075"/>
          <p14:tracePt t="27951" x="7089775" y="3902075"/>
          <p14:tracePt t="27967" x="7161213" y="3902075"/>
          <p14:tracePt t="27985" x="7170738" y="3902075"/>
          <p14:tracePt t="28075" x="7170738" y="3911600"/>
          <p14:tracePt t="28083" x="7161213" y="3919538"/>
          <p14:tracePt t="28093" x="7143750" y="3929063"/>
          <p14:tracePt t="28101" x="7116763" y="3938588"/>
          <p14:tracePt t="28118" x="7027863" y="3946525"/>
          <p14:tracePt t="28136" x="6965950" y="3956050"/>
          <p14:tracePt t="28151" x="6884988" y="3965575"/>
          <p14:tracePt t="28168" x="6848475" y="3973513"/>
          <p14:tracePt t="28170" x="6831013" y="3983038"/>
          <p14:tracePt t="28184" x="6823075" y="3983038"/>
          <p14:tracePt t="28201" x="6804025" y="4000500"/>
          <p14:tracePt t="28218" x="6786563" y="4010025"/>
          <p14:tracePt t="28235" x="6759575" y="4037013"/>
          <p14:tracePt t="28237" x="6732588" y="4044950"/>
          <p14:tracePt t="28251" x="6680200" y="4062413"/>
          <p14:tracePt t="28268" x="6653213" y="4071938"/>
          <p14:tracePt t="28285" x="6643688" y="4071938"/>
          <p14:tracePt t="28369" x="6634163" y="4071938"/>
          <p14:tracePt t="28396" x="6626225" y="4071938"/>
          <p14:tracePt t="28412" x="6616700" y="4071938"/>
          <p14:tracePt t="28428" x="6608763" y="4071938"/>
          <p14:tracePt t="28444" x="6589713" y="4081463"/>
          <p14:tracePt t="28460" x="6581775" y="4098925"/>
          <p14:tracePt t="28469" x="6562725" y="4098925"/>
          <p14:tracePt t="28477" x="6554788" y="4098925"/>
          <p14:tracePt t="28487" x="6545263" y="4108450"/>
          <p14:tracePt t="28501" x="6527800" y="4116388"/>
          <p14:tracePt t="28518" x="6518275" y="4116388"/>
          <p14:tracePt t="28573" x="6510338" y="4116388"/>
          <p14:tracePt t="28590" x="6491288" y="4116388"/>
          <p14:tracePt t="28606" x="6483350" y="4116388"/>
          <p14:tracePt t="28622" x="6465888" y="4116388"/>
          <p14:tracePt t="28636" x="6456363" y="4116388"/>
          <p14:tracePt t="28669" x="6438900" y="4116388"/>
          <p14:tracePt t="28689" x="6429375" y="4125913"/>
          <p14:tracePt t="28694" x="6419850" y="4125913"/>
          <p14:tracePt t="28708" x="6402388" y="4133850"/>
          <p14:tracePt t="28718" x="6394450" y="4143375"/>
          <p14:tracePt t="28736" x="6375400" y="4143375"/>
          <p14:tracePt t="28751" x="6357938" y="4152900"/>
          <p14:tracePt t="29094" x="6394450" y="4160838"/>
          <p14:tracePt t="29105" x="6438900" y="4170363"/>
          <p14:tracePt t="29118" x="6527800" y="4179888"/>
          <p14:tracePt t="29136" x="6634163" y="4179888"/>
          <p14:tracePt t="29151" x="6742113" y="4179888"/>
          <p14:tracePt t="29168" x="6813550" y="4179888"/>
          <p14:tracePt t="29171" x="6840538" y="4179888"/>
          <p14:tracePt t="29186" x="6858000" y="4179888"/>
          <p14:tracePt t="29201" x="6894513" y="4170363"/>
          <p14:tracePt t="29204" x="6911975" y="4170363"/>
          <p14:tracePt t="29218" x="6929438" y="4152900"/>
          <p14:tracePt t="29236" x="7045325" y="4133850"/>
          <p14:tracePt t="29251" x="7188200" y="4125913"/>
          <p14:tracePt t="29268" x="7348538" y="4125913"/>
          <p14:tracePt t="29286" x="7510463" y="4125913"/>
          <p14:tracePt t="29301" x="7634288" y="4116388"/>
          <p14:tracePt t="29318" x="7688263" y="4116388"/>
          <p14:tracePt t="29336" x="7715250" y="4116388"/>
          <p14:tracePt t="29351" x="7715250" y="4108450"/>
          <p14:tracePt t="29529" x="7705725" y="4108450"/>
          <p14:tracePt t="29543" x="7616825" y="4108450"/>
          <p14:tracePt t="29552" x="7572375" y="4108450"/>
          <p14:tracePt t="29570" x="7473950" y="4108450"/>
          <p14:tracePt t="29574" x="7429500" y="4108450"/>
          <p14:tracePt t="29588" x="7348538" y="4108450"/>
          <p14:tracePt t="29602" x="7323138" y="4108450"/>
          <p14:tracePt t="29606" x="7313613" y="4116388"/>
          <p14:tracePt t="29619" x="7296150" y="4116388"/>
          <p14:tracePt t="29637" x="7277100" y="4116388"/>
          <p14:tracePt t="29760" x="7358063" y="4116388"/>
          <p14:tracePt t="29780" x="7385050" y="4116388"/>
          <p14:tracePt t="29788" x="7446963" y="4116388"/>
          <p14:tracePt t="29802" x="7466013" y="4116388"/>
          <p14:tracePt t="29860" x="7446963" y="4116388"/>
          <p14:tracePt t="29870" x="7419975" y="4116388"/>
          <p14:tracePt t="29885" x="7348538" y="4116388"/>
          <p14:tracePt t="29894" x="7313613" y="4116388"/>
          <p14:tracePt t="29902" x="7259638" y="4116388"/>
          <p14:tracePt t="29918" x="7197725" y="4116388"/>
          <p14:tracePt t="29936" x="7180263" y="4116388"/>
          <p14:tracePt t="29996" x="7170738" y="4116388"/>
          <p14:tracePt t="30029" x="7197725" y="4116388"/>
          <p14:tracePt t="30040" x="7224713" y="4116388"/>
          <p14:tracePt t="30047" x="7269163" y="4108450"/>
          <p14:tracePt t="30057" x="7313613" y="4098925"/>
          <p14:tracePt t="30072" x="7385050" y="4089400"/>
          <p14:tracePt t="30077" x="7402513" y="4081463"/>
          <p14:tracePt t="30108" x="7412038" y="4081463"/>
          <p14:tracePt t="30132" x="7412038" y="4071938"/>
          <p14:tracePt t="30148" x="7402513" y="4071938"/>
          <p14:tracePt t="30156" x="7394575" y="4071938"/>
          <p14:tracePt t="30169" x="7385050" y="4071938"/>
          <p14:tracePt t="30185" x="7367588" y="4071938"/>
          <p14:tracePt t="30188" x="7358063" y="4071938"/>
          <p14:tracePt t="30202" x="7348538" y="4071938"/>
          <p14:tracePt t="30219" x="7331075" y="4071938"/>
          <p14:tracePt t="30221" x="7323138" y="4071938"/>
          <p14:tracePt t="30244" x="7313613" y="4071938"/>
          <p14:tracePt t="30332" x="7304088" y="4071938"/>
          <p14:tracePt t="30374" x="7296150" y="4071938"/>
          <p14:tracePt t="30491" x="7286625" y="4071938"/>
          <p14:tracePt t="30511" x="7286625" y="4081463"/>
          <p14:tracePt t="30536" x="7277100" y="4081463"/>
          <p14:tracePt t="30550" x="7269163" y="4081463"/>
          <p14:tracePt t="30565" x="7259638" y="4081463"/>
          <p14:tracePt t="30606" x="7251700" y="4081463"/>
          <p14:tracePt t="30613" x="7242175" y="4089400"/>
          <p14:tracePt t="30629" x="7224713" y="4089400"/>
          <p14:tracePt t="30638" x="7205663" y="4089400"/>
          <p14:tracePt t="30652" x="7170738" y="4089400"/>
          <p14:tracePt t="30669" x="7143750" y="4089400"/>
          <p14:tracePt t="30750" x="7134225" y="4089400"/>
          <p14:tracePt t="30798" x="7126288" y="4098925"/>
          <p14:tracePt t="30810" x="7116763" y="4098925"/>
          <p14:tracePt t="30821" x="7108825" y="4108450"/>
          <p14:tracePt t="30836" x="7054850" y="4125913"/>
          <p14:tracePt t="30852" x="7027863" y="4143375"/>
          <p14:tracePt t="30870" x="6991350" y="4143375"/>
          <p14:tracePt t="30886" x="6956425" y="4143375"/>
          <p14:tracePt t="30902" x="6929438" y="4152900"/>
          <p14:tracePt t="30919" x="6902450" y="4160838"/>
          <p14:tracePt t="30936" x="6875463" y="4160838"/>
          <p14:tracePt t="30939" x="6867525" y="4160838"/>
          <p14:tracePt t="30952" x="6858000" y="4160838"/>
          <p14:tracePt t="30956" x="6848475" y="4160838"/>
          <p14:tracePt t="30969" x="6831013" y="4170363"/>
          <p14:tracePt t="30985" x="6813550" y="4179888"/>
          <p14:tracePt t="30988" x="6786563" y="4187825"/>
          <p14:tracePt t="31002" x="6769100" y="4197350"/>
          <p14:tracePt t="31019" x="6705600" y="4214813"/>
          <p14:tracePt t="31036" x="6680200" y="4224338"/>
          <p14:tracePt t="31052" x="6661150" y="4232275"/>
          <p14:tracePt t="31069" x="6643688" y="4241800"/>
          <p14:tracePt t="31162" x="6634163" y="4241800"/>
          <p14:tracePt t="31180" x="6626225" y="4241800"/>
          <p14:tracePt t="31193" x="6581775" y="4241800"/>
          <p14:tracePt t="31203" x="6572250" y="4241800"/>
          <p14:tracePt t="31219" x="6518275" y="4259263"/>
          <p14:tracePt t="31236" x="6500813" y="4259263"/>
          <p14:tracePt t="31252" x="6473825" y="4276725"/>
          <p14:tracePt t="31269" x="6446838" y="4286250"/>
          <p14:tracePt t="31286" x="6429375" y="4295775"/>
          <p14:tracePt t="31302" x="6384925" y="4313238"/>
          <p14:tracePt t="31319" x="6348413" y="4322763"/>
          <p14:tracePt t="31336" x="6303963" y="4322763"/>
          <p14:tracePt t="31352" x="6276975" y="4322763"/>
          <p14:tracePt t="31355" x="6269038" y="4322763"/>
          <p14:tracePt t="31369" x="6251575" y="4322763"/>
          <p14:tracePt t="31386" x="6215063" y="4322763"/>
          <p14:tracePt t="31388" x="6188075" y="4322763"/>
          <p14:tracePt t="31403" x="6161088" y="4322763"/>
          <p14:tracePt t="31419" x="6081713" y="4322763"/>
          <p14:tracePt t="31422" x="6018213" y="4322763"/>
          <p14:tracePt t="31436" x="5938838" y="4322763"/>
          <p14:tracePt t="31452" x="5867400" y="4322763"/>
          <p14:tracePt t="31469" x="5813425" y="4322763"/>
          <p14:tracePt t="31486" x="5768975" y="4322763"/>
          <p14:tracePt t="31502" x="5732463" y="4322763"/>
          <p14:tracePt t="31519" x="5705475" y="4330700"/>
          <p14:tracePt t="31536" x="5680075" y="4330700"/>
          <p14:tracePt t="31552" x="5661025" y="4340225"/>
          <p14:tracePt t="31569" x="5634038" y="4348163"/>
          <p14:tracePt t="31586" x="5616575" y="4367213"/>
          <p14:tracePt t="31589" x="5599113" y="4384675"/>
          <p14:tracePt t="31602" x="5581650" y="4394200"/>
          <p14:tracePt t="31619" x="5527675" y="4429125"/>
          <p14:tracePt t="31636" x="5491163" y="4429125"/>
          <p14:tracePt t="31652" x="5456238" y="4429125"/>
          <p14:tracePt t="31684" x="5446713" y="4429125"/>
          <p14:tracePt t="31700" x="5438775" y="4438650"/>
          <p14:tracePt t="31740" x="5438775" y="4446588"/>
          <p14:tracePt t="31764" x="5429250" y="4446588"/>
          <p14:tracePt t="31780" x="5419725" y="4446588"/>
          <p14:tracePt t="31796" x="5411788" y="4446588"/>
          <p14:tracePt t="31804" x="5402263" y="4446588"/>
          <p14:tracePt t="31812" x="5384800" y="4446588"/>
          <p14:tracePt t="31821" x="5367338" y="4438650"/>
          <p14:tracePt t="31836" x="5268913" y="4394200"/>
          <p14:tracePt t="31853" x="5126038" y="4348163"/>
          <p14:tracePt t="31869" x="5072063" y="4322763"/>
          <p14:tracePt t="31886" x="5027613" y="4322763"/>
          <p14:tracePt t="31903" x="4983163" y="4322763"/>
          <p14:tracePt t="31921" x="4919663" y="4340225"/>
          <p14:tracePt t="31936" x="4840288" y="4357688"/>
          <p14:tracePt t="31953" x="4724400" y="4402138"/>
          <p14:tracePt t="31969" x="4598988" y="4446588"/>
          <p14:tracePt t="31986" x="4491038" y="4491038"/>
          <p14:tracePt t="31989" x="4438650" y="4518025"/>
          <p14:tracePt t="32003" x="4375150" y="4545013"/>
          <p14:tracePt t="32021" x="4187825" y="4625975"/>
          <p14:tracePt t="32036" x="4071938" y="4643438"/>
          <p14:tracePt t="32053" x="3956050" y="4643438"/>
          <p14:tracePt t="32069" x="3857625" y="4643438"/>
          <p14:tracePt t="32086" x="3776663" y="4643438"/>
          <p14:tracePt t="32103" x="3724275" y="4616450"/>
          <p14:tracePt t="32121" x="3697288" y="4589463"/>
          <p14:tracePt t="32123" x="3697288" y="4572000"/>
          <p14:tracePt t="32136" x="3697288" y="4554538"/>
          <p14:tracePt t="32153" x="3697288" y="4518025"/>
          <p14:tracePt t="32156" x="3697288" y="4491038"/>
          <p14:tracePt t="32173" x="3697288" y="4483100"/>
          <p14:tracePt t="32186" x="3697288" y="4473575"/>
          <p14:tracePt t="32228" x="3697288" y="4465638"/>
          <p14:tracePt t="32260" x="3697288" y="4456113"/>
          <p14:tracePt t="32293" x="3687763" y="4446588"/>
          <p14:tracePt t="32309" x="3687763" y="4438650"/>
          <p14:tracePt t="32318" x="3679825" y="4438650"/>
          <p14:tracePt t="32327" x="3679825" y="4429125"/>
          <p14:tracePt t="32336" x="3679825" y="4419600"/>
          <p14:tracePt t="32353" x="3670300" y="4411663"/>
          <p14:tracePt t="32406" x="3670300" y="4402138"/>
          <p14:tracePt t="32422" x="3660775" y="4394200"/>
          <p14:tracePt t="32454" x="3660775" y="4384675"/>
          <p14:tracePt t="32477" x="3660775" y="4375150"/>
          <p14:tracePt t="32486" x="3660775" y="4367213"/>
          <p14:tracePt t="32510" x="3660775" y="4357688"/>
          <p14:tracePt t="32518" x="3660775" y="4348163"/>
          <p14:tracePt t="32542" x="3660775" y="4340225"/>
          <p14:tracePt t="32573" x="3660775" y="4330700"/>
          <p14:tracePt t="32628" x="3670300" y="4322763"/>
          <p14:tracePt t="32661" x="3679825" y="4322763"/>
          <p14:tracePt t="32685" x="3697288" y="4322763"/>
          <p14:tracePt t="32922" x="3705225" y="4322763"/>
          <p14:tracePt t="32949" x="3724275" y="4322763"/>
          <p14:tracePt t="32960" x="3911600" y="4322763"/>
          <p14:tracePt t="32970" x="4010025" y="4322763"/>
          <p14:tracePt t="32987" x="4152900" y="4295775"/>
          <p14:tracePt t="32989" x="4205288" y="4286250"/>
          <p14:tracePt t="33003" x="4303713" y="4286250"/>
          <p14:tracePt t="33020" x="4394200" y="4268788"/>
          <p14:tracePt t="33036" x="4491038" y="4259263"/>
          <p14:tracePt t="33053" x="4633913" y="4251325"/>
          <p14:tracePt t="33070" x="4857750" y="4251325"/>
          <p14:tracePt t="33086" x="5108575" y="4251325"/>
          <p14:tracePt t="33103" x="5295900" y="4251325"/>
          <p14:tracePt t="33120" x="5411788" y="4241800"/>
          <p14:tracePt t="33137" x="5456238" y="4232275"/>
          <p14:tracePt t="33153" x="5483225" y="4224338"/>
          <p14:tracePt t="33156" x="5510213" y="4214813"/>
          <p14:tracePt t="33170" x="5545138" y="4205288"/>
          <p14:tracePt t="33187" x="5680075" y="4179888"/>
          <p14:tracePt t="33189" x="5786438" y="4160838"/>
          <p14:tracePt t="33203" x="6045200" y="4152900"/>
          <p14:tracePt t="33220" x="6313488" y="4133850"/>
          <p14:tracePt t="33237" x="6510338" y="4125913"/>
          <p14:tracePt t="33253" x="6643688" y="4108450"/>
          <p14:tracePt t="33270" x="6742113" y="4089400"/>
          <p14:tracePt t="33287" x="6823075" y="4071938"/>
          <p14:tracePt t="33303" x="6884988" y="4062413"/>
          <p14:tracePt t="33320" x="7000875" y="4044950"/>
          <p14:tracePt t="33337" x="7153275" y="4027488"/>
          <p14:tracePt t="33353" x="7358063" y="4000500"/>
          <p14:tracePt t="33356" x="7473950" y="4000500"/>
          <p14:tracePt t="33370" x="7572375" y="3990975"/>
          <p14:tracePt t="33387" x="7796213" y="3990975"/>
          <p14:tracePt t="33389" x="7920038" y="3990975"/>
          <p14:tracePt t="33403" x="8180388" y="3990975"/>
          <p14:tracePt t="33420" x="8466138" y="3990975"/>
          <p14:tracePt t="33437" x="8759825" y="3990975"/>
          <p14:tracePt t="33453" x="8974138" y="3983038"/>
          <p14:tracePt t="33470" x="9045575" y="3965575"/>
          <p14:tracePt t="33487" x="9055100" y="3956050"/>
          <p14:tracePt t="33630" x="9072563" y="3956050"/>
          <p14:tracePt t="33642" x="9117013" y="3956050"/>
          <p14:tracePt t="33658" x="9197975" y="3956050"/>
          <p14:tracePt t="33662" x="9232900" y="3956050"/>
          <p14:tracePt t="33672" x="9259888" y="3956050"/>
          <p14:tracePt t="33687" x="9277350" y="3956050"/>
          <p14:tracePt t="33704" x="9277350" y="3946525"/>
          <p14:tracePt t="33781" x="9277350" y="3938588"/>
          <p14:tracePt t="33790" x="9277350" y="3929063"/>
          <p14:tracePt t="33813" x="9277350" y="3919538"/>
          <p14:tracePt t="33829" x="9286875" y="3902075"/>
          <p14:tracePt t="33861" x="9286875" y="3884613"/>
          <p14:tracePt t="33870" x="9286875" y="3875088"/>
          <p14:tracePt t="33879" x="9296400" y="3867150"/>
          <p14:tracePt t="33892" x="9296400" y="3848100"/>
          <p14:tracePt t="33904" x="9296400" y="3840163"/>
          <p14:tracePt t="33920" x="9304338" y="3830638"/>
          <p14:tracePt t="33937" x="9304338" y="3822700"/>
          <p14:tracePt t="33957" x="9313863" y="3813175"/>
          <p14:tracePt t="33970" x="9323388" y="3803650"/>
          <p14:tracePt t="33989" x="9323388" y="3795713"/>
          <p14:tracePt t="34013" x="9331325" y="3786188"/>
          <p14:tracePt t="34151" x="9331325" y="3776663"/>
          <p14:tracePt t="34378" x="9331325" y="3768725"/>
          <p14:tracePt t="36106" x="9331325" y="3776663"/>
          <p14:tracePt t="36124" x="9331325" y="3786188"/>
          <p14:tracePt t="36134" x="9313863" y="3803650"/>
          <p14:tracePt t="36141" x="9296400" y="3803650"/>
          <p14:tracePt t="36155" x="9277350" y="3803650"/>
          <p14:tracePt t="36171" x="9242425" y="3803650"/>
          <p14:tracePt t="36196" x="9232900" y="3803650"/>
          <p14:tracePt t="36237" x="9224963" y="3803650"/>
          <p14:tracePt t="36253" x="9205913" y="3803650"/>
          <p14:tracePt t="36263" x="9180513" y="3803650"/>
          <p14:tracePt t="36272" x="9126538" y="3803650"/>
          <p14:tracePt t="36288" x="8929688" y="3803650"/>
          <p14:tracePt t="36291" x="8831263" y="3803650"/>
          <p14:tracePt t="36307" x="8661400" y="3803650"/>
          <p14:tracePt t="36321" x="8572500" y="3803650"/>
          <p14:tracePt t="36324" x="8501063" y="3803650"/>
          <p14:tracePt t="36338" x="8402638" y="3795713"/>
          <p14:tracePt t="36356" x="8242300" y="3776663"/>
          <p14:tracePt t="36371" x="8116888" y="3759200"/>
          <p14:tracePt t="36388" x="8081963" y="3759200"/>
          <p14:tracePt t="36406" x="8062913" y="3759200"/>
          <p14:tracePt t="36438" x="8045450" y="3759200"/>
          <p14:tracePt t="36457" x="8001000" y="3776663"/>
          <p14:tracePt t="36471" x="7875588" y="3795713"/>
          <p14:tracePt t="36488" x="7705725" y="3822700"/>
          <p14:tracePt t="36491" x="7626350" y="3830638"/>
          <p14:tracePt t="36505" x="7545388" y="3840163"/>
          <p14:tracePt t="36508" x="7483475" y="3848100"/>
          <p14:tracePt t="36521" x="7429500" y="3848100"/>
          <p14:tracePt t="36538" x="7367588" y="3848100"/>
          <p14:tracePt t="36541" x="7358063" y="3848100"/>
          <p14:tracePt t="36556" x="7348538" y="3848100"/>
          <p14:tracePt t="36573" x="7340600" y="3848100"/>
          <p14:tracePt t="36622" x="7331075" y="3857625"/>
          <p14:tracePt t="36645" x="7323138" y="3867150"/>
          <p14:tracePt t="36658" x="7313613" y="3867150"/>
          <p14:tracePt t="36672" x="7277100" y="3884613"/>
          <p14:tracePt t="36677" x="7242175" y="3884613"/>
          <p14:tracePt t="36691" x="7205663" y="3884613"/>
          <p14:tracePt t="36706" x="7134225" y="3902075"/>
          <p14:tracePt t="36708" x="7126288" y="3902075"/>
          <p14:tracePt t="36722" x="7108825" y="3902075"/>
          <p14:tracePt t="36738" x="7099300" y="3902075"/>
          <p14:tracePt t="36757" x="7089775" y="3902075"/>
          <p14:tracePt t="36772" x="7081838" y="3911600"/>
          <p14:tracePt t="36805" x="7072313" y="3911600"/>
          <p14:tracePt t="36836" x="7054850" y="3911600"/>
          <p14:tracePt t="37042" x="7045325" y="3911600"/>
          <p14:tracePt t="37072" x="7037388" y="3911600"/>
          <p14:tracePt t="37085" x="7027863" y="3911600"/>
          <p14:tracePt t="37093" x="7018338" y="3911600"/>
          <p14:tracePt t="37107" x="6983413" y="3911600"/>
          <p14:tracePt t="37111" x="6919913" y="3911600"/>
          <p14:tracePt t="37122" x="6875463" y="3911600"/>
          <p14:tracePt t="37139" x="6786563" y="3911600"/>
          <p14:tracePt t="37142" x="6759575" y="3911600"/>
          <p14:tracePt t="37158" x="6705600" y="3911600"/>
          <p14:tracePt t="37172" x="6680200" y="3911600"/>
          <p14:tracePt t="37189" x="6661150" y="3911600"/>
          <p14:tracePt t="37208" x="6653213" y="3911600"/>
          <p14:tracePt t="37222" x="6643688" y="3911600"/>
          <p14:tracePt t="37239" x="6626225" y="3911600"/>
          <p14:tracePt t="37261" x="6616700" y="3911600"/>
          <p14:tracePt t="37284" x="6608763" y="3911600"/>
          <p14:tracePt t="37301" x="6599238" y="3911600"/>
          <p14:tracePt t="37311" x="6589713" y="3919538"/>
          <p14:tracePt t="37326" x="6581775" y="3919538"/>
          <p14:tracePt t="37339" x="6572250" y="3929063"/>
          <p14:tracePt t="37356" x="6537325" y="3929063"/>
          <p14:tracePt t="37372" x="6510338" y="3938588"/>
          <p14:tracePt t="37389" x="6491288" y="3946525"/>
          <p14:tracePt t="37407" x="6491288" y="3956050"/>
          <p14:tracePt t="37422" x="6411913" y="3990975"/>
          <p14:tracePt t="37439" x="6367463" y="3990975"/>
          <p14:tracePt t="37457" x="6340475" y="4000500"/>
          <p14:tracePt t="37501" x="6330950" y="4010025"/>
          <p14:tracePt t="37559" x="6330950" y="4000500"/>
          <p14:tracePt t="37653" x="6330950" y="3990975"/>
          <p14:tracePt t="37685" x="6330950" y="3983038"/>
          <p14:tracePt t="37701" x="6330950" y="3973513"/>
          <p14:tracePt t="37709" x="6330950" y="3965575"/>
          <p14:tracePt t="37774" x="6330950" y="3956050"/>
        </p14:tracePtLst>
      </p14:laserTraceLst>
    </p:ext>
  </p:extLs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</TotalTime>
  <Words>1277</Words>
  <Application>Microsoft Office PowerPoint</Application>
  <PresentationFormat>Widescreen</PresentationFormat>
  <Paragraphs>274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Math</vt:lpstr>
      <vt:lpstr>Corbel</vt:lpstr>
      <vt:lpstr>LiberationSans</vt:lpstr>
      <vt:lpstr>Times New Roman</vt:lpstr>
      <vt:lpstr>Wingdings</vt:lpstr>
      <vt:lpstr>Wingdings 2</vt:lpstr>
      <vt:lpstr>Wingdings 3</vt:lpstr>
      <vt:lpstr>1_Office Theme</vt:lpstr>
      <vt:lpstr>Module</vt:lpstr>
      <vt:lpstr>                           Heavy Ion Beam Analysis of Ion Implanted Polymer                Nanocomposites                   Master of Applied Science (Industrial Physics)   </vt:lpstr>
      <vt:lpstr>PowerPoint Presentation</vt:lpstr>
      <vt:lpstr>PowerPoint Presentation</vt:lpstr>
      <vt:lpstr>PowerPoint Presentation</vt:lpstr>
      <vt:lpstr>2. Problem statement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Ion Beam Analysis of Ion Implanted Polymer                Nanocomposites                   Master of Applied Science (Industrial Physics)</dc:title>
  <dc:creator>Lonia</dc:creator>
  <cp:lastModifiedBy>Lonia</cp:lastModifiedBy>
  <cp:revision>3</cp:revision>
  <dcterms:created xsi:type="dcterms:W3CDTF">2021-07-15T20:44:58Z</dcterms:created>
  <dcterms:modified xsi:type="dcterms:W3CDTF">2021-07-16T19:11:46Z</dcterms:modified>
</cp:coreProperties>
</file>