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0"/>
  </p:notesMasterIdLst>
  <p:handoutMasterIdLst>
    <p:handoutMasterId r:id="rId21"/>
  </p:handoutMasterIdLst>
  <p:sldIdLst>
    <p:sldId id="310" r:id="rId4"/>
    <p:sldId id="394" r:id="rId5"/>
    <p:sldId id="457" r:id="rId6"/>
    <p:sldId id="471" r:id="rId7"/>
    <p:sldId id="468" r:id="rId8"/>
    <p:sldId id="470" r:id="rId9"/>
    <p:sldId id="459" r:id="rId10"/>
    <p:sldId id="461" r:id="rId11"/>
    <p:sldId id="463" r:id="rId12"/>
    <p:sldId id="466" r:id="rId13"/>
    <p:sldId id="467" r:id="rId14"/>
    <p:sldId id="458" r:id="rId15"/>
    <p:sldId id="462" r:id="rId16"/>
    <p:sldId id="472" r:id="rId17"/>
    <p:sldId id="464" r:id="rId18"/>
    <p:sldId id="465" r:id="rId19"/>
  </p:sldIdLst>
  <p:sldSz cx="9144000" cy="6858000" type="screen4x3"/>
  <p:notesSz cx="6797675" cy="9926638"/>
  <p:defaultTextStyle>
    <a:defPPr>
      <a:defRPr lang="en-ZA"/>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4284D"/>
    <a:srgbClr val="023B61"/>
    <a:srgbClr val="007DB6"/>
    <a:srgbClr val="839AB3"/>
    <a:srgbClr val="00233B"/>
    <a:srgbClr val="033B61"/>
    <a:srgbClr val="02274F"/>
    <a:srgbClr val="EAEDEF"/>
    <a:srgbClr val="556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5" autoAdjust="0"/>
    <p:restoredTop sz="95238" autoAdjust="0"/>
  </p:normalViewPr>
  <p:slideViewPr>
    <p:cSldViewPr>
      <p:cViewPr>
        <p:scale>
          <a:sx n="70" d="100"/>
          <a:sy n="70" d="100"/>
        </p:scale>
        <p:origin x="-1434" y="-18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lt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32FD16CA-0174-5144-84A5-D8ABA974A639}" type="datetimeFigureOut">
              <a:rPr lang="en-ZA" altLang="en-US"/>
              <a:pPr>
                <a:defRPr/>
              </a:pPr>
              <a:t>2019/11/11</a:t>
            </a:fld>
            <a:endParaRPr lang="en-ZA" altLang="en-US"/>
          </a:p>
        </p:txBody>
      </p:sp>
      <p:sp>
        <p:nvSpPr>
          <p:cNvPr id="4" name="Footer Placeholder 3"/>
          <p:cNvSpPr>
            <a:spLocks noGrp="1"/>
          </p:cNvSpPr>
          <p:nvPr>
            <p:ph type="ftr" sz="quarter" idx="2"/>
          </p:nvPr>
        </p:nvSpPr>
        <p:spPr>
          <a:xfrm>
            <a:off x="0" y="9429750"/>
            <a:ext cx="2946400" cy="496888"/>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lt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8D19429-1442-664C-9AE0-8A9E03E3ABB6}" type="slidenum">
              <a:rPr lang="en-ZA" altLang="en-US"/>
              <a:pPr>
                <a:defRPr/>
              </a:pPr>
              <a:t>‹#›</a:t>
            </a:fld>
            <a:endParaRPr lang="en-ZA" altLang="en-US"/>
          </a:p>
        </p:txBody>
      </p:sp>
    </p:spTree>
    <p:extLst>
      <p:ext uri="{BB962C8B-B14F-4D97-AF65-F5344CB8AC3E}">
        <p14:creationId xmlns:p14="http://schemas.microsoft.com/office/powerpoint/2010/main" val="415343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900">
                <a:ea typeface="Arial" charset="0"/>
                <a:cs typeface="Arial" charset="0"/>
              </a:defRPr>
            </a:lvl1pPr>
          </a:lstStyle>
          <a:p>
            <a:endParaRPr lang="en-ZA" alt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900">
                <a:ea typeface="Arial" charset="0"/>
                <a:cs typeface="Arial" charset="0"/>
              </a:defRPr>
            </a:lvl1pPr>
          </a:lstStyle>
          <a:p>
            <a:fld id="{75C002DD-6239-3B4A-B3AD-33A858881645}" type="datetimeFigureOut">
              <a:rPr lang="en-ZA" altLang="en-US"/>
              <a:pPr/>
              <a:t>2019/11/11</a:t>
            </a:fld>
            <a:endParaRPr lang="en-ZA" altLang="en-US"/>
          </a:p>
        </p:txBody>
      </p:sp>
      <p:sp>
        <p:nvSpPr>
          <p:cNvPr id="4" name="Slide Image Placeholder 3"/>
          <p:cNvSpPr>
            <a:spLocks noGrp="1" noRot="1" noChangeAspect="1"/>
          </p:cNvSpPr>
          <p:nvPr>
            <p:ph type="sldImg" idx="2"/>
          </p:nvPr>
        </p:nvSpPr>
        <p:spPr>
          <a:xfrm>
            <a:off x="1289050" y="585788"/>
            <a:ext cx="4219575" cy="3165475"/>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187325" y="4025900"/>
            <a:ext cx="6423025" cy="5248275"/>
          </a:xfrm>
          <a:prstGeom prst="rect">
            <a:avLst/>
          </a:prstGeom>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900">
                <a:ea typeface="Arial" charset="0"/>
                <a:cs typeface="Arial" charset="0"/>
              </a:defRPr>
            </a:lvl1pPr>
          </a:lstStyle>
          <a:p>
            <a:endParaRPr lang="en-ZA" alt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900">
                <a:ea typeface="Arial" charset="0"/>
                <a:cs typeface="Arial" charset="0"/>
              </a:defRPr>
            </a:lvl1pPr>
          </a:lstStyle>
          <a:p>
            <a:fld id="{09BF11E4-40AD-294F-ADD8-47487B2C94AD}" type="slidenum">
              <a:rPr lang="en-ZA" altLang="en-US"/>
              <a:pPr/>
              <a:t>‹#›</a:t>
            </a:fld>
            <a:endParaRPr lang="en-ZA" altLang="en-US"/>
          </a:p>
        </p:txBody>
      </p:sp>
    </p:spTree>
    <p:extLst>
      <p:ext uri="{BB962C8B-B14F-4D97-AF65-F5344CB8AC3E}">
        <p14:creationId xmlns:p14="http://schemas.microsoft.com/office/powerpoint/2010/main" val="144033358"/>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ts val="100"/>
      </a:spcBef>
      <a:spcAft>
        <a:spcPts val="200"/>
      </a:spcAft>
      <a:defRPr sz="1000" kern="1200">
        <a:solidFill>
          <a:schemeClr val="tx1"/>
        </a:solidFill>
        <a:latin typeface="Arial" pitchFamily="34" charset="0"/>
        <a:ea typeface="Arial" charset="0"/>
        <a:cs typeface="Arial" pitchFamily="34" charset="0"/>
      </a:defRPr>
    </a:lvl1pPr>
    <a:lvl2pPr marL="177800" indent="-112713" algn="l" rtl="0" eaLnBrk="0" fontAlgn="base" hangingPunct="0">
      <a:lnSpc>
        <a:spcPct val="110000"/>
      </a:lnSpc>
      <a:spcBef>
        <a:spcPts val="100"/>
      </a:spcBef>
      <a:spcAft>
        <a:spcPts val="200"/>
      </a:spcAft>
      <a:buFont typeface="Arial" charset="0"/>
      <a:buChar char="•"/>
      <a:defRPr sz="1000" kern="1200">
        <a:solidFill>
          <a:schemeClr val="tx1"/>
        </a:solidFill>
        <a:latin typeface="Arial" pitchFamily="34" charset="0"/>
        <a:ea typeface="Arial" charset="0"/>
        <a:cs typeface="Arial" pitchFamily="34" charset="0"/>
      </a:defRPr>
    </a:lvl2pPr>
    <a:lvl3pPr marL="355600" indent="-88900" algn="l" rtl="0" eaLnBrk="0" fontAlgn="base" hangingPunct="0">
      <a:lnSpc>
        <a:spcPct val="110000"/>
      </a:lnSpc>
      <a:spcBef>
        <a:spcPts val="100"/>
      </a:spcBef>
      <a:spcAft>
        <a:spcPts val="200"/>
      </a:spcAft>
      <a:buFont typeface="Arial" charset="0"/>
      <a:buChar char="›"/>
      <a:defRPr sz="1000" kern="1200">
        <a:solidFill>
          <a:schemeClr val="tx1"/>
        </a:solidFill>
        <a:latin typeface="Arial" pitchFamily="34" charset="0"/>
        <a:ea typeface="Arial" charset="0"/>
        <a:cs typeface="Arial" pitchFamily="34" charset="0"/>
      </a:defRPr>
    </a:lvl3pPr>
    <a:lvl4pPr marL="628650" indent="-88900" algn="l" rtl="0" eaLnBrk="0" fontAlgn="base" hangingPunct="0">
      <a:lnSpc>
        <a:spcPct val="110000"/>
      </a:lnSpc>
      <a:spcBef>
        <a:spcPts val="100"/>
      </a:spcBef>
      <a:spcAft>
        <a:spcPts val="200"/>
      </a:spcAft>
      <a:buFont typeface="Arial" charset="0"/>
      <a:buChar char="-"/>
      <a:defRPr sz="1000" kern="1200">
        <a:solidFill>
          <a:schemeClr val="tx1"/>
        </a:solidFill>
        <a:latin typeface="Arial" pitchFamily="34" charset="0"/>
        <a:ea typeface="Arial" charset="0"/>
        <a:cs typeface="Arial" pitchFamily="34" charset="0"/>
      </a:defRPr>
    </a:lvl4pPr>
    <a:lvl5pPr marL="896938" indent="-117475" algn="l" rtl="0" eaLnBrk="0" fontAlgn="base" hangingPunct="0">
      <a:lnSpc>
        <a:spcPct val="110000"/>
      </a:lnSpc>
      <a:spcBef>
        <a:spcPts val="100"/>
      </a:spcBef>
      <a:spcAft>
        <a:spcPts val="200"/>
      </a:spcAft>
      <a:buFont typeface="Arial" charset="0"/>
      <a:buChar char="»"/>
      <a:defRPr sz="10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9BF11E4-40AD-294F-ADD8-47487B2C94AD}" type="slidenum">
              <a:rPr lang="en-ZA" altLang="en-US" smtClean="0"/>
              <a:pPr/>
              <a:t>1</a:t>
            </a:fld>
            <a:endParaRPr lang="en-ZA" altLang="en-US"/>
          </a:p>
        </p:txBody>
      </p:sp>
    </p:spTree>
    <p:extLst>
      <p:ext uri="{BB962C8B-B14F-4D97-AF65-F5344CB8AC3E}">
        <p14:creationId xmlns:p14="http://schemas.microsoft.com/office/powerpoint/2010/main" val="3044927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B71CBD88-20B3-7D4F-A8BF-B0F052CEFFC8}"/>
              </a:ext>
            </a:extLst>
          </p:cNvPr>
          <p:cNvSpPr>
            <a:spLocks noGrp="1"/>
          </p:cNvSpPr>
          <p:nvPr>
            <p:ph type="ctrTitle" hasCustomPrompt="1"/>
          </p:nvPr>
        </p:nvSpPr>
        <p:spPr>
          <a:xfrm>
            <a:off x="341906" y="1466547"/>
            <a:ext cx="5970118" cy="822169"/>
          </a:xfrm>
        </p:spPr>
        <p:txBody>
          <a:bodyPr anchor="b"/>
          <a:lstStyle>
            <a:lvl1pPr algn="l">
              <a:lnSpc>
                <a:spcPct val="100000"/>
              </a:lnSpc>
              <a:defRPr sz="2200">
                <a:solidFill>
                  <a:srgbClr val="023B61"/>
                </a:solidFill>
              </a:defRPr>
            </a:lvl1pPr>
          </a:lstStyle>
          <a:p>
            <a:r>
              <a:rPr lang="en-US" dirty="0"/>
              <a:t>CLICK TO EDIT MASTER TITLE STYLE</a:t>
            </a:r>
            <a:endParaRPr lang="en-ZA" dirty="0"/>
          </a:p>
        </p:txBody>
      </p:sp>
      <p:sp>
        <p:nvSpPr>
          <p:cNvPr id="14" name="Subtitle 2">
            <a:extLst>
              <a:ext uri="{FF2B5EF4-FFF2-40B4-BE49-F238E27FC236}">
                <a16:creationId xmlns="" xmlns:a16="http://schemas.microsoft.com/office/drawing/2014/main" id="{9D5DA39B-F4D6-4F42-B904-0EAE1AFA83AE}"/>
              </a:ext>
            </a:extLst>
          </p:cNvPr>
          <p:cNvSpPr>
            <a:spLocks noGrp="1"/>
          </p:cNvSpPr>
          <p:nvPr>
            <p:ph type="subTitle" idx="1"/>
          </p:nvPr>
        </p:nvSpPr>
        <p:spPr>
          <a:xfrm>
            <a:off x="5220072" y="4381343"/>
            <a:ext cx="3468189" cy="1653119"/>
          </a:xfrm>
          <a:prstGeom prst="rect">
            <a:avLst/>
          </a:prstGeom>
        </p:spPr>
        <p:txBody>
          <a:bodyPr tIns="36000">
            <a:noAutofit/>
          </a:bodyPr>
          <a:lstStyle>
            <a:lvl1pPr marL="0" indent="0" algn="l">
              <a:lnSpc>
                <a:spcPct val="100000"/>
              </a:lnSpc>
              <a:buNone/>
              <a:defRPr sz="16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5" name="Rectangle 14">
            <a:extLst>
              <a:ext uri="{FF2B5EF4-FFF2-40B4-BE49-F238E27FC236}">
                <a16:creationId xmlns="" xmlns:a16="http://schemas.microsoft.com/office/drawing/2014/main" id="{AD6B46ED-BE2E-DA46-B33A-9D08084FBE72}"/>
              </a:ext>
            </a:extLst>
          </p:cNvPr>
          <p:cNvSpPr/>
          <p:nvPr userDrawn="1"/>
        </p:nvSpPr>
        <p:spPr>
          <a:xfrm>
            <a:off x="251520" y="6099690"/>
            <a:ext cx="1183337" cy="200055"/>
          </a:xfrm>
          <a:prstGeom prst="rect">
            <a:avLst/>
          </a:prstGeom>
        </p:spPr>
        <p:txBody>
          <a:bodyPr wrap="none">
            <a:spAutoFit/>
          </a:bodyPr>
          <a:lstStyle/>
          <a:p>
            <a:r>
              <a:rPr lang="en-US" sz="700" b="0" i="0" dirty="0">
                <a:solidFill>
                  <a:srgbClr val="023B61"/>
                </a:solidFill>
                <a:effectLst/>
                <a:latin typeface="+mj-lt"/>
              </a:rPr>
              <a:t>Copyright ©, 2018, Sasol</a:t>
            </a:r>
            <a:endParaRPr lang="en-US" sz="700" b="0" dirty="0">
              <a:solidFill>
                <a:srgbClr val="023B61"/>
              </a:solidFill>
              <a:latin typeface="+mj-lt"/>
            </a:endParaRPr>
          </a:p>
        </p:txBody>
      </p:sp>
      <p:sp>
        <p:nvSpPr>
          <p:cNvPr id="16" name="Picture Placeholder 2">
            <a:extLst>
              <a:ext uri="{FF2B5EF4-FFF2-40B4-BE49-F238E27FC236}">
                <a16:creationId xmlns="" xmlns:a16="http://schemas.microsoft.com/office/drawing/2014/main" id="{5389FB06-2F4C-2346-888F-B3D07CE89066}"/>
              </a:ext>
            </a:extLst>
          </p:cNvPr>
          <p:cNvSpPr>
            <a:spLocks noGrp="1"/>
          </p:cNvSpPr>
          <p:nvPr>
            <p:ph type="pic" sz="quarter" idx="10"/>
          </p:nvPr>
        </p:nvSpPr>
        <p:spPr>
          <a:xfrm>
            <a:off x="341313" y="2414588"/>
            <a:ext cx="1974825" cy="1781175"/>
          </a:xfrm>
        </p:spPr>
        <p:txBody>
          <a:bodyPr/>
          <a:lstStyle>
            <a:lvl1pPr>
              <a:defRPr sz="1100"/>
            </a:lvl1pPr>
          </a:lstStyle>
          <a:p>
            <a:endParaRPr lang="en-US"/>
          </a:p>
        </p:txBody>
      </p:sp>
      <p:sp>
        <p:nvSpPr>
          <p:cNvPr id="17" name="Picture Placeholder 2">
            <a:extLst>
              <a:ext uri="{FF2B5EF4-FFF2-40B4-BE49-F238E27FC236}">
                <a16:creationId xmlns="" xmlns:a16="http://schemas.microsoft.com/office/drawing/2014/main" id="{7880152E-744E-7044-84B0-9F1E5F5D8671}"/>
              </a:ext>
            </a:extLst>
          </p:cNvPr>
          <p:cNvSpPr>
            <a:spLocks noGrp="1"/>
          </p:cNvSpPr>
          <p:nvPr>
            <p:ph type="pic" sz="quarter" idx="11"/>
          </p:nvPr>
        </p:nvSpPr>
        <p:spPr>
          <a:xfrm>
            <a:off x="2399953" y="2418237"/>
            <a:ext cx="1944216" cy="1781175"/>
          </a:xfrm>
        </p:spPr>
        <p:txBody>
          <a:bodyPr/>
          <a:lstStyle>
            <a:lvl1pPr>
              <a:defRPr sz="1100"/>
            </a:lvl1pPr>
          </a:lstStyle>
          <a:p>
            <a:endParaRPr lang="en-US"/>
          </a:p>
        </p:txBody>
      </p:sp>
      <p:sp>
        <p:nvSpPr>
          <p:cNvPr id="18" name="Picture Placeholder 2">
            <a:extLst>
              <a:ext uri="{FF2B5EF4-FFF2-40B4-BE49-F238E27FC236}">
                <a16:creationId xmlns="" xmlns:a16="http://schemas.microsoft.com/office/drawing/2014/main" id="{ADD212CA-7BC5-C042-B3B6-A3C900C6E367}"/>
              </a:ext>
            </a:extLst>
          </p:cNvPr>
          <p:cNvSpPr>
            <a:spLocks noGrp="1"/>
          </p:cNvSpPr>
          <p:nvPr>
            <p:ph type="pic" sz="quarter" idx="12"/>
          </p:nvPr>
        </p:nvSpPr>
        <p:spPr>
          <a:xfrm>
            <a:off x="4427984" y="2429590"/>
            <a:ext cx="2016223" cy="1781175"/>
          </a:xfrm>
        </p:spPr>
        <p:txBody>
          <a:bodyPr/>
          <a:lstStyle>
            <a:lvl1pPr>
              <a:defRPr sz="1100"/>
            </a:lvl1pPr>
          </a:lstStyle>
          <a:p>
            <a:endParaRPr lang="en-US"/>
          </a:p>
        </p:txBody>
      </p:sp>
      <p:sp>
        <p:nvSpPr>
          <p:cNvPr id="19" name="Picture Placeholder 2">
            <a:extLst>
              <a:ext uri="{FF2B5EF4-FFF2-40B4-BE49-F238E27FC236}">
                <a16:creationId xmlns="" xmlns:a16="http://schemas.microsoft.com/office/drawing/2014/main" id="{F5660D3C-93AD-1C4B-B9B4-5B9CEDDC2F44}"/>
              </a:ext>
            </a:extLst>
          </p:cNvPr>
          <p:cNvSpPr>
            <a:spLocks noGrp="1"/>
          </p:cNvSpPr>
          <p:nvPr>
            <p:ph type="pic" sz="quarter" idx="13"/>
          </p:nvPr>
        </p:nvSpPr>
        <p:spPr>
          <a:xfrm>
            <a:off x="6528022" y="2421292"/>
            <a:ext cx="2160239" cy="1781175"/>
          </a:xfrm>
        </p:spPr>
        <p:txBody>
          <a:bodyPr/>
          <a:lstStyle>
            <a:lvl1pPr>
              <a:defRPr sz="1100"/>
            </a:lvl1pPr>
          </a:lstStyle>
          <a:p>
            <a:endParaRPr lang="en-US"/>
          </a:p>
        </p:txBody>
      </p:sp>
      <p:sp>
        <p:nvSpPr>
          <p:cNvPr id="20" name="Picture Placeholder 2">
            <a:extLst>
              <a:ext uri="{FF2B5EF4-FFF2-40B4-BE49-F238E27FC236}">
                <a16:creationId xmlns="" xmlns:a16="http://schemas.microsoft.com/office/drawing/2014/main" id="{61DEF7D7-758A-3548-8F3A-B15BEB0EE6EE}"/>
              </a:ext>
            </a:extLst>
          </p:cNvPr>
          <p:cNvSpPr>
            <a:spLocks noGrp="1"/>
          </p:cNvSpPr>
          <p:nvPr>
            <p:ph type="pic" sz="quarter" idx="14"/>
          </p:nvPr>
        </p:nvSpPr>
        <p:spPr>
          <a:xfrm>
            <a:off x="341313" y="4264640"/>
            <a:ext cx="4806751" cy="1781175"/>
          </a:xfrm>
        </p:spPr>
        <p:txBody>
          <a:bodyPr/>
          <a:lstStyle>
            <a:lvl1pPr>
              <a:defRPr sz="1100"/>
            </a:lvl1pPr>
          </a:lstStyle>
          <a:p>
            <a:endParaRPr lang="en-US"/>
          </a:p>
        </p:txBody>
      </p:sp>
      <p:pic>
        <p:nvPicPr>
          <p:cNvPr id="21" name="Picture 20">
            <a:extLst>
              <a:ext uri="{FF2B5EF4-FFF2-40B4-BE49-F238E27FC236}">
                <a16:creationId xmlns="" xmlns:a16="http://schemas.microsoft.com/office/drawing/2014/main" id="{4C8C7BE3-CD16-CB49-8563-2D4F81BC91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12024" y="266052"/>
            <a:ext cx="2573545" cy="1164223"/>
          </a:xfrm>
          <a:prstGeom prst="rect">
            <a:avLst/>
          </a:prstGeom>
        </p:spPr>
      </p:pic>
    </p:spTree>
    <p:extLst>
      <p:ext uri="{BB962C8B-B14F-4D97-AF65-F5344CB8AC3E}">
        <p14:creationId xmlns:p14="http://schemas.microsoft.com/office/powerpoint/2010/main" val="1702362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ZA" altLang="en-US"/>
          </a:p>
        </p:txBody>
      </p:sp>
    </p:spTree>
    <p:extLst>
      <p:ext uri="{BB962C8B-B14F-4D97-AF65-F5344CB8AC3E}">
        <p14:creationId xmlns:p14="http://schemas.microsoft.com/office/powerpoint/2010/main" val="126616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dirty="0"/>
              <a:t>Click to edit Master title style</a:t>
            </a:r>
            <a:endParaRPr lang="en-ZA" dirty="0"/>
          </a:p>
        </p:txBody>
      </p:sp>
      <p:sp>
        <p:nvSpPr>
          <p:cNvPr id="5" name="Footer Placeholder 4"/>
          <p:cNvSpPr>
            <a:spLocks noGrp="1"/>
          </p:cNvSpPr>
          <p:nvPr>
            <p:ph type="ftr" sz="quarter" idx="13"/>
          </p:nvPr>
        </p:nvSpPr>
        <p:spPr/>
        <p:txBody>
          <a:bodyPr/>
          <a:lstStyle>
            <a:lvl1pPr>
              <a:lnSpc>
                <a:spcPct val="100000"/>
              </a:lnSpc>
              <a:defRPr>
                <a:solidFill>
                  <a:srgbClr val="023B61"/>
                </a:solidFill>
              </a:defRPr>
            </a:lvl1pPr>
          </a:lstStyle>
          <a:p>
            <a:pPr>
              <a:defRPr/>
            </a:pPr>
            <a:endParaRPr lang="en-ZA" altLang="en-US"/>
          </a:p>
        </p:txBody>
      </p:sp>
      <p:sp>
        <p:nvSpPr>
          <p:cNvPr id="11" name="Text Placeholder 10"/>
          <p:cNvSpPr>
            <a:spLocks noGrp="1"/>
          </p:cNvSpPr>
          <p:nvPr>
            <p:ph type="body" sz="quarter" idx="14"/>
          </p:nvPr>
        </p:nvSpPr>
        <p:spPr>
          <a:xfrm>
            <a:off x="250825" y="981075"/>
            <a:ext cx="4177159" cy="5111750"/>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0"/>
          <p:cNvSpPr>
            <a:spLocks noGrp="1"/>
          </p:cNvSpPr>
          <p:nvPr>
            <p:ph type="body" sz="quarter" idx="15"/>
          </p:nvPr>
        </p:nvSpPr>
        <p:spPr>
          <a:xfrm>
            <a:off x="4716016" y="985267"/>
            <a:ext cx="4177159" cy="5111750"/>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130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content, 2 image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51520" y="6165304"/>
            <a:ext cx="4292772" cy="215987"/>
          </a:xfrm>
          <a:prstGeom prst="rect">
            <a:avLst/>
          </a:prstGeom>
        </p:spPr>
        <p:txBody>
          <a:bodyPr tIns="18000" rtlCol="0">
            <a:noAutofit/>
          </a:bodyPr>
          <a:lstStyle>
            <a:lvl1pPr marL="0" indent="0">
              <a:lnSpc>
                <a:spcPct val="100000"/>
              </a:lnSpc>
              <a:buFont typeface="Arial" panose="020B0604020202020204" pitchFamily="34" charset="0"/>
              <a:buNone/>
              <a:defRPr lang="en-US" sz="900" b="0" dirty="0" smtClean="0">
                <a:solidFill>
                  <a:srgbClr val="023B61"/>
                </a:solidFill>
              </a:defRPr>
            </a:lvl1pPr>
          </a:lstStyle>
          <a:p>
            <a:pPr lvl="0"/>
            <a:r>
              <a:rPr lang="en-US"/>
              <a:t>Click to edit Master text styles</a:t>
            </a:r>
          </a:p>
        </p:txBody>
      </p:sp>
      <p:sp>
        <p:nvSpPr>
          <p:cNvPr id="11" name="Text Placeholder 8"/>
          <p:cNvSpPr>
            <a:spLocks noGrp="1"/>
          </p:cNvSpPr>
          <p:nvPr>
            <p:ph type="body" sz="quarter" idx="15"/>
          </p:nvPr>
        </p:nvSpPr>
        <p:spPr>
          <a:xfrm>
            <a:off x="4599013" y="6165304"/>
            <a:ext cx="4293467" cy="216024"/>
          </a:xfrm>
          <a:prstGeom prst="rect">
            <a:avLst/>
          </a:prstGeom>
        </p:spPr>
        <p:txBody>
          <a:bodyPr tIns="18000" rtlCol="0">
            <a:noAutofit/>
          </a:bodyPr>
          <a:lstStyle>
            <a:lvl1pPr marL="0" indent="0">
              <a:lnSpc>
                <a:spcPct val="100000"/>
              </a:lnSpc>
              <a:buFont typeface="Arial" panose="020B0604020202020204" pitchFamily="34" charset="0"/>
              <a:buNone/>
              <a:defRPr lang="en-US" sz="900" b="0" dirty="0" smtClean="0">
                <a:solidFill>
                  <a:srgbClr val="023B61"/>
                </a:solidFill>
              </a:defRPr>
            </a:lvl1pPr>
          </a:lstStyle>
          <a:p>
            <a:pPr lvl="0"/>
            <a:r>
              <a:rPr lang="en-US"/>
              <a:t>Click to edit Master text styles</a:t>
            </a:r>
          </a:p>
        </p:txBody>
      </p:sp>
      <p:sp>
        <p:nvSpPr>
          <p:cNvPr id="4" name="Title 3"/>
          <p:cNvSpPr>
            <a:spLocks noGrp="1"/>
          </p:cNvSpPr>
          <p:nvPr>
            <p:ph type="title"/>
          </p:nvPr>
        </p:nvSpPr>
        <p:spPr/>
        <p:txBody>
          <a:bodyPr/>
          <a:lstStyle>
            <a:lvl1pPr>
              <a:lnSpc>
                <a:spcPct val="100000"/>
              </a:lnSpc>
              <a:defRPr>
                <a:solidFill>
                  <a:srgbClr val="023B61"/>
                </a:solidFill>
              </a:defRPr>
            </a:lvl1pPr>
          </a:lstStyle>
          <a:p>
            <a:r>
              <a:rPr lang="en-US" dirty="0"/>
              <a:t>Click to edit Master title style</a:t>
            </a:r>
            <a:endParaRPr lang="en-ZA" dirty="0"/>
          </a:p>
        </p:txBody>
      </p:sp>
      <p:sp>
        <p:nvSpPr>
          <p:cNvPr id="12" name="Picture Placeholder 6"/>
          <p:cNvSpPr>
            <a:spLocks noGrp="1"/>
          </p:cNvSpPr>
          <p:nvPr>
            <p:ph type="pic" sz="quarter" idx="12"/>
          </p:nvPr>
        </p:nvSpPr>
        <p:spPr>
          <a:xfrm>
            <a:off x="250825" y="4365104"/>
            <a:ext cx="4293467" cy="1727200"/>
          </a:xfrm>
          <a:solidFill>
            <a:schemeClr val="bg2">
              <a:lumMod val="20000"/>
              <a:lumOff val="80000"/>
            </a:schemeClr>
          </a:solidFill>
        </p:spPr>
        <p:txBody>
          <a:bodyPr>
            <a:normAutofit/>
          </a:bodyPr>
          <a:lstStyle>
            <a:lvl1pPr marL="0" indent="0">
              <a:lnSpc>
                <a:spcPct val="100000"/>
              </a:lnSpc>
              <a:buFont typeface="Arial" panose="020B0604020202020204" pitchFamily="34" charset="0"/>
              <a:buNone/>
              <a:defRPr sz="1400"/>
            </a:lvl1pPr>
          </a:lstStyle>
          <a:p>
            <a:endParaRPr lang="en-ZA" dirty="0"/>
          </a:p>
        </p:txBody>
      </p:sp>
      <p:sp>
        <p:nvSpPr>
          <p:cNvPr id="13" name="Picture Placeholder 6"/>
          <p:cNvSpPr>
            <a:spLocks noGrp="1"/>
          </p:cNvSpPr>
          <p:nvPr>
            <p:ph type="pic" sz="quarter" idx="14"/>
          </p:nvPr>
        </p:nvSpPr>
        <p:spPr>
          <a:xfrm>
            <a:off x="4599013" y="4365104"/>
            <a:ext cx="4293467" cy="1727200"/>
          </a:xfrm>
          <a:solidFill>
            <a:schemeClr val="bg2">
              <a:lumMod val="20000"/>
              <a:lumOff val="80000"/>
            </a:schemeClr>
          </a:solidFill>
        </p:spPr>
        <p:txBody>
          <a:bodyPr>
            <a:normAutofit/>
          </a:bodyPr>
          <a:lstStyle>
            <a:lvl1pPr marL="0" indent="0">
              <a:lnSpc>
                <a:spcPct val="100000"/>
              </a:lnSpc>
              <a:buFont typeface="Arial" panose="020B0604020202020204" pitchFamily="34" charset="0"/>
              <a:buNone/>
              <a:defRPr sz="1400"/>
            </a:lvl1pPr>
          </a:lstStyle>
          <a:p>
            <a:endParaRPr lang="en-ZA" dirty="0"/>
          </a:p>
        </p:txBody>
      </p:sp>
      <p:sp>
        <p:nvSpPr>
          <p:cNvPr id="16" name="Text Placeholder 10"/>
          <p:cNvSpPr>
            <a:spLocks noGrp="1"/>
          </p:cNvSpPr>
          <p:nvPr>
            <p:ph type="body" sz="quarter" idx="16"/>
          </p:nvPr>
        </p:nvSpPr>
        <p:spPr>
          <a:xfrm>
            <a:off x="250825" y="981075"/>
            <a:ext cx="8641655" cy="3311029"/>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4554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2 content,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a:t>Click to edit Master title style</a:t>
            </a:r>
            <a:endParaRPr lang="en-ZA" dirty="0"/>
          </a:p>
        </p:txBody>
      </p:sp>
      <p:sp>
        <p:nvSpPr>
          <p:cNvPr id="9" name="Text Placeholder 8"/>
          <p:cNvSpPr>
            <a:spLocks noGrp="1"/>
          </p:cNvSpPr>
          <p:nvPr>
            <p:ph type="body" sz="quarter" idx="13"/>
          </p:nvPr>
        </p:nvSpPr>
        <p:spPr>
          <a:xfrm>
            <a:off x="250825" y="6164361"/>
            <a:ext cx="4293467" cy="216929"/>
          </a:xfrm>
          <a:prstGeom prst="rect">
            <a:avLst/>
          </a:prstGeom>
        </p:spPr>
        <p:txBody>
          <a:bodyPr tIns="18000">
            <a:noAutofit/>
          </a:bodyPr>
          <a:lstStyle>
            <a:lvl1pPr marL="0" indent="0">
              <a:lnSpc>
                <a:spcPct val="100000"/>
              </a:lnSpc>
              <a:buFont typeface="Arial" panose="020B0604020202020204" pitchFamily="34" charset="0"/>
              <a:buNone/>
              <a:defRPr sz="900"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1" name="Text Placeholder 8"/>
          <p:cNvSpPr>
            <a:spLocks noGrp="1"/>
          </p:cNvSpPr>
          <p:nvPr>
            <p:ph type="body" sz="quarter" idx="15"/>
          </p:nvPr>
        </p:nvSpPr>
        <p:spPr>
          <a:xfrm>
            <a:off x="4599709" y="6164361"/>
            <a:ext cx="4292772" cy="216967"/>
          </a:xfrm>
          <a:prstGeom prst="rect">
            <a:avLst/>
          </a:prstGeom>
        </p:spPr>
        <p:txBody>
          <a:bodyPr tIns="18000">
            <a:noAutofit/>
          </a:bodyPr>
          <a:lstStyle>
            <a:lvl1pPr marL="0" indent="0">
              <a:lnSpc>
                <a:spcPct val="100000"/>
              </a:lnSpc>
              <a:buFont typeface="Arial" panose="020B0604020202020204" pitchFamily="34" charset="0"/>
              <a:buNone/>
              <a:defRPr sz="900"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4" name="Picture Placeholder 6"/>
          <p:cNvSpPr>
            <a:spLocks noGrp="1"/>
          </p:cNvSpPr>
          <p:nvPr>
            <p:ph type="pic" sz="quarter" idx="12"/>
          </p:nvPr>
        </p:nvSpPr>
        <p:spPr>
          <a:xfrm>
            <a:off x="250825" y="4365104"/>
            <a:ext cx="4293467" cy="1727200"/>
          </a:xfrm>
          <a:solidFill>
            <a:schemeClr val="bg2">
              <a:lumMod val="20000"/>
              <a:lumOff val="80000"/>
            </a:schemeClr>
          </a:solidFill>
        </p:spPr>
        <p:txBody>
          <a:bodyPr>
            <a:normAutofit/>
          </a:bodyPr>
          <a:lstStyle>
            <a:lvl1pPr marL="0" indent="0">
              <a:lnSpc>
                <a:spcPct val="100000"/>
              </a:lnSpc>
              <a:buFont typeface="Arial" panose="020B0604020202020204" pitchFamily="34" charset="0"/>
              <a:buNone/>
              <a:defRPr sz="1400"/>
            </a:lvl1pPr>
          </a:lstStyle>
          <a:p>
            <a:endParaRPr lang="en-ZA" dirty="0"/>
          </a:p>
        </p:txBody>
      </p:sp>
      <p:sp>
        <p:nvSpPr>
          <p:cNvPr id="15" name="Picture Placeholder 6"/>
          <p:cNvSpPr>
            <a:spLocks noGrp="1"/>
          </p:cNvSpPr>
          <p:nvPr>
            <p:ph type="pic" sz="quarter" idx="14"/>
          </p:nvPr>
        </p:nvSpPr>
        <p:spPr>
          <a:xfrm>
            <a:off x="4599013" y="4365104"/>
            <a:ext cx="4293467" cy="1727200"/>
          </a:xfrm>
          <a:solidFill>
            <a:schemeClr val="bg2">
              <a:lumMod val="20000"/>
              <a:lumOff val="80000"/>
            </a:schemeClr>
          </a:solidFill>
        </p:spPr>
        <p:txBody>
          <a:bodyPr>
            <a:normAutofit/>
          </a:bodyPr>
          <a:lstStyle>
            <a:lvl1pPr marL="0" indent="0">
              <a:lnSpc>
                <a:spcPct val="100000"/>
              </a:lnSpc>
              <a:buFont typeface="Arial" panose="020B0604020202020204" pitchFamily="34" charset="0"/>
              <a:buNone/>
              <a:defRPr sz="1400"/>
            </a:lvl1pPr>
          </a:lstStyle>
          <a:p>
            <a:endParaRPr lang="en-ZA" dirty="0"/>
          </a:p>
        </p:txBody>
      </p:sp>
      <p:sp>
        <p:nvSpPr>
          <p:cNvPr id="17" name="Text Placeholder 10"/>
          <p:cNvSpPr>
            <a:spLocks noGrp="1"/>
          </p:cNvSpPr>
          <p:nvPr>
            <p:ph type="body" sz="quarter" idx="16"/>
          </p:nvPr>
        </p:nvSpPr>
        <p:spPr>
          <a:xfrm>
            <a:off x="250825" y="981075"/>
            <a:ext cx="4177159" cy="3235821"/>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0"/>
          <p:cNvSpPr>
            <a:spLocks noGrp="1"/>
          </p:cNvSpPr>
          <p:nvPr>
            <p:ph type="body" sz="quarter" idx="17"/>
          </p:nvPr>
        </p:nvSpPr>
        <p:spPr>
          <a:xfrm>
            <a:off x="4716016" y="985267"/>
            <a:ext cx="4177159" cy="3235821"/>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5847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on colour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33B61"/>
                </a:solidFill>
              </a:defRPr>
            </a:lvl1pPr>
          </a:lstStyle>
          <a:p>
            <a:r>
              <a:rPr lang="en-US" dirty="0"/>
              <a:t>Click to edit Master title style</a:t>
            </a:r>
            <a:endParaRPr lang="en-ZA" dirty="0"/>
          </a:p>
        </p:txBody>
      </p:sp>
      <p:sp>
        <p:nvSpPr>
          <p:cNvPr id="6" name="Rectangle 5"/>
          <p:cNvSpPr/>
          <p:nvPr userDrawn="1"/>
        </p:nvSpPr>
        <p:spPr>
          <a:xfrm>
            <a:off x="254301" y="908720"/>
            <a:ext cx="8642350" cy="56166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lnSpc>
                <a:spcPct val="100000"/>
              </a:lnSpc>
              <a:spcBef>
                <a:spcPts val="100"/>
              </a:spcBef>
              <a:spcAft>
                <a:spcPts val="100"/>
              </a:spcAft>
            </a:pPr>
            <a:endParaRPr lang="en-ZA" sz="1600"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825" y="6381328"/>
            <a:ext cx="8642350" cy="235906"/>
          </a:xfrm>
          <a:prstGeom prst="rect">
            <a:avLst/>
          </a:prstGeom>
        </p:spPr>
      </p:pic>
      <p:sp>
        <p:nvSpPr>
          <p:cNvPr id="8" name="Footer Placeholder 4"/>
          <p:cNvSpPr>
            <a:spLocks noGrp="1"/>
          </p:cNvSpPr>
          <p:nvPr>
            <p:ph type="ftr" sz="quarter" idx="3"/>
          </p:nvPr>
        </p:nvSpPr>
        <p:spPr>
          <a:xfrm>
            <a:off x="250825" y="6165898"/>
            <a:ext cx="8642350" cy="215430"/>
          </a:xfrm>
          <a:prstGeom prst="rect">
            <a:avLst/>
          </a:prstGeom>
        </p:spPr>
        <p:txBody>
          <a:bodyPr vert="horz" wrap="square" lIns="0" tIns="0" rIns="0" bIns="0" numCol="1" anchor="b" anchorCtr="0" compatLnSpc="1">
            <a:prstTxWarp prst="textNoShape">
              <a:avLst/>
            </a:prstTxWarp>
          </a:bodyPr>
          <a:lstStyle>
            <a:lvl1pPr eaLnBrk="1" hangingPunct="1">
              <a:lnSpc>
                <a:spcPct val="100000"/>
              </a:lnSpc>
              <a:defRPr sz="900">
                <a:solidFill>
                  <a:srgbClr val="033B61"/>
                </a:solidFill>
                <a:latin typeface="Arial" pitchFamily="34" charset="0"/>
              </a:defRPr>
            </a:lvl1pPr>
          </a:lstStyle>
          <a:p>
            <a:pPr>
              <a:defRPr/>
            </a:pPr>
            <a:endParaRPr lang="en-ZA" altLang="en-US"/>
          </a:p>
        </p:txBody>
      </p:sp>
      <p:sp>
        <p:nvSpPr>
          <p:cNvPr id="13" name="Text Placeholder 7"/>
          <p:cNvSpPr>
            <a:spLocks noGrp="1"/>
          </p:cNvSpPr>
          <p:nvPr>
            <p:ph type="body" sz="quarter" idx="11"/>
          </p:nvPr>
        </p:nvSpPr>
        <p:spPr>
          <a:xfrm>
            <a:off x="395536" y="981075"/>
            <a:ext cx="8352928" cy="511222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slide option 4">
    <p:spTree>
      <p:nvGrpSpPr>
        <p:cNvPr id="1" name=""/>
        <p:cNvGrpSpPr/>
        <p:nvPr/>
      </p:nvGrpSpPr>
      <p:grpSpPr>
        <a:xfrm>
          <a:off x="0" y="0"/>
          <a:ext cx="0" cy="0"/>
          <a:chOff x="0" y="0"/>
          <a:chExt cx="0" cy="0"/>
        </a:xfrm>
      </p:grpSpPr>
      <p:sp>
        <p:nvSpPr>
          <p:cNvPr id="5" name="Rectangle 4"/>
          <p:cNvSpPr/>
          <p:nvPr/>
        </p:nvSpPr>
        <p:spPr>
          <a:xfrm>
            <a:off x="0" y="0"/>
            <a:ext cx="3105150" cy="6858000"/>
          </a:xfrm>
          <a:prstGeom prst="rect">
            <a:avLst/>
          </a:prstGeom>
          <a:solidFill>
            <a:srgbClr val="02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a:solidFill>
                <a:srgbClr val="0C1533"/>
              </a:solidFill>
            </a:endParaRPr>
          </a:p>
        </p:txBody>
      </p:sp>
      <p:pic>
        <p:nvPicPr>
          <p:cNvPr id="6"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0400" y="622300"/>
            <a:ext cx="3309938"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
          <p:cNvSpPr txBox="1">
            <a:spLocks/>
          </p:cNvSpPr>
          <p:nvPr/>
        </p:nvSpPr>
        <p:spPr bwMode="auto">
          <a:xfrm>
            <a:off x="250825" y="6381750"/>
            <a:ext cx="28082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1000"/>
              </a:spcBef>
              <a:buFont typeface="Arial" charset="0"/>
              <a:buNone/>
            </a:pPr>
            <a:endParaRPr lang="en-ZA" altLang="en-US" sz="900">
              <a:solidFill>
                <a:schemeClr val="bg1"/>
              </a:solidFill>
              <a:ea typeface="Arial" charset="0"/>
              <a:cs typeface="Arial" charset="0"/>
            </a:endParaRPr>
          </a:p>
        </p:txBody>
      </p:sp>
      <p:sp>
        <p:nvSpPr>
          <p:cNvPr id="7" name="Title 1"/>
          <p:cNvSpPr>
            <a:spLocks noGrp="1"/>
          </p:cNvSpPr>
          <p:nvPr>
            <p:ph type="ctrTitle"/>
          </p:nvPr>
        </p:nvSpPr>
        <p:spPr>
          <a:xfrm>
            <a:off x="460829" y="819445"/>
            <a:ext cx="2351314" cy="1403055"/>
          </a:xfrm>
          <a:prstGeom prst="rect">
            <a:avLst/>
          </a:prstGeom>
        </p:spPr>
        <p:txBody>
          <a:bodyPr tIns="0" anchor="t"/>
          <a:lstStyle>
            <a:lvl1pPr algn="l">
              <a:lnSpc>
                <a:spcPct val="100000"/>
              </a:lnSpc>
              <a:defRPr sz="2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
        <p:nvSpPr>
          <p:cNvPr id="8" name="Subtitle 2"/>
          <p:cNvSpPr>
            <a:spLocks noGrp="1"/>
          </p:cNvSpPr>
          <p:nvPr>
            <p:ph type="subTitle" idx="1"/>
          </p:nvPr>
        </p:nvSpPr>
        <p:spPr>
          <a:xfrm>
            <a:off x="460829" y="3501008"/>
            <a:ext cx="1885950" cy="648072"/>
          </a:xfrm>
          <a:prstGeom prst="rect">
            <a:avLst/>
          </a:prstGeom>
        </p:spPr>
        <p:txBody>
          <a:bodyPr/>
          <a:lstStyle>
            <a:lvl1pPr marL="0" indent="0" algn="l">
              <a:lnSpc>
                <a:spcPct val="100000"/>
              </a:lnSpc>
              <a:buNone/>
              <a:defRPr sz="1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10" name="Text Placeholder 2"/>
          <p:cNvSpPr>
            <a:spLocks noGrp="1"/>
          </p:cNvSpPr>
          <p:nvPr>
            <p:ph type="body" idx="10"/>
          </p:nvPr>
        </p:nvSpPr>
        <p:spPr>
          <a:xfrm>
            <a:off x="460829" y="2396514"/>
            <a:ext cx="2351314" cy="823912"/>
          </a:xfrm>
          <a:prstGeom prst="rect">
            <a:avLst/>
          </a:prstGeom>
        </p:spPr>
        <p:txBody>
          <a:bodyPr/>
          <a:lstStyle>
            <a:lvl1pPr marL="0" indent="0">
              <a:lnSpc>
                <a:spcPct val="100000"/>
              </a:lnSpc>
              <a:buNone/>
              <a:defRPr sz="1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911715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Heading Sub Heading 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250825" y="5517232"/>
            <a:ext cx="8642350" cy="720080"/>
          </a:xfrm>
          <a:prstGeom prst="rect">
            <a:avLst/>
          </a:prstGeom>
          <a:solidFill>
            <a:srgbClr val="839AB3"/>
          </a:solidFill>
          <a:ln w="12700">
            <a:noFill/>
          </a:ln>
          <a:effectLst/>
        </p:spPr>
        <p:txBody>
          <a:bodyPr anchor="ctr"/>
          <a:lstStyle>
            <a:lvl1pPr marL="0" indent="0" algn="ctr">
              <a:lnSpc>
                <a:spcPct val="100000"/>
              </a:lnSpc>
              <a:spcBef>
                <a:spcPts val="0"/>
              </a:spcBef>
              <a:buNone/>
              <a:defRPr sz="1600">
                <a:solidFill>
                  <a:schemeClr val="bg1"/>
                </a:solidFill>
              </a:defRPr>
            </a:lvl1pPr>
          </a:lstStyle>
          <a:p>
            <a:pPr lvl="0"/>
            <a:r>
              <a:rPr lang="en-US"/>
              <a:t>Click to edit Master text styles</a:t>
            </a:r>
          </a:p>
        </p:txBody>
      </p:sp>
      <p:sp>
        <p:nvSpPr>
          <p:cNvPr id="10" name="Title 5"/>
          <p:cNvSpPr>
            <a:spLocks noGrp="1"/>
          </p:cNvSpPr>
          <p:nvPr>
            <p:ph type="title"/>
          </p:nvPr>
        </p:nvSpPr>
        <p:spPr>
          <a:xfrm>
            <a:off x="250825" y="179388"/>
            <a:ext cx="6915150" cy="719137"/>
          </a:xfrm>
        </p:spPr>
        <p:txBody>
          <a:bodyPr/>
          <a:lstStyle>
            <a:lvl1pPr>
              <a:lnSpc>
                <a:spcPct val="100000"/>
              </a:lnSpc>
              <a:defRPr>
                <a:solidFill>
                  <a:srgbClr val="023B61"/>
                </a:solidFill>
              </a:defRPr>
            </a:lvl1pPr>
          </a:lstStyle>
          <a:p>
            <a:r>
              <a:rPr lang="en-US" dirty="0"/>
              <a:t>Click to edit Master title style</a:t>
            </a:r>
            <a:endParaRPr lang="en-ZA" dirty="0"/>
          </a:p>
        </p:txBody>
      </p:sp>
      <p:sp>
        <p:nvSpPr>
          <p:cNvPr id="8" name="Text Placeholder 7"/>
          <p:cNvSpPr>
            <a:spLocks noGrp="1"/>
          </p:cNvSpPr>
          <p:nvPr>
            <p:ph type="body" sz="quarter" idx="17"/>
          </p:nvPr>
        </p:nvSpPr>
        <p:spPr>
          <a:xfrm>
            <a:off x="261458" y="971127"/>
            <a:ext cx="8631717" cy="346135"/>
          </a:xfrm>
          <a:prstGeom prst="rect">
            <a:avLst/>
          </a:prstGeom>
        </p:spPr>
        <p:txBody>
          <a:bodyPr anchor="ctr"/>
          <a:lstStyle>
            <a:lvl1pPr marL="0" indent="0">
              <a:lnSpc>
                <a:spcPct val="100000"/>
              </a:lnSpc>
              <a:buSzPct val="150000"/>
              <a:buFont typeface="Arial" charset="0"/>
              <a:buNone/>
              <a:defRPr lang="en-US" sz="14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a:t>Click to edit Master text styles</a:t>
            </a:r>
          </a:p>
        </p:txBody>
      </p:sp>
      <p:sp>
        <p:nvSpPr>
          <p:cNvPr id="13" name="Text Placeholder 10"/>
          <p:cNvSpPr>
            <a:spLocks noGrp="1"/>
          </p:cNvSpPr>
          <p:nvPr>
            <p:ph type="body" sz="quarter" idx="12"/>
          </p:nvPr>
        </p:nvSpPr>
        <p:spPr>
          <a:xfrm>
            <a:off x="250825" y="1484783"/>
            <a:ext cx="8642350" cy="3888433"/>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15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ading 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250825" y="5517232"/>
            <a:ext cx="8642350" cy="720080"/>
          </a:xfrm>
          <a:prstGeom prst="rect">
            <a:avLst/>
          </a:prstGeom>
          <a:solidFill>
            <a:srgbClr val="839AB3"/>
          </a:solidFill>
          <a:ln w="12700">
            <a:noFill/>
          </a:ln>
          <a:effectLst/>
        </p:spPr>
        <p:txBody>
          <a:bodyPr anchor="ctr"/>
          <a:lstStyle>
            <a:lvl1pPr marL="0" indent="0" algn="ctr">
              <a:lnSpc>
                <a:spcPct val="100000"/>
              </a:lnSpc>
              <a:spcBef>
                <a:spcPts val="0"/>
              </a:spcBef>
              <a:buNone/>
              <a:defRPr sz="1600">
                <a:solidFill>
                  <a:schemeClr val="bg1"/>
                </a:solidFill>
              </a:defRPr>
            </a:lvl1pPr>
          </a:lstStyle>
          <a:p>
            <a:pPr lvl="0"/>
            <a:r>
              <a:rPr lang="en-US"/>
              <a:t>Click to edit Master text styles</a:t>
            </a:r>
          </a:p>
        </p:txBody>
      </p:sp>
      <p:sp>
        <p:nvSpPr>
          <p:cNvPr id="10" name="Title 5"/>
          <p:cNvSpPr>
            <a:spLocks noGrp="1"/>
          </p:cNvSpPr>
          <p:nvPr>
            <p:ph type="title"/>
          </p:nvPr>
        </p:nvSpPr>
        <p:spPr>
          <a:xfrm>
            <a:off x="250825" y="179388"/>
            <a:ext cx="6915150" cy="719137"/>
          </a:xfrm>
        </p:spPr>
        <p:txBody>
          <a:bodyPr/>
          <a:lstStyle>
            <a:lvl1pPr>
              <a:lnSpc>
                <a:spcPct val="100000"/>
              </a:lnSpc>
              <a:defRPr>
                <a:solidFill>
                  <a:srgbClr val="023B61"/>
                </a:solidFill>
              </a:defRPr>
            </a:lvl1pPr>
          </a:lstStyle>
          <a:p>
            <a:r>
              <a:rPr lang="en-US" dirty="0"/>
              <a:t>Click to edit Master title style</a:t>
            </a:r>
            <a:endParaRPr lang="en-ZA" dirty="0"/>
          </a:p>
        </p:txBody>
      </p:sp>
      <p:sp>
        <p:nvSpPr>
          <p:cNvPr id="9" name="Text Placeholder 10"/>
          <p:cNvSpPr>
            <a:spLocks noGrp="1"/>
          </p:cNvSpPr>
          <p:nvPr>
            <p:ph type="body" sz="quarter" idx="12"/>
          </p:nvPr>
        </p:nvSpPr>
        <p:spPr>
          <a:xfrm>
            <a:off x="250825" y="981075"/>
            <a:ext cx="8642350" cy="4464149"/>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1656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Heading Sub Heading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rgbClr val="023B61"/>
                </a:solidFill>
              </a:defRPr>
            </a:lvl1pPr>
          </a:lstStyle>
          <a:p>
            <a:r>
              <a:rPr lang="en-US" dirty="0"/>
              <a:t>Click to edit Master title style</a:t>
            </a:r>
            <a:endParaRPr lang="en-ZA" dirty="0"/>
          </a:p>
        </p:txBody>
      </p:sp>
      <p:sp>
        <p:nvSpPr>
          <p:cNvPr id="7" name="Footer Placeholder 4"/>
          <p:cNvSpPr>
            <a:spLocks noGrp="1"/>
          </p:cNvSpPr>
          <p:nvPr>
            <p:ph type="ftr" sz="quarter" idx="16"/>
          </p:nvPr>
        </p:nvSpPr>
        <p:spPr/>
        <p:txBody>
          <a:bodyPr/>
          <a:lstStyle>
            <a:lvl1pPr>
              <a:defRPr/>
            </a:lvl1pPr>
          </a:lstStyle>
          <a:p>
            <a:pPr>
              <a:defRPr/>
            </a:pPr>
            <a:endParaRPr lang="en-ZA" altLang="en-US"/>
          </a:p>
        </p:txBody>
      </p:sp>
      <p:sp>
        <p:nvSpPr>
          <p:cNvPr id="10" name="Text Placeholder 7"/>
          <p:cNvSpPr>
            <a:spLocks noGrp="1"/>
          </p:cNvSpPr>
          <p:nvPr>
            <p:ph type="body" sz="quarter" idx="17"/>
          </p:nvPr>
        </p:nvSpPr>
        <p:spPr>
          <a:xfrm>
            <a:off x="261458" y="971127"/>
            <a:ext cx="8631717" cy="346135"/>
          </a:xfrm>
          <a:prstGeom prst="rect">
            <a:avLst/>
          </a:prstGeom>
        </p:spPr>
        <p:txBody>
          <a:bodyPr anchor="ctr"/>
          <a:lstStyle>
            <a:lvl1pPr marL="0" indent="0">
              <a:buSzPct val="150000"/>
              <a:buFont typeface="Arial" charset="0"/>
              <a:buNone/>
              <a:defRPr lang="en-US" sz="14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a:t>Click to edit Master text styles</a:t>
            </a:r>
          </a:p>
        </p:txBody>
      </p:sp>
      <p:sp>
        <p:nvSpPr>
          <p:cNvPr id="12" name="Text Placeholder 10"/>
          <p:cNvSpPr>
            <a:spLocks noGrp="1"/>
          </p:cNvSpPr>
          <p:nvPr>
            <p:ph type="body" sz="quarter" idx="12"/>
          </p:nvPr>
        </p:nvSpPr>
        <p:spPr>
          <a:xfrm>
            <a:off x="250825" y="1484783"/>
            <a:ext cx="8642350" cy="4608041"/>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2487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Heading Sub Heading Content">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B435FDBD-7446-C842-8CDE-14233BA71C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357"/>
          <a:stretch/>
        </p:blipFill>
        <p:spPr>
          <a:xfrm>
            <a:off x="232238" y="4293096"/>
            <a:ext cx="2680186" cy="2087637"/>
          </a:xfrm>
          <a:prstGeom prst="rect">
            <a:avLst/>
          </a:prstGeom>
        </p:spPr>
      </p:pic>
      <p:sp>
        <p:nvSpPr>
          <p:cNvPr id="6" name="Title 5"/>
          <p:cNvSpPr>
            <a:spLocks noGrp="1"/>
          </p:cNvSpPr>
          <p:nvPr>
            <p:ph type="title"/>
          </p:nvPr>
        </p:nvSpPr>
        <p:spPr/>
        <p:txBody>
          <a:bodyPr/>
          <a:lstStyle>
            <a:lvl1pPr>
              <a:defRPr>
                <a:solidFill>
                  <a:srgbClr val="023B61"/>
                </a:solidFill>
              </a:defRPr>
            </a:lvl1pPr>
          </a:lstStyle>
          <a:p>
            <a:r>
              <a:rPr lang="en-US" dirty="0"/>
              <a:t>Click to edit Master title style</a:t>
            </a:r>
            <a:endParaRPr lang="en-ZA" dirty="0"/>
          </a:p>
        </p:txBody>
      </p:sp>
      <p:sp>
        <p:nvSpPr>
          <p:cNvPr id="7" name="Footer Placeholder 4"/>
          <p:cNvSpPr>
            <a:spLocks noGrp="1"/>
          </p:cNvSpPr>
          <p:nvPr>
            <p:ph type="ftr" sz="quarter" idx="16"/>
          </p:nvPr>
        </p:nvSpPr>
        <p:spPr/>
        <p:txBody>
          <a:bodyPr/>
          <a:lstStyle>
            <a:lvl1pPr>
              <a:defRPr/>
            </a:lvl1pPr>
          </a:lstStyle>
          <a:p>
            <a:pPr>
              <a:defRPr/>
            </a:pPr>
            <a:endParaRPr lang="en-ZA" altLang="en-US"/>
          </a:p>
        </p:txBody>
      </p:sp>
      <p:sp>
        <p:nvSpPr>
          <p:cNvPr id="10" name="Text Placeholder 7"/>
          <p:cNvSpPr>
            <a:spLocks noGrp="1"/>
          </p:cNvSpPr>
          <p:nvPr>
            <p:ph type="body" sz="quarter" idx="17"/>
          </p:nvPr>
        </p:nvSpPr>
        <p:spPr>
          <a:xfrm>
            <a:off x="261458" y="971127"/>
            <a:ext cx="8631717" cy="346135"/>
          </a:xfrm>
          <a:prstGeom prst="rect">
            <a:avLst/>
          </a:prstGeom>
        </p:spPr>
        <p:txBody>
          <a:bodyPr anchor="ctr"/>
          <a:lstStyle>
            <a:lvl1pPr marL="0" indent="0">
              <a:buSzPct val="150000"/>
              <a:buFont typeface="Arial" charset="0"/>
              <a:buNone/>
              <a:defRPr lang="en-US" sz="1400"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dirty="0"/>
              <a:t>Click to edit Master text styles</a:t>
            </a:r>
          </a:p>
        </p:txBody>
      </p:sp>
      <p:sp>
        <p:nvSpPr>
          <p:cNvPr id="12" name="Text Placeholder 10"/>
          <p:cNvSpPr>
            <a:spLocks noGrp="1"/>
          </p:cNvSpPr>
          <p:nvPr>
            <p:ph type="body" sz="quarter" idx="12"/>
          </p:nvPr>
        </p:nvSpPr>
        <p:spPr>
          <a:xfrm>
            <a:off x="250825" y="1484783"/>
            <a:ext cx="8642350" cy="4608041"/>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262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31131D08-96A6-BC4C-B2E9-566D4D8CD1EC}"/>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a:off x="6023992" y="3744513"/>
            <a:ext cx="3086692" cy="3101407"/>
          </a:xfrm>
          <a:prstGeom prst="rect">
            <a:avLst/>
          </a:prstGeom>
        </p:spPr>
      </p:pic>
      <p:sp>
        <p:nvSpPr>
          <p:cNvPr id="16" name="Subtitle 2">
            <a:extLst>
              <a:ext uri="{FF2B5EF4-FFF2-40B4-BE49-F238E27FC236}">
                <a16:creationId xmlns="" xmlns:a16="http://schemas.microsoft.com/office/drawing/2014/main" id="{8327094B-C978-6446-8FBC-B907483C4EC0}"/>
              </a:ext>
            </a:extLst>
          </p:cNvPr>
          <p:cNvSpPr>
            <a:spLocks noGrp="1"/>
          </p:cNvSpPr>
          <p:nvPr>
            <p:ph type="subTitle" idx="1"/>
          </p:nvPr>
        </p:nvSpPr>
        <p:spPr>
          <a:xfrm>
            <a:off x="5724128" y="2133001"/>
            <a:ext cx="3024336" cy="1653119"/>
          </a:xfrm>
          <a:prstGeom prst="rect">
            <a:avLst/>
          </a:prstGeom>
        </p:spPr>
        <p:txBody>
          <a:bodyPr tIns="36000">
            <a:noAutofit/>
          </a:bodyPr>
          <a:lstStyle>
            <a:lvl1pPr marL="0" indent="0" algn="l">
              <a:lnSpc>
                <a:spcPct val="100000"/>
              </a:lnSpc>
              <a:buNone/>
              <a:defRPr sz="1600" b="0">
                <a:solidFill>
                  <a:srgbClr val="023B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7" name="Title 1">
            <a:extLst>
              <a:ext uri="{FF2B5EF4-FFF2-40B4-BE49-F238E27FC236}">
                <a16:creationId xmlns="" xmlns:a16="http://schemas.microsoft.com/office/drawing/2014/main" id="{A5839AB9-ABBC-C847-8F5B-308BC8F1BA26}"/>
              </a:ext>
            </a:extLst>
          </p:cNvPr>
          <p:cNvSpPr>
            <a:spLocks noGrp="1"/>
          </p:cNvSpPr>
          <p:nvPr>
            <p:ph type="ctrTitle" hasCustomPrompt="1"/>
          </p:nvPr>
        </p:nvSpPr>
        <p:spPr>
          <a:xfrm>
            <a:off x="341906" y="1152774"/>
            <a:ext cx="5248461" cy="822169"/>
          </a:xfrm>
        </p:spPr>
        <p:txBody>
          <a:bodyPr anchor="b"/>
          <a:lstStyle>
            <a:lvl1pPr algn="l">
              <a:lnSpc>
                <a:spcPct val="100000"/>
              </a:lnSpc>
              <a:defRPr sz="2200">
                <a:solidFill>
                  <a:srgbClr val="023B61"/>
                </a:solidFill>
              </a:defRPr>
            </a:lvl1pPr>
          </a:lstStyle>
          <a:p>
            <a:r>
              <a:rPr lang="en-US" dirty="0"/>
              <a:t>CLICK TO EDIT MASTER TITLE STYLE</a:t>
            </a:r>
            <a:endParaRPr lang="en-ZA" dirty="0"/>
          </a:p>
        </p:txBody>
      </p:sp>
      <p:sp>
        <p:nvSpPr>
          <p:cNvPr id="18" name="Picture Placeholder 2">
            <a:extLst>
              <a:ext uri="{FF2B5EF4-FFF2-40B4-BE49-F238E27FC236}">
                <a16:creationId xmlns="" xmlns:a16="http://schemas.microsoft.com/office/drawing/2014/main" id="{C3DE110D-68FC-C74C-B66C-041EB7FD818A}"/>
              </a:ext>
            </a:extLst>
          </p:cNvPr>
          <p:cNvSpPr>
            <a:spLocks noGrp="1"/>
          </p:cNvSpPr>
          <p:nvPr>
            <p:ph type="pic" sz="quarter" idx="10"/>
          </p:nvPr>
        </p:nvSpPr>
        <p:spPr>
          <a:xfrm>
            <a:off x="336275" y="2133001"/>
            <a:ext cx="1367725" cy="1800000"/>
          </a:xfrm>
        </p:spPr>
        <p:txBody>
          <a:bodyPr/>
          <a:lstStyle>
            <a:lvl1pPr>
              <a:defRPr sz="1100"/>
            </a:lvl1pPr>
          </a:lstStyle>
          <a:p>
            <a:endParaRPr lang="en-US"/>
          </a:p>
        </p:txBody>
      </p:sp>
      <p:sp>
        <p:nvSpPr>
          <p:cNvPr id="19" name="Picture Placeholder 2">
            <a:extLst>
              <a:ext uri="{FF2B5EF4-FFF2-40B4-BE49-F238E27FC236}">
                <a16:creationId xmlns="" xmlns:a16="http://schemas.microsoft.com/office/drawing/2014/main" id="{BD26D3E6-9551-624E-9D77-54B9D0888709}"/>
              </a:ext>
            </a:extLst>
          </p:cNvPr>
          <p:cNvSpPr>
            <a:spLocks noGrp="1"/>
          </p:cNvSpPr>
          <p:nvPr>
            <p:ph type="pic" sz="quarter" idx="11"/>
          </p:nvPr>
        </p:nvSpPr>
        <p:spPr>
          <a:xfrm>
            <a:off x="1770975" y="2133001"/>
            <a:ext cx="2165025" cy="1800000"/>
          </a:xfrm>
        </p:spPr>
        <p:txBody>
          <a:bodyPr/>
          <a:lstStyle>
            <a:lvl1pPr>
              <a:defRPr sz="1100"/>
            </a:lvl1pPr>
          </a:lstStyle>
          <a:p>
            <a:endParaRPr lang="en-US"/>
          </a:p>
        </p:txBody>
      </p:sp>
      <p:sp>
        <p:nvSpPr>
          <p:cNvPr id="20" name="Picture Placeholder 2">
            <a:extLst>
              <a:ext uri="{FF2B5EF4-FFF2-40B4-BE49-F238E27FC236}">
                <a16:creationId xmlns="" xmlns:a16="http://schemas.microsoft.com/office/drawing/2014/main" id="{40F81E80-E75D-C44C-B27D-7DA26009D858}"/>
              </a:ext>
            </a:extLst>
          </p:cNvPr>
          <p:cNvSpPr>
            <a:spLocks noGrp="1"/>
          </p:cNvSpPr>
          <p:nvPr>
            <p:ph type="pic" sz="quarter" idx="12"/>
          </p:nvPr>
        </p:nvSpPr>
        <p:spPr>
          <a:xfrm>
            <a:off x="4002973" y="2133001"/>
            <a:ext cx="1587394" cy="936000"/>
          </a:xfrm>
        </p:spPr>
        <p:txBody>
          <a:bodyPr/>
          <a:lstStyle>
            <a:lvl1pPr>
              <a:defRPr sz="1100"/>
            </a:lvl1pPr>
          </a:lstStyle>
          <a:p>
            <a:endParaRPr lang="en-US"/>
          </a:p>
        </p:txBody>
      </p:sp>
      <p:sp>
        <p:nvSpPr>
          <p:cNvPr id="21" name="Picture Placeholder 2">
            <a:extLst>
              <a:ext uri="{FF2B5EF4-FFF2-40B4-BE49-F238E27FC236}">
                <a16:creationId xmlns="" xmlns:a16="http://schemas.microsoft.com/office/drawing/2014/main" id="{D4159607-B73B-1249-B1D3-28323F70D75E}"/>
              </a:ext>
            </a:extLst>
          </p:cNvPr>
          <p:cNvSpPr>
            <a:spLocks noGrp="1"/>
          </p:cNvSpPr>
          <p:nvPr>
            <p:ph type="pic" sz="quarter" idx="13"/>
          </p:nvPr>
        </p:nvSpPr>
        <p:spPr>
          <a:xfrm>
            <a:off x="4002973" y="3139322"/>
            <a:ext cx="1587394" cy="793679"/>
          </a:xfrm>
        </p:spPr>
        <p:txBody>
          <a:bodyPr/>
          <a:lstStyle>
            <a:lvl1pPr>
              <a:defRPr sz="1100"/>
            </a:lvl1pPr>
          </a:lstStyle>
          <a:p>
            <a:endParaRPr lang="en-US" dirty="0"/>
          </a:p>
        </p:txBody>
      </p:sp>
      <p:sp>
        <p:nvSpPr>
          <p:cNvPr id="22" name="Picture Placeholder 2">
            <a:extLst>
              <a:ext uri="{FF2B5EF4-FFF2-40B4-BE49-F238E27FC236}">
                <a16:creationId xmlns="" xmlns:a16="http://schemas.microsoft.com/office/drawing/2014/main" id="{24B255E3-BC62-6D41-B8CD-B93090339E65}"/>
              </a:ext>
            </a:extLst>
          </p:cNvPr>
          <p:cNvSpPr>
            <a:spLocks noGrp="1"/>
          </p:cNvSpPr>
          <p:nvPr>
            <p:ph type="pic" sz="quarter" idx="14"/>
          </p:nvPr>
        </p:nvSpPr>
        <p:spPr>
          <a:xfrm>
            <a:off x="4010992" y="4003322"/>
            <a:ext cx="1587394" cy="1225679"/>
          </a:xfrm>
        </p:spPr>
        <p:txBody>
          <a:bodyPr/>
          <a:lstStyle>
            <a:lvl1pPr>
              <a:defRPr sz="1100"/>
            </a:lvl1pPr>
          </a:lstStyle>
          <a:p>
            <a:endParaRPr lang="en-US" dirty="0"/>
          </a:p>
        </p:txBody>
      </p:sp>
      <p:sp>
        <p:nvSpPr>
          <p:cNvPr id="23" name="Picture Placeholder 2">
            <a:extLst>
              <a:ext uri="{FF2B5EF4-FFF2-40B4-BE49-F238E27FC236}">
                <a16:creationId xmlns="" xmlns:a16="http://schemas.microsoft.com/office/drawing/2014/main" id="{0B28CF86-0112-AD45-8773-1C18635D3D8C}"/>
              </a:ext>
            </a:extLst>
          </p:cNvPr>
          <p:cNvSpPr>
            <a:spLocks noGrp="1"/>
          </p:cNvSpPr>
          <p:nvPr>
            <p:ph type="pic" sz="quarter" idx="15"/>
          </p:nvPr>
        </p:nvSpPr>
        <p:spPr>
          <a:xfrm>
            <a:off x="2423598" y="4003321"/>
            <a:ext cx="1512402" cy="1225679"/>
          </a:xfrm>
        </p:spPr>
        <p:txBody>
          <a:bodyPr/>
          <a:lstStyle>
            <a:lvl1pPr>
              <a:defRPr sz="1100"/>
            </a:lvl1pPr>
          </a:lstStyle>
          <a:p>
            <a:endParaRPr lang="en-US" dirty="0"/>
          </a:p>
        </p:txBody>
      </p:sp>
      <p:sp>
        <p:nvSpPr>
          <p:cNvPr id="24" name="Picture Placeholder 2">
            <a:extLst>
              <a:ext uri="{FF2B5EF4-FFF2-40B4-BE49-F238E27FC236}">
                <a16:creationId xmlns="" xmlns:a16="http://schemas.microsoft.com/office/drawing/2014/main" id="{CA8C04FA-0A65-6848-861B-65752A0F9BB5}"/>
              </a:ext>
            </a:extLst>
          </p:cNvPr>
          <p:cNvSpPr>
            <a:spLocks noGrp="1"/>
          </p:cNvSpPr>
          <p:nvPr>
            <p:ph type="pic" sz="quarter" idx="16"/>
          </p:nvPr>
        </p:nvSpPr>
        <p:spPr>
          <a:xfrm>
            <a:off x="336274" y="4003321"/>
            <a:ext cx="2012331" cy="1225679"/>
          </a:xfrm>
        </p:spPr>
        <p:txBody>
          <a:bodyPr/>
          <a:lstStyle>
            <a:lvl1pPr>
              <a:defRPr sz="1100"/>
            </a:lvl1pPr>
          </a:lstStyle>
          <a:p>
            <a:endParaRPr lang="en-US" dirty="0"/>
          </a:p>
        </p:txBody>
      </p:sp>
      <p:sp>
        <p:nvSpPr>
          <p:cNvPr id="26" name="Rectangle 25">
            <a:extLst>
              <a:ext uri="{FF2B5EF4-FFF2-40B4-BE49-F238E27FC236}">
                <a16:creationId xmlns="" xmlns:a16="http://schemas.microsoft.com/office/drawing/2014/main" id="{8C694870-A24D-B942-970E-D0CBD2E1FE50}"/>
              </a:ext>
            </a:extLst>
          </p:cNvPr>
          <p:cNvSpPr/>
          <p:nvPr userDrawn="1"/>
        </p:nvSpPr>
        <p:spPr>
          <a:xfrm>
            <a:off x="251520" y="5286292"/>
            <a:ext cx="1183337" cy="200055"/>
          </a:xfrm>
          <a:prstGeom prst="rect">
            <a:avLst/>
          </a:prstGeom>
        </p:spPr>
        <p:txBody>
          <a:bodyPr wrap="none">
            <a:spAutoFit/>
          </a:bodyPr>
          <a:lstStyle/>
          <a:p>
            <a:r>
              <a:rPr lang="en-US" sz="700" b="0" i="0" dirty="0">
                <a:solidFill>
                  <a:srgbClr val="023B61"/>
                </a:solidFill>
                <a:effectLst/>
                <a:latin typeface="+mj-lt"/>
              </a:rPr>
              <a:t>Copyright ©, 2018, Sasol</a:t>
            </a:r>
            <a:endParaRPr lang="en-US" sz="700" b="0" dirty="0">
              <a:solidFill>
                <a:srgbClr val="023B61"/>
              </a:solidFill>
              <a:latin typeface="+mj-lt"/>
            </a:endParaRPr>
          </a:p>
        </p:txBody>
      </p:sp>
      <p:pic>
        <p:nvPicPr>
          <p:cNvPr id="27" name="Picture 26">
            <a:extLst>
              <a:ext uri="{FF2B5EF4-FFF2-40B4-BE49-F238E27FC236}">
                <a16:creationId xmlns="" xmlns:a16="http://schemas.microsoft.com/office/drawing/2014/main" id="{91FB68F4-F022-5440-BA97-5DDD290797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12024" y="266052"/>
            <a:ext cx="2573545" cy="1164223"/>
          </a:xfrm>
          <a:prstGeom prst="rect">
            <a:avLst/>
          </a:prstGeom>
        </p:spPr>
      </p:pic>
    </p:spTree>
    <p:extLst>
      <p:ext uri="{BB962C8B-B14F-4D97-AF65-F5344CB8AC3E}">
        <p14:creationId xmlns:p14="http://schemas.microsoft.com/office/powerpoint/2010/main" val="686345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ward-looking statement">
    <p:spTree>
      <p:nvGrpSpPr>
        <p:cNvPr id="1" name=""/>
        <p:cNvGrpSpPr/>
        <p:nvPr/>
      </p:nvGrpSpPr>
      <p:grpSpPr>
        <a:xfrm>
          <a:off x="0" y="0"/>
          <a:ext cx="0" cy="0"/>
          <a:chOff x="0" y="0"/>
          <a:chExt cx="0" cy="0"/>
        </a:xfrm>
      </p:grpSpPr>
      <p:sp>
        <p:nvSpPr>
          <p:cNvPr id="2" name="Title 5"/>
          <p:cNvSpPr txBox="1">
            <a:spLocks/>
          </p:cNvSpPr>
          <p:nvPr/>
        </p:nvSpPr>
        <p:spPr bwMode="auto">
          <a:xfrm>
            <a:off x="347663" y="179388"/>
            <a:ext cx="69611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lnSpc>
                <a:spcPct val="100000"/>
              </a:lnSpc>
              <a:defRPr/>
            </a:pPr>
            <a:r>
              <a:rPr lang="en-US" altLang="en-US" dirty="0">
                <a:solidFill>
                  <a:srgbClr val="023B61"/>
                </a:solidFill>
              </a:rPr>
              <a:t>Forward-looking statements</a:t>
            </a:r>
          </a:p>
        </p:txBody>
      </p:sp>
      <p:sp>
        <p:nvSpPr>
          <p:cNvPr id="3" name="Rectangle 2"/>
          <p:cNvSpPr>
            <a:spLocks noChangeArrowheads="1"/>
          </p:cNvSpPr>
          <p:nvPr/>
        </p:nvSpPr>
        <p:spPr bwMode="auto">
          <a:xfrm>
            <a:off x="250825" y="1052513"/>
            <a:ext cx="8642350" cy="512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nSpc>
                <a:spcPct val="125000"/>
              </a:lnSpc>
              <a:buNone/>
            </a:pPr>
            <a:r>
              <a:rPr lang="en-ZA" sz="1100" dirty="0">
                <a:solidFill>
                  <a:srgbClr val="023B61"/>
                </a:solidFill>
              </a:rPr>
              <a:t>Sasol may, in this document, make certain statements that are not historical facts that relate to analyses and other information which are based on forecasts of future results and estimates of amounts not yet determinable. These statements may also relate to our future prospects, developments and business strategies. Examples of such forward-looking statements include, but are not limited to, statements regarding exchange rate fluctuations, volume growth, increases in market share, total shareholder return, executing our growth projects (including LCCP), oil and gas reserves and cost reductions, including in connection with our BPEP, RP and our business performance outlook. Words such as “believe”, “anticipate”, “expect”, “intend", “seek”, “will”, “plan”, “could”, “may”, “endeavour”, “target”, “forecast” and “project” and similar expressions are intended to identify such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materialise,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are discussed more fully in our most recent annual report on Form 20-F filed on 28 August 2017 and in other filings with the United States Securities and Exchange Commission. The list of factors discussed therein is not exhaustive; when relying on forward-looking statements to make investment decisions, you should carefully consider both these factors and other uncertainties and events. Forward-looking statements apply only as of the date on which they are made, and we do not undertake any obligation to update or revise any of them, whether as a result of new information, future events or otherwise.</a:t>
            </a:r>
            <a:br>
              <a:rPr lang="en-ZA" sz="1100" dirty="0">
                <a:solidFill>
                  <a:srgbClr val="023B61"/>
                </a:solidFill>
              </a:rPr>
            </a:br>
            <a:endParaRPr lang="en-ZA" sz="1100" dirty="0">
              <a:solidFill>
                <a:srgbClr val="023B61"/>
              </a:solidFill>
            </a:endParaRPr>
          </a:p>
          <a:p>
            <a:pPr marL="0" indent="0">
              <a:lnSpc>
                <a:spcPct val="125000"/>
              </a:lnSpc>
              <a:buNone/>
            </a:pPr>
            <a:r>
              <a:rPr lang="en-US" sz="1100" b="1" dirty="0">
                <a:solidFill>
                  <a:srgbClr val="023B61"/>
                </a:solidFill>
              </a:rPr>
              <a:t>Please note:</a:t>
            </a:r>
            <a:r>
              <a:rPr lang="en-US" sz="1100" dirty="0">
                <a:solidFill>
                  <a:srgbClr val="023B61"/>
                </a:solidFill>
              </a:rPr>
              <a:t> One billion is defined as one thousand million. </a:t>
            </a:r>
            <a:r>
              <a:rPr lang="en-GB" sz="1100" dirty="0" err="1">
                <a:solidFill>
                  <a:srgbClr val="023B61"/>
                </a:solidFill>
              </a:rPr>
              <a:t>bbl</a:t>
            </a:r>
            <a:r>
              <a:rPr lang="en-GB" sz="1100" dirty="0">
                <a:solidFill>
                  <a:srgbClr val="023B61"/>
                </a:solidFill>
              </a:rPr>
              <a:t> </a:t>
            </a:r>
            <a:r>
              <a:rPr lang="mr-IN" sz="1100" dirty="0">
                <a:solidFill>
                  <a:srgbClr val="023B61"/>
                </a:solidFill>
              </a:rPr>
              <a:t>–</a:t>
            </a:r>
            <a:r>
              <a:rPr lang="en-GB" sz="1100" dirty="0">
                <a:solidFill>
                  <a:srgbClr val="023B61"/>
                </a:solidFill>
              </a:rPr>
              <a:t> barrel, </a:t>
            </a:r>
            <a:r>
              <a:rPr lang="en-GB" sz="1100" dirty="0" err="1">
                <a:solidFill>
                  <a:srgbClr val="023B61"/>
                </a:solidFill>
              </a:rPr>
              <a:t>bscf</a:t>
            </a:r>
            <a:r>
              <a:rPr lang="en-GB" sz="1100" dirty="0">
                <a:solidFill>
                  <a:srgbClr val="023B61"/>
                </a:solidFill>
              </a:rPr>
              <a:t> </a:t>
            </a:r>
            <a:r>
              <a:rPr lang="mr-IN" sz="1100" dirty="0">
                <a:solidFill>
                  <a:srgbClr val="023B61"/>
                </a:solidFill>
              </a:rPr>
              <a:t>–</a:t>
            </a:r>
            <a:r>
              <a:rPr lang="en-GB" sz="1100" dirty="0">
                <a:solidFill>
                  <a:srgbClr val="023B61"/>
                </a:solidFill>
              </a:rPr>
              <a:t> billion standard cubic feet, </a:t>
            </a:r>
            <a:r>
              <a:rPr lang="en-GB" sz="1100" dirty="0" err="1">
                <a:solidFill>
                  <a:srgbClr val="023B61"/>
                </a:solidFill>
              </a:rPr>
              <a:t>mmscf</a:t>
            </a:r>
            <a:r>
              <a:rPr lang="en-GB" sz="1100" dirty="0">
                <a:solidFill>
                  <a:srgbClr val="023B61"/>
                </a:solidFill>
              </a:rPr>
              <a:t> </a:t>
            </a:r>
            <a:r>
              <a:rPr lang="mr-IN" sz="1100" dirty="0">
                <a:solidFill>
                  <a:srgbClr val="023B61"/>
                </a:solidFill>
              </a:rPr>
              <a:t>–</a:t>
            </a:r>
            <a:r>
              <a:rPr lang="en-GB" sz="1100" dirty="0">
                <a:solidFill>
                  <a:srgbClr val="023B61"/>
                </a:solidFill>
              </a:rPr>
              <a:t> million standard cubic feet, oil references </a:t>
            </a:r>
            <a:r>
              <a:rPr lang="en-GB" sz="1100" dirty="0" err="1">
                <a:solidFill>
                  <a:srgbClr val="023B61"/>
                </a:solidFill>
              </a:rPr>
              <a:t>brent</a:t>
            </a:r>
            <a:r>
              <a:rPr lang="en-GB" sz="1100" dirty="0">
                <a:solidFill>
                  <a:srgbClr val="023B61"/>
                </a:solidFill>
              </a:rPr>
              <a:t> crude, </a:t>
            </a:r>
            <a:r>
              <a:rPr lang="en-GB" sz="1100" dirty="0" err="1">
                <a:solidFill>
                  <a:srgbClr val="023B61"/>
                </a:solidFill>
              </a:rPr>
              <a:t>mmboe</a:t>
            </a:r>
            <a:r>
              <a:rPr lang="en-GB" sz="1100" dirty="0">
                <a:solidFill>
                  <a:srgbClr val="023B61"/>
                </a:solidFill>
              </a:rPr>
              <a:t> </a:t>
            </a:r>
            <a:r>
              <a:rPr lang="mr-IN" sz="1100" dirty="0">
                <a:solidFill>
                  <a:srgbClr val="023B61"/>
                </a:solidFill>
              </a:rPr>
              <a:t>–</a:t>
            </a:r>
            <a:r>
              <a:rPr lang="en-GB" sz="1100" dirty="0">
                <a:solidFill>
                  <a:srgbClr val="023B61"/>
                </a:solidFill>
              </a:rPr>
              <a:t> million barrels oil equivalent</a:t>
            </a:r>
            <a:r>
              <a:rPr lang="en-US" sz="1100" dirty="0">
                <a:solidFill>
                  <a:srgbClr val="023B61"/>
                </a:solidFill>
              </a:rPr>
              <a:t>. All references to years refer to the financial year 30 June.</a:t>
            </a:r>
            <a:br>
              <a:rPr lang="en-US" sz="1100" dirty="0">
                <a:solidFill>
                  <a:srgbClr val="023B61"/>
                </a:solidFill>
              </a:rPr>
            </a:br>
            <a:r>
              <a:rPr lang="en-US" sz="1100" dirty="0">
                <a:solidFill>
                  <a:srgbClr val="023B61"/>
                </a:solidFill>
              </a:rPr>
              <a:t>Any reference to a calendar year is prefaced by the word “calendar”. </a:t>
            </a:r>
            <a:br>
              <a:rPr lang="en-US" sz="1100" dirty="0">
                <a:solidFill>
                  <a:srgbClr val="023B61"/>
                </a:solidFill>
              </a:rPr>
            </a:br>
            <a:r>
              <a:rPr lang="en-US" sz="1100" dirty="0">
                <a:solidFill>
                  <a:srgbClr val="023B61"/>
                </a:solidFill>
              </a:rPr>
              <a:t/>
            </a:r>
            <a:br>
              <a:rPr lang="en-US" sz="1100" dirty="0">
                <a:solidFill>
                  <a:srgbClr val="023B61"/>
                </a:solidFill>
              </a:rPr>
            </a:br>
            <a:r>
              <a:rPr lang="en-US" sz="1100" b="1" dirty="0">
                <a:solidFill>
                  <a:srgbClr val="023B61"/>
                </a:solidFill>
              </a:rPr>
              <a:t>Comprehensive additional information is available on our website: </a:t>
            </a:r>
            <a:r>
              <a:rPr lang="en-US" sz="1100" b="1" dirty="0" err="1">
                <a:solidFill>
                  <a:srgbClr val="023B61"/>
                </a:solidFill>
              </a:rPr>
              <a:t>www.sasol.com</a:t>
            </a:r>
            <a:endParaRPr lang="en-ZA" sz="1100" b="1" dirty="0">
              <a:solidFill>
                <a:srgbClr val="023B61"/>
              </a:solidFill>
            </a:endParaRPr>
          </a:p>
          <a:p>
            <a:endParaRPr lang="en-ZA" sz="1100" dirty="0">
              <a:solidFill>
                <a:srgbClr val="023B61"/>
              </a:solidFill>
            </a:endParaRPr>
          </a:p>
        </p:txBody>
      </p:sp>
    </p:spTree>
    <p:extLst>
      <p:ext uri="{BB962C8B-B14F-4D97-AF65-F5344CB8AC3E}">
        <p14:creationId xmlns:p14="http://schemas.microsoft.com/office/powerpoint/2010/main" val="136446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33B61"/>
                </a:solidFill>
              </a:defRPr>
            </a:lvl1pPr>
          </a:lstStyle>
          <a:p>
            <a:r>
              <a:rPr lang="en-US" dirty="0"/>
              <a:t>Click to edit Master title style</a:t>
            </a:r>
            <a:endParaRPr lang="en-ZA" dirty="0"/>
          </a:p>
        </p:txBody>
      </p:sp>
      <p:sp>
        <p:nvSpPr>
          <p:cNvPr id="4" name="Footer Placeholder 4"/>
          <p:cNvSpPr>
            <a:spLocks noGrp="1"/>
          </p:cNvSpPr>
          <p:nvPr>
            <p:ph type="ftr" sz="quarter" idx="10"/>
          </p:nvPr>
        </p:nvSpPr>
        <p:spPr/>
        <p:txBody>
          <a:bodyPr/>
          <a:lstStyle>
            <a:lvl1pPr>
              <a:lnSpc>
                <a:spcPct val="100000"/>
              </a:lnSpc>
              <a:defRPr/>
            </a:lvl1pPr>
          </a:lstStyle>
          <a:p>
            <a:pPr>
              <a:defRPr/>
            </a:pPr>
            <a:endParaRPr lang="en-ZA" altLang="en-US"/>
          </a:p>
        </p:txBody>
      </p:sp>
      <p:sp>
        <p:nvSpPr>
          <p:cNvPr id="11" name="Text Placeholder 10"/>
          <p:cNvSpPr>
            <a:spLocks noGrp="1"/>
          </p:cNvSpPr>
          <p:nvPr>
            <p:ph type="body" sz="quarter" idx="12"/>
          </p:nvPr>
        </p:nvSpPr>
        <p:spPr>
          <a:xfrm>
            <a:off x="250825" y="981075"/>
            <a:ext cx="8642350" cy="5111750"/>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501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left imag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16F48D84-511E-2D4E-BC46-185BC67246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357"/>
          <a:stretch/>
        </p:blipFill>
        <p:spPr>
          <a:xfrm>
            <a:off x="232238" y="4293096"/>
            <a:ext cx="2680186" cy="2087637"/>
          </a:xfrm>
          <a:prstGeom prst="rect">
            <a:avLst/>
          </a:prstGeom>
        </p:spPr>
      </p:pic>
      <p:sp>
        <p:nvSpPr>
          <p:cNvPr id="2" name="Title 1"/>
          <p:cNvSpPr>
            <a:spLocks noGrp="1"/>
          </p:cNvSpPr>
          <p:nvPr>
            <p:ph type="title"/>
          </p:nvPr>
        </p:nvSpPr>
        <p:spPr/>
        <p:txBody>
          <a:bodyPr/>
          <a:lstStyle>
            <a:lvl1pPr>
              <a:lnSpc>
                <a:spcPct val="100000"/>
              </a:lnSpc>
              <a:defRPr>
                <a:solidFill>
                  <a:srgbClr val="023B61"/>
                </a:solidFill>
              </a:defRPr>
            </a:lvl1pPr>
          </a:lstStyle>
          <a:p>
            <a:r>
              <a:rPr lang="en-US"/>
              <a:t>Click to edit Master title style</a:t>
            </a:r>
            <a:endParaRPr lang="en-ZA" dirty="0"/>
          </a:p>
        </p:txBody>
      </p:sp>
      <p:sp>
        <p:nvSpPr>
          <p:cNvPr id="5" name="Footer Placeholder 3"/>
          <p:cNvSpPr>
            <a:spLocks noGrp="1"/>
          </p:cNvSpPr>
          <p:nvPr>
            <p:ph type="ftr" sz="quarter" idx="10"/>
          </p:nvPr>
        </p:nvSpPr>
        <p:spPr>
          <a:xfrm>
            <a:off x="5651500" y="6092825"/>
            <a:ext cx="3241675" cy="215900"/>
          </a:xfrm>
        </p:spPr>
        <p:txBody>
          <a:bodyPr/>
          <a:lstStyle>
            <a:lvl1pPr>
              <a:lnSpc>
                <a:spcPct val="100000"/>
              </a:lnSpc>
              <a:defRPr dirty="0">
                <a:solidFill>
                  <a:srgbClr val="023B61"/>
                </a:solidFill>
              </a:defRPr>
            </a:lvl1pPr>
          </a:lstStyle>
          <a:p>
            <a:pPr>
              <a:defRPr/>
            </a:pPr>
            <a:endParaRPr lang="en-ZA" altLang="en-US"/>
          </a:p>
        </p:txBody>
      </p:sp>
      <p:sp>
        <p:nvSpPr>
          <p:cNvPr id="11" name="Text Placeholder 10"/>
          <p:cNvSpPr>
            <a:spLocks noGrp="1"/>
          </p:cNvSpPr>
          <p:nvPr>
            <p:ph type="body" sz="quarter" idx="12"/>
          </p:nvPr>
        </p:nvSpPr>
        <p:spPr>
          <a:xfrm>
            <a:off x="250825" y="981075"/>
            <a:ext cx="8642350" cy="4320133"/>
          </a:xfrm>
        </p:spPr>
        <p:txBody>
          <a:bodyPr/>
          <a:lstStyle>
            <a:lvl1pPr>
              <a:lnSpc>
                <a:spcPct val="100000"/>
              </a:lnSpc>
              <a:defRPr>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587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3B61"/>
                </a:solidFill>
              </a:defRPr>
            </a:lvl1pPr>
          </a:lstStyle>
          <a:p>
            <a:r>
              <a:rPr lang="en-US"/>
              <a:t>Click to edit Master title style</a:t>
            </a:r>
            <a:endParaRPr lang="en-ZA" dirty="0"/>
          </a:p>
        </p:txBody>
      </p:sp>
      <p:sp>
        <p:nvSpPr>
          <p:cNvPr id="3" name="Footer Placeholder 4"/>
          <p:cNvSpPr>
            <a:spLocks noGrp="1"/>
          </p:cNvSpPr>
          <p:nvPr>
            <p:ph type="ftr" sz="quarter" idx="10"/>
          </p:nvPr>
        </p:nvSpPr>
        <p:spPr/>
        <p:txBody>
          <a:bodyPr/>
          <a:lstStyle>
            <a:lvl1pPr>
              <a:defRPr/>
            </a:lvl1pPr>
          </a:lstStyle>
          <a:p>
            <a:pPr>
              <a:defRPr/>
            </a:pPr>
            <a:endParaRPr lang="en-ZA" altLang="en-US"/>
          </a:p>
        </p:txBody>
      </p:sp>
    </p:spTree>
    <p:extLst>
      <p:ext uri="{BB962C8B-B14F-4D97-AF65-F5344CB8AC3E}">
        <p14:creationId xmlns:p14="http://schemas.microsoft.com/office/powerpoint/2010/main" val="1492849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On Background Col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a:t>Click to edit Master title style</a:t>
            </a:r>
            <a:endParaRPr lang="en-ZA" dirty="0"/>
          </a:p>
        </p:txBody>
      </p:sp>
      <p:sp>
        <p:nvSpPr>
          <p:cNvPr id="3" name="Footer Placeholder 4"/>
          <p:cNvSpPr>
            <a:spLocks noGrp="1"/>
          </p:cNvSpPr>
          <p:nvPr>
            <p:ph type="ftr" sz="quarter" idx="10"/>
          </p:nvPr>
        </p:nvSpPr>
        <p:spPr/>
        <p:txBody>
          <a:bodyPr/>
          <a:lstStyle>
            <a:lvl1pPr>
              <a:lnSpc>
                <a:spcPct val="100000"/>
              </a:lnSpc>
              <a:defRPr/>
            </a:lvl1pPr>
          </a:lstStyle>
          <a:p>
            <a:pPr>
              <a:defRPr/>
            </a:pPr>
            <a:endParaRPr lang="en-ZA" altLang="en-US"/>
          </a:p>
        </p:txBody>
      </p:sp>
      <p:sp>
        <p:nvSpPr>
          <p:cNvPr id="4" name="Rounded Rectangle 3"/>
          <p:cNvSpPr/>
          <p:nvPr userDrawn="1"/>
        </p:nvSpPr>
        <p:spPr>
          <a:xfrm>
            <a:off x="251519" y="939650"/>
            <a:ext cx="8641656" cy="5185122"/>
          </a:xfrm>
          <a:prstGeom prst="roundRect">
            <a:avLst>
              <a:gd name="adj" fmla="val 2161"/>
            </a:avLst>
          </a:prstGeom>
          <a:solidFill>
            <a:schemeClr val="bg2"/>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spcBef>
                <a:spcPts val="100"/>
              </a:spcBef>
              <a:spcAft>
                <a:spcPts val="100"/>
              </a:spcAft>
            </a:pPr>
            <a:endParaRPr lang="en-ZA" sz="1400" dirty="0">
              <a:solidFill>
                <a:prstClr val="white"/>
              </a:solidFill>
            </a:endParaRPr>
          </a:p>
        </p:txBody>
      </p:sp>
      <p:sp>
        <p:nvSpPr>
          <p:cNvPr id="5" name="Rounded Rectangle 4"/>
          <p:cNvSpPr/>
          <p:nvPr userDrawn="1"/>
        </p:nvSpPr>
        <p:spPr>
          <a:xfrm>
            <a:off x="6011862" y="1083666"/>
            <a:ext cx="2736477" cy="4896544"/>
          </a:xfrm>
          <a:prstGeom prst="roundRect">
            <a:avLst>
              <a:gd name="adj" fmla="val 0"/>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spcBef>
                <a:spcPts val="100"/>
              </a:spcBef>
              <a:spcAft>
                <a:spcPts val="100"/>
              </a:spcAft>
            </a:pPr>
            <a:endParaRPr lang="en-ZA" sz="1400" dirty="0">
              <a:solidFill>
                <a:prstClr val="white"/>
              </a:solidFill>
            </a:endParaRPr>
          </a:p>
        </p:txBody>
      </p:sp>
      <p:sp>
        <p:nvSpPr>
          <p:cNvPr id="6" name="Text Placeholder 5"/>
          <p:cNvSpPr>
            <a:spLocks noGrp="1"/>
          </p:cNvSpPr>
          <p:nvPr>
            <p:ph type="body" sz="quarter" idx="12"/>
          </p:nvPr>
        </p:nvSpPr>
        <p:spPr>
          <a:xfrm>
            <a:off x="6084168" y="1155674"/>
            <a:ext cx="2592288" cy="4721598"/>
          </a:xfrm>
        </p:spPr>
        <p:txBody>
          <a:bodyPr lIns="36000"/>
          <a:lstStyle>
            <a:lvl1pPr>
              <a:lnSpc>
                <a:spcPct val="100000"/>
              </a:lnSpc>
              <a:defRPr b="0">
                <a:solidFill>
                  <a:srgbClr val="023B61"/>
                </a:solidFill>
              </a:defRPr>
            </a:lvl1pPr>
            <a:lvl2pPr marL="314325" indent="-249238">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On Background Col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a:t>Click to edit Master title style</a:t>
            </a:r>
            <a:endParaRPr lang="en-ZA" dirty="0"/>
          </a:p>
        </p:txBody>
      </p:sp>
      <p:sp>
        <p:nvSpPr>
          <p:cNvPr id="3" name="Footer Placeholder 4"/>
          <p:cNvSpPr>
            <a:spLocks noGrp="1"/>
          </p:cNvSpPr>
          <p:nvPr>
            <p:ph type="ftr" sz="quarter" idx="10"/>
          </p:nvPr>
        </p:nvSpPr>
        <p:spPr/>
        <p:txBody>
          <a:bodyPr/>
          <a:lstStyle>
            <a:lvl1pPr>
              <a:lnSpc>
                <a:spcPct val="100000"/>
              </a:lnSpc>
              <a:defRPr/>
            </a:lvl1pPr>
          </a:lstStyle>
          <a:p>
            <a:pPr>
              <a:defRPr/>
            </a:pPr>
            <a:endParaRPr lang="en-ZA" altLang="en-US"/>
          </a:p>
        </p:txBody>
      </p:sp>
      <p:sp>
        <p:nvSpPr>
          <p:cNvPr id="10" name="Rounded Rectangle 9"/>
          <p:cNvSpPr/>
          <p:nvPr userDrawn="1"/>
        </p:nvSpPr>
        <p:spPr>
          <a:xfrm>
            <a:off x="251519" y="941577"/>
            <a:ext cx="8641656" cy="5185122"/>
          </a:xfrm>
          <a:prstGeom prst="roundRect">
            <a:avLst>
              <a:gd name="adj" fmla="val 2161"/>
            </a:avLst>
          </a:prstGeom>
          <a:solidFill>
            <a:schemeClr val="bg2"/>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spcBef>
                <a:spcPts val="100"/>
              </a:spcBef>
              <a:spcAft>
                <a:spcPts val="100"/>
              </a:spcAft>
            </a:pPr>
            <a:endParaRPr lang="en-ZA" sz="1400" dirty="0">
              <a:solidFill>
                <a:prstClr val="white"/>
              </a:solidFill>
            </a:endParaRPr>
          </a:p>
        </p:txBody>
      </p:sp>
      <p:sp>
        <p:nvSpPr>
          <p:cNvPr id="11" name="Rounded Rectangle 10"/>
          <p:cNvSpPr/>
          <p:nvPr userDrawn="1"/>
        </p:nvSpPr>
        <p:spPr>
          <a:xfrm>
            <a:off x="5580112" y="1085593"/>
            <a:ext cx="3168352" cy="4896544"/>
          </a:xfrm>
          <a:prstGeom prst="roundRect">
            <a:avLst>
              <a:gd name="adj" fmla="val 0"/>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spcBef>
                <a:spcPts val="100"/>
              </a:spcBef>
              <a:spcAft>
                <a:spcPts val="100"/>
              </a:spcAft>
            </a:pPr>
            <a:endParaRPr lang="en-ZA" sz="1400" dirty="0">
              <a:solidFill>
                <a:prstClr val="white"/>
              </a:solidFill>
            </a:endParaRPr>
          </a:p>
        </p:txBody>
      </p:sp>
      <p:sp>
        <p:nvSpPr>
          <p:cNvPr id="12" name="Text Placeholder 5"/>
          <p:cNvSpPr>
            <a:spLocks noGrp="1"/>
          </p:cNvSpPr>
          <p:nvPr>
            <p:ph type="body" sz="quarter" idx="13"/>
          </p:nvPr>
        </p:nvSpPr>
        <p:spPr>
          <a:xfrm>
            <a:off x="5652120" y="1157601"/>
            <a:ext cx="3024336" cy="4719671"/>
          </a:xfrm>
        </p:spPr>
        <p:txBody>
          <a:bodyPr lIns="36000"/>
          <a:lstStyle>
            <a:lvl1pPr>
              <a:lnSpc>
                <a:spcPct val="100000"/>
              </a:lnSpc>
              <a:defRPr b="0">
                <a:solidFill>
                  <a:srgbClr val="023B61"/>
                </a:solidFill>
              </a:defRPr>
            </a:lvl1pPr>
            <a:lvl2pPr marL="314325" indent="-249238">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Title On Background Col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a:t>Click to edit Master title style</a:t>
            </a:r>
            <a:endParaRPr lang="en-ZA" dirty="0"/>
          </a:p>
        </p:txBody>
      </p:sp>
      <p:sp>
        <p:nvSpPr>
          <p:cNvPr id="3" name="Footer Placeholder 4"/>
          <p:cNvSpPr>
            <a:spLocks noGrp="1"/>
          </p:cNvSpPr>
          <p:nvPr>
            <p:ph type="ftr" sz="quarter" idx="10"/>
          </p:nvPr>
        </p:nvSpPr>
        <p:spPr/>
        <p:txBody>
          <a:bodyPr/>
          <a:lstStyle>
            <a:lvl1pPr>
              <a:lnSpc>
                <a:spcPct val="100000"/>
              </a:lnSpc>
              <a:defRPr/>
            </a:lvl1pPr>
          </a:lstStyle>
          <a:p>
            <a:pPr>
              <a:defRPr/>
            </a:pPr>
            <a:endParaRPr lang="en-ZA" altLang="en-US"/>
          </a:p>
        </p:txBody>
      </p:sp>
      <p:sp>
        <p:nvSpPr>
          <p:cNvPr id="13" name="Rounded Rectangle 12"/>
          <p:cNvSpPr/>
          <p:nvPr userDrawn="1"/>
        </p:nvSpPr>
        <p:spPr>
          <a:xfrm>
            <a:off x="251519" y="941577"/>
            <a:ext cx="8641656" cy="5185122"/>
          </a:xfrm>
          <a:prstGeom prst="roundRect">
            <a:avLst>
              <a:gd name="adj" fmla="val 2161"/>
            </a:avLst>
          </a:prstGeom>
          <a:solidFill>
            <a:schemeClr val="bg2"/>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spcBef>
                <a:spcPts val="100"/>
              </a:spcBef>
              <a:spcAft>
                <a:spcPts val="100"/>
              </a:spcAft>
            </a:pPr>
            <a:endParaRPr lang="en-ZA" sz="1400" dirty="0">
              <a:solidFill>
                <a:prstClr val="white"/>
              </a:solidFill>
            </a:endParaRPr>
          </a:p>
        </p:txBody>
      </p:sp>
      <p:sp>
        <p:nvSpPr>
          <p:cNvPr id="14" name="Rounded Rectangle 13"/>
          <p:cNvSpPr/>
          <p:nvPr userDrawn="1"/>
        </p:nvSpPr>
        <p:spPr>
          <a:xfrm>
            <a:off x="5148064" y="1085593"/>
            <a:ext cx="3600275" cy="4896544"/>
          </a:xfrm>
          <a:prstGeom prst="roundRect">
            <a:avLst>
              <a:gd name="adj" fmla="val 0"/>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spcBef>
                <a:spcPts val="100"/>
              </a:spcBef>
              <a:spcAft>
                <a:spcPts val="100"/>
              </a:spcAft>
            </a:pPr>
            <a:endParaRPr lang="en-ZA" sz="1400" dirty="0">
              <a:solidFill>
                <a:prstClr val="white"/>
              </a:solidFill>
            </a:endParaRPr>
          </a:p>
        </p:txBody>
      </p:sp>
      <p:sp>
        <p:nvSpPr>
          <p:cNvPr id="15" name="Text Placeholder 5"/>
          <p:cNvSpPr>
            <a:spLocks noGrp="1"/>
          </p:cNvSpPr>
          <p:nvPr>
            <p:ph type="body" sz="quarter" idx="12"/>
          </p:nvPr>
        </p:nvSpPr>
        <p:spPr>
          <a:xfrm>
            <a:off x="5220072" y="1157601"/>
            <a:ext cx="3456384" cy="4719671"/>
          </a:xfrm>
        </p:spPr>
        <p:txBody>
          <a:bodyPr lIns="36000"/>
          <a:lstStyle>
            <a:lvl1pPr>
              <a:lnSpc>
                <a:spcPct val="100000"/>
              </a:lnSpc>
              <a:defRPr b="0">
                <a:solidFill>
                  <a:srgbClr val="023B61"/>
                </a:solidFill>
              </a:defRPr>
            </a:lvl1pPr>
            <a:lvl2pPr marL="314325" indent="-249238">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Title On Background Col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solidFill>
                  <a:srgbClr val="023B61"/>
                </a:solidFill>
              </a:defRPr>
            </a:lvl1pPr>
          </a:lstStyle>
          <a:p>
            <a:r>
              <a:rPr lang="en-US"/>
              <a:t>Click to edit Master title style</a:t>
            </a:r>
            <a:endParaRPr lang="en-ZA" dirty="0"/>
          </a:p>
        </p:txBody>
      </p:sp>
      <p:sp>
        <p:nvSpPr>
          <p:cNvPr id="3" name="Footer Placeholder 4"/>
          <p:cNvSpPr>
            <a:spLocks noGrp="1"/>
          </p:cNvSpPr>
          <p:nvPr>
            <p:ph type="ftr" sz="quarter" idx="10"/>
          </p:nvPr>
        </p:nvSpPr>
        <p:spPr/>
        <p:txBody>
          <a:bodyPr/>
          <a:lstStyle>
            <a:lvl1pPr>
              <a:lnSpc>
                <a:spcPct val="100000"/>
              </a:lnSpc>
              <a:defRPr/>
            </a:lvl1pPr>
          </a:lstStyle>
          <a:p>
            <a:pPr>
              <a:defRPr/>
            </a:pPr>
            <a:endParaRPr lang="en-ZA" altLang="en-US"/>
          </a:p>
        </p:txBody>
      </p:sp>
      <p:sp>
        <p:nvSpPr>
          <p:cNvPr id="22" name="Rounded Rectangle 21"/>
          <p:cNvSpPr/>
          <p:nvPr userDrawn="1"/>
        </p:nvSpPr>
        <p:spPr>
          <a:xfrm>
            <a:off x="251519" y="3562822"/>
            <a:ext cx="8641656" cy="2520280"/>
          </a:xfrm>
          <a:prstGeom prst="roundRect">
            <a:avLst>
              <a:gd name="adj" fmla="val 4549"/>
            </a:avLst>
          </a:prstGeom>
          <a:solidFill>
            <a:schemeClr val="bg2"/>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spcBef>
                <a:spcPts val="100"/>
              </a:spcBef>
              <a:spcAft>
                <a:spcPts val="100"/>
              </a:spcAft>
            </a:pPr>
            <a:endParaRPr lang="en-ZA" sz="1400" dirty="0">
              <a:solidFill>
                <a:prstClr val="white"/>
              </a:solidFill>
            </a:endParaRPr>
          </a:p>
        </p:txBody>
      </p:sp>
      <p:sp>
        <p:nvSpPr>
          <p:cNvPr id="23" name="Rounded Rectangle 22"/>
          <p:cNvSpPr/>
          <p:nvPr userDrawn="1"/>
        </p:nvSpPr>
        <p:spPr>
          <a:xfrm>
            <a:off x="251519" y="898525"/>
            <a:ext cx="8641656" cy="2520280"/>
          </a:xfrm>
          <a:prstGeom prst="roundRect">
            <a:avLst>
              <a:gd name="adj" fmla="val 4549"/>
            </a:avLst>
          </a:prstGeom>
          <a:solidFill>
            <a:schemeClr val="bg2"/>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spcBef>
                <a:spcPts val="100"/>
              </a:spcBef>
              <a:spcAft>
                <a:spcPts val="100"/>
              </a:spcAft>
            </a:pPr>
            <a:endParaRPr lang="en-ZA" sz="1400" dirty="0">
              <a:solidFill>
                <a:prstClr val="white"/>
              </a:solidFill>
            </a:endParaRPr>
          </a:p>
        </p:txBody>
      </p:sp>
      <p:sp>
        <p:nvSpPr>
          <p:cNvPr id="24" name="Rounded Rectangle 23"/>
          <p:cNvSpPr/>
          <p:nvPr userDrawn="1"/>
        </p:nvSpPr>
        <p:spPr>
          <a:xfrm>
            <a:off x="5148064" y="1042543"/>
            <a:ext cx="3600400" cy="2232818"/>
          </a:xfrm>
          <a:prstGeom prst="roundRect">
            <a:avLst>
              <a:gd name="adj" fmla="val 0"/>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spcBef>
                <a:spcPts val="100"/>
              </a:spcBef>
              <a:spcAft>
                <a:spcPts val="100"/>
              </a:spcAft>
            </a:pPr>
            <a:endParaRPr lang="en-ZA" sz="1400" dirty="0">
              <a:solidFill>
                <a:prstClr val="white"/>
              </a:solidFill>
            </a:endParaRPr>
          </a:p>
        </p:txBody>
      </p:sp>
      <p:sp>
        <p:nvSpPr>
          <p:cNvPr id="25" name="Rounded Rectangle 24"/>
          <p:cNvSpPr/>
          <p:nvPr userDrawn="1"/>
        </p:nvSpPr>
        <p:spPr>
          <a:xfrm>
            <a:off x="5148064" y="3707160"/>
            <a:ext cx="3600400" cy="2232818"/>
          </a:xfrm>
          <a:prstGeom prst="roundRect">
            <a:avLst>
              <a:gd name="adj" fmla="val 0"/>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00000"/>
              </a:lnSpc>
              <a:spcBef>
                <a:spcPts val="100"/>
              </a:spcBef>
              <a:spcAft>
                <a:spcPts val="100"/>
              </a:spcAft>
            </a:pPr>
            <a:endParaRPr lang="en-ZA" sz="1400" dirty="0">
              <a:solidFill>
                <a:prstClr val="white"/>
              </a:solidFill>
            </a:endParaRPr>
          </a:p>
        </p:txBody>
      </p:sp>
      <p:sp>
        <p:nvSpPr>
          <p:cNvPr id="26" name="Text Placeholder 4"/>
          <p:cNvSpPr>
            <a:spLocks noGrp="1"/>
          </p:cNvSpPr>
          <p:nvPr>
            <p:ph type="body" sz="quarter" idx="13"/>
          </p:nvPr>
        </p:nvSpPr>
        <p:spPr>
          <a:xfrm>
            <a:off x="5220072" y="1114549"/>
            <a:ext cx="3456384" cy="2160588"/>
          </a:xfrm>
        </p:spPr>
        <p:txBody>
          <a:bodyPr lIns="36000"/>
          <a:lstStyle>
            <a:lvl1pPr>
              <a:lnSpc>
                <a:spcPct val="100000"/>
              </a:lnSpc>
              <a:defRPr b="0">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7" name="Text Placeholder 4"/>
          <p:cNvSpPr>
            <a:spLocks noGrp="1"/>
          </p:cNvSpPr>
          <p:nvPr>
            <p:ph type="body" sz="quarter" idx="14"/>
          </p:nvPr>
        </p:nvSpPr>
        <p:spPr>
          <a:xfrm>
            <a:off x="5220072" y="3779168"/>
            <a:ext cx="3456384" cy="2160588"/>
          </a:xfrm>
        </p:spPr>
        <p:txBody>
          <a:bodyPr lIns="36000"/>
          <a:lstStyle>
            <a:lvl1pPr>
              <a:lnSpc>
                <a:spcPct val="100000"/>
              </a:lnSpc>
              <a:defRPr b="0">
                <a:solidFill>
                  <a:srgbClr val="023B61"/>
                </a:solidFill>
              </a:defRPr>
            </a:lvl1pPr>
            <a:lvl2pPr>
              <a:lnSpc>
                <a:spcPct val="100000"/>
              </a:lnSpc>
              <a:defRPr>
                <a:solidFill>
                  <a:srgbClr val="023B61"/>
                </a:solidFill>
              </a:defRPr>
            </a:lvl2pPr>
            <a:lvl3pPr>
              <a:lnSpc>
                <a:spcPct val="100000"/>
              </a:lnSpc>
              <a:defRPr>
                <a:solidFill>
                  <a:srgbClr val="023B61"/>
                </a:solidFill>
              </a:defRPr>
            </a:lvl3pPr>
            <a:lvl4pPr>
              <a:lnSpc>
                <a:spcPct val="100000"/>
              </a:lnSpc>
              <a:defRPr>
                <a:solidFill>
                  <a:srgbClr val="023B61"/>
                </a:solidFill>
              </a:defRPr>
            </a:lvl4pPr>
            <a:lvl5pPr>
              <a:lnSpc>
                <a:spcPct val="100000"/>
              </a:lnSpc>
              <a:defRPr>
                <a:solidFill>
                  <a:srgbClr val="023B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50825" y="179388"/>
            <a:ext cx="69151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36000" rIns="0" bIns="0" numCol="1" anchor="ctr" anchorCtr="0" compatLnSpc="1">
            <a:prstTxWarp prst="textNoShape">
              <a:avLst/>
            </a:prstTxWarp>
          </a:bodyPr>
          <a:lstStyle/>
          <a:p>
            <a:pPr lvl="0"/>
            <a:r>
              <a:rPr lang="en-US" altLang="en-US" dirty="0"/>
              <a:t>Click to edit Master title style</a:t>
            </a:r>
            <a:endParaRPr lang="en-ZA" altLang="en-US" dirty="0"/>
          </a:p>
        </p:txBody>
      </p:sp>
      <p:sp>
        <p:nvSpPr>
          <p:cNvPr id="5" name="Footer Placeholder 4"/>
          <p:cNvSpPr>
            <a:spLocks noGrp="1"/>
          </p:cNvSpPr>
          <p:nvPr>
            <p:ph type="ftr" sz="quarter" idx="3"/>
          </p:nvPr>
        </p:nvSpPr>
        <p:spPr>
          <a:xfrm>
            <a:off x="250825" y="6165898"/>
            <a:ext cx="8642350" cy="215430"/>
          </a:xfrm>
          <a:prstGeom prst="rect">
            <a:avLst/>
          </a:prstGeom>
        </p:spPr>
        <p:txBody>
          <a:bodyPr vert="horz" wrap="square" lIns="0" tIns="0" rIns="0" bIns="0" numCol="1" anchor="b" anchorCtr="0" compatLnSpc="1">
            <a:prstTxWarp prst="textNoShape">
              <a:avLst/>
            </a:prstTxWarp>
          </a:bodyPr>
          <a:lstStyle>
            <a:lvl1pPr eaLnBrk="1" hangingPunct="1">
              <a:lnSpc>
                <a:spcPct val="100000"/>
              </a:lnSpc>
              <a:defRPr sz="900">
                <a:solidFill>
                  <a:srgbClr val="033B61"/>
                </a:solidFill>
                <a:latin typeface="Arial" pitchFamily="34" charset="0"/>
              </a:defRPr>
            </a:lvl1pPr>
          </a:lstStyle>
          <a:p>
            <a:pPr>
              <a:defRPr/>
            </a:pPr>
            <a:endParaRPr lang="en-ZA" altLang="en-US"/>
          </a:p>
        </p:txBody>
      </p:sp>
      <p:pic>
        <p:nvPicPr>
          <p:cNvPr id="1031" name="Picture 3"/>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7385050" y="142875"/>
            <a:ext cx="15081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
          <p:cNvSpPr>
            <a:spLocks noGrp="1"/>
          </p:cNvSpPr>
          <p:nvPr>
            <p:ph type="body" idx="1"/>
          </p:nvPr>
        </p:nvSpPr>
        <p:spPr>
          <a:xfrm>
            <a:off x="250825" y="980728"/>
            <a:ext cx="8642349" cy="506103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Rectangle 13"/>
          <p:cNvSpPr/>
          <p:nvPr userDrawn="1"/>
        </p:nvSpPr>
        <p:spPr>
          <a:xfrm>
            <a:off x="8316416" y="6525344"/>
            <a:ext cx="432048" cy="216024"/>
          </a:xfrm>
          <a:prstGeom prst="rect">
            <a:avLst/>
          </a:prstGeom>
        </p:spPr>
        <p:txBody>
          <a:bodyPr vert="horz" lIns="0" tIns="0" rIns="0" bIns="0" rtlCol="0" anchor="ctr"/>
          <a:lstStyle/>
          <a:p>
            <a:pPr algn="r">
              <a:lnSpc>
                <a:spcPct val="100000"/>
              </a:lnSpc>
            </a:pPr>
            <a:fld id="{6ED65CF5-D76E-45E1-818D-9A8AC32524F3}" type="slidenum">
              <a:rPr lang="en-ZA" sz="1000" b="1" smtClean="0">
                <a:solidFill>
                  <a:schemeClr val="accent1"/>
                </a:solidFill>
              </a:rPr>
              <a:pPr algn="r">
                <a:lnSpc>
                  <a:spcPct val="100000"/>
                </a:lnSpc>
              </a:pPr>
              <a:t>‹#›</a:t>
            </a:fld>
            <a:endParaRPr lang="en-ZA" sz="1000" b="1" dirty="0">
              <a:solidFill>
                <a:schemeClr val="accent1"/>
              </a:solidFill>
            </a:endParaRPr>
          </a:p>
        </p:txBody>
      </p:sp>
      <p:pic>
        <p:nvPicPr>
          <p:cNvPr id="15" name="Picture 14"/>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50825" y="6381328"/>
            <a:ext cx="8642350" cy="235906"/>
          </a:xfrm>
          <a:prstGeom prst="rect">
            <a:avLst/>
          </a:prstGeom>
        </p:spPr>
      </p:pic>
      <p:sp>
        <p:nvSpPr>
          <p:cNvPr id="10" name="Rectangle 9"/>
          <p:cNvSpPr/>
          <p:nvPr userDrawn="1"/>
        </p:nvSpPr>
        <p:spPr>
          <a:xfrm>
            <a:off x="251520" y="6617234"/>
            <a:ext cx="1183337" cy="200055"/>
          </a:xfrm>
          <a:prstGeom prst="rect">
            <a:avLst/>
          </a:prstGeom>
        </p:spPr>
        <p:txBody>
          <a:bodyPr wrap="none">
            <a:spAutoFit/>
          </a:bodyPr>
          <a:lstStyle/>
          <a:p>
            <a:r>
              <a:rPr lang="en-US" sz="700" b="0" i="0" dirty="0">
                <a:solidFill>
                  <a:srgbClr val="023B61"/>
                </a:solidFill>
                <a:effectLst/>
                <a:latin typeface="+mj-lt"/>
              </a:rPr>
              <a:t>Copyright ©, 2018, Sasol</a:t>
            </a:r>
            <a:endParaRPr lang="en-US" sz="700" b="0" dirty="0">
              <a:solidFill>
                <a:srgbClr val="023B61"/>
              </a:solidFill>
              <a:latin typeface="+mj-lt"/>
            </a:endParaRPr>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67" r:id="rId3"/>
    <p:sldLayoutId id="2147483875" r:id="rId4"/>
    <p:sldLayoutId id="2147483868" r:id="rId5"/>
    <p:sldLayoutId id="2147483884" r:id="rId6"/>
    <p:sldLayoutId id="2147483885" r:id="rId7"/>
    <p:sldLayoutId id="2147483886" r:id="rId8"/>
    <p:sldLayoutId id="2147483887" r:id="rId9"/>
    <p:sldLayoutId id="2147483869" r:id="rId10"/>
    <p:sldLayoutId id="2147483876" r:id="rId11"/>
    <p:sldLayoutId id="2147483877" r:id="rId12"/>
    <p:sldLayoutId id="2147483878" r:id="rId13"/>
    <p:sldLayoutId id="2147483888" r:id="rId14"/>
    <p:sldLayoutId id="2147483879" r:id="rId15"/>
    <p:sldLayoutId id="2147483881" r:id="rId16"/>
    <p:sldLayoutId id="2147483882" r:id="rId17"/>
    <p:sldLayoutId id="2147483870" r:id="rId18"/>
    <p:sldLayoutId id="2147483889" r:id="rId19"/>
    <p:sldLayoutId id="2147483883" r:id="rId20"/>
  </p:sldLayoutIdLst>
  <p:hf hdr="0" ftr="0" dt="0"/>
  <p:txStyles>
    <p:titleStyle>
      <a:lvl1pPr algn="l" rtl="0" eaLnBrk="0" fontAlgn="base" hangingPunct="0">
        <a:lnSpc>
          <a:spcPct val="100000"/>
        </a:lnSpc>
        <a:spcBef>
          <a:spcPct val="0"/>
        </a:spcBef>
        <a:spcAft>
          <a:spcPct val="0"/>
        </a:spcAft>
        <a:defRPr sz="2000" b="1" kern="1200">
          <a:solidFill>
            <a:srgbClr val="023B61"/>
          </a:solidFill>
          <a:latin typeface="+mj-lt"/>
          <a:ea typeface="+mj-ea"/>
          <a:cs typeface="+mj-cs"/>
        </a:defRPr>
      </a:lvl1pPr>
      <a:lvl2pPr algn="l" rtl="0" eaLnBrk="0" fontAlgn="base" hangingPunct="0">
        <a:spcBef>
          <a:spcPct val="0"/>
        </a:spcBef>
        <a:spcAft>
          <a:spcPct val="0"/>
        </a:spcAft>
        <a:defRPr sz="2000" b="1">
          <a:solidFill>
            <a:srgbClr val="023B61"/>
          </a:solidFill>
          <a:latin typeface="Arial" charset="0"/>
        </a:defRPr>
      </a:lvl2pPr>
      <a:lvl3pPr algn="l" rtl="0" eaLnBrk="0" fontAlgn="base" hangingPunct="0">
        <a:spcBef>
          <a:spcPct val="0"/>
        </a:spcBef>
        <a:spcAft>
          <a:spcPct val="0"/>
        </a:spcAft>
        <a:defRPr sz="2000" b="1">
          <a:solidFill>
            <a:srgbClr val="023B61"/>
          </a:solidFill>
          <a:latin typeface="Arial" charset="0"/>
        </a:defRPr>
      </a:lvl3pPr>
      <a:lvl4pPr algn="l" rtl="0" eaLnBrk="0" fontAlgn="base" hangingPunct="0">
        <a:spcBef>
          <a:spcPct val="0"/>
        </a:spcBef>
        <a:spcAft>
          <a:spcPct val="0"/>
        </a:spcAft>
        <a:defRPr sz="2000" b="1">
          <a:solidFill>
            <a:srgbClr val="023B61"/>
          </a:solidFill>
          <a:latin typeface="Arial" charset="0"/>
        </a:defRPr>
      </a:lvl4pPr>
      <a:lvl5pPr algn="l" rtl="0" eaLnBrk="0" fontAlgn="base" hangingPunct="0">
        <a:spcBef>
          <a:spcPct val="0"/>
        </a:spcBef>
        <a:spcAft>
          <a:spcPct val="0"/>
        </a:spcAft>
        <a:defRPr sz="2000" b="1">
          <a:solidFill>
            <a:srgbClr val="02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p:titleStyle>
    <p:bodyStyle>
      <a:lvl1pPr marL="0" indent="0" algn="l" rtl="0" eaLnBrk="0" fontAlgn="base" hangingPunct="0">
        <a:lnSpc>
          <a:spcPct val="100000"/>
        </a:lnSpc>
        <a:spcBef>
          <a:spcPts val="1200"/>
        </a:spcBef>
        <a:spcAft>
          <a:spcPts val="400"/>
        </a:spcAft>
        <a:buSzPct val="140000"/>
        <a:buFont typeface="Arial" charset="0"/>
        <a:buNone/>
        <a:defRPr sz="1400" b="1" kern="1200">
          <a:solidFill>
            <a:srgbClr val="023B61"/>
          </a:solidFill>
          <a:latin typeface="+mn-lt"/>
          <a:ea typeface="+mn-ea"/>
          <a:cs typeface="+mn-cs"/>
        </a:defRPr>
      </a:lvl1pPr>
      <a:lvl2pPr marL="628650" indent="-260350" algn="l" rtl="0" eaLnBrk="0" fontAlgn="base" hangingPunct="0">
        <a:lnSpc>
          <a:spcPct val="100000"/>
        </a:lnSpc>
        <a:spcBef>
          <a:spcPts val="200"/>
        </a:spcBef>
        <a:spcAft>
          <a:spcPts val="200"/>
        </a:spcAft>
        <a:buClr>
          <a:schemeClr val="accent1"/>
        </a:buClr>
        <a:buFont typeface="Arial" charset="0"/>
        <a:buChar char="●"/>
        <a:defRPr sz="1200" kern="1200">
          <a:solidFill>
            <a:srgbClr val="023B61"/>
          </a:solidFill>
          <a:latin typeface="+mn-lt"/>
          <a:ea typeface="+mn-ea"/>
          <a:cs typeface="+mn-cs"/>
        </a:defRPr>
      </a:lvl2pPr>
      <a:lvl3pPr marL="895350" indent="-188913" algn="l" rtl="0" eaLnBrk="0" fontAlgn="base" hangingPunct="0">
        <a:lnSpc>
          <a:spcPct val="100000"/>
        </a:lnSpc>
        <a:spcBef>
          <a:spcPts val="100"/>
        </a:spcBef>
        <a:spcAft>
          <a:spcPts val="200"/>
        </a:spcAft>
        <a:buSzPct val="80000"/>
        <a:buFont typeface="Arial" charset="0"/>
        <a:buChar char="●"/>
        <a:defRPr sz="1200" kern="1200">
          <a:solidFill>
            <a:srgbClr val="023B61"/>
          </a:solidFill>
          <a:latin typeface="+mn-lt"/>
          <a:ea typeface="+mn-ea"/>
          <a:cs typeface="+mn-cs"/>
        </a:defRPr>
      </a:lvl3pPr>
      <a:lvl4pPr marL="1255713" indent="-182563" algn="l" rtl="0" eaLnBrk="0" fontAlgn="base" hangingPunct="0">
        <a:lnSpc>
          <a:spcPct val="100000"/>
        </a:lnSpc>
        <a:spcBef>
          <a:spcPts val="100"/>
        </a:spcBef>
        <a:spcAft>
          <a:spcPts val="200"/>
        </a:spcAft>
        <a:buFont typeface="Arial" charset="0"/>
        <a:buChar char="•"/>
        <a:defRPr sz="1200" kern="1200">
          <a:solidFill>
            <a:srgbClr val="023B61"/>
          </a:solidFill>
          <a:latin typeface="+mn-lt"/>
          <a:ea typeface="+mn-ea"/>
          <a:cs typeface="+mn-cs"/>
        </a:defRPr>
      </a:lvl4pPr>
      <a:lvl5pPr marL="1524000" indent="-184150" algn="l" rtl="0" eaLnBrk="0" fontAlgn="base" hangingPunct="0">
        <a:lnSpc>
          <a:spcPct val="100000"/>
        </a:lnSpc>
        <a:spcBef>
          <a:spcPts val="100"/>
        </a:spcBef>
        <a:spcAft>
          <a:spcPts val="200"/>
        </a:spcAft>
        <a:buFont typeface="Arial" charset="0"/>
        <a:buChar char="»"/>
        <a:defRPr sz="1100" kern="1200">
          <a:solidFill>
            <a:srgbClr val="023B6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www.ukri.org/research/global-challenges-research-fund/" TargetMode="External"/><Relationship Id="rId13" Type="http://schemas.openxmlformats.org/officeDocument/2006/relationships/image" Target="../media/image11.png"/><Relationship Id="rId3" Type="http://schemas.openxmlformats.org/officeDocument/2006/relationships/hyperlink" Target="http://raeng.org.uk/" TargetMode="External"/><Relationship Id="rId7" Type="http://schemas.openxmlformats.org/officeDocument/2006/relationships/hyperlink" Target="http://www.sasol.com/" TargetMode="External"/><Relationship Id="rId12" Type="http://schemas.openxmlformats.org/officeDocument/2006/relationships/hyperlink" Target="http://www.ukcatalysishub.co.uk/" TargetMode="External"/><Relationship Id="rId2" Type="http://schemas.openxmlformats.org/officeDocument/2006/relationships/hyperlink" Target="http://www.newtonfund.ac.uk/" TargetMode="External"/><Relationship Id="rId1" Type="http://schemas.openxmlformats.org/officeDocument/2006/relationships/slideLayout" Target="../slideLayouts/slideLayout19.xml"/><Relationship Id="rId6" Type="http://schemas.openxmlformats.org/officeDocument/2006/relationships/hyperlink" Target="http://www.uwc.ac.za/" TargetMode="External"/><Relationship Id="rId11" Type="http://schemas.openxmlformats.org/officeDocument/2006/relationships/hyperlink" Target="http://www.isis.stfc.ac.uk/Pages/home.aspx" TargetMode="External"/><Relationship Id="rId5" Type="http://schemas.openxmlformats.org/officeDocument/2006/relationships/hyperlink" Target="http://www.gla.ac.uk/" TargetMode="External"/><Relationship Id="rId10" Type="http://schemas.openxmlformats.org/officeDocument/2006/relationships/hyperlink" Target="http://www.diamond.ac.uk/Home.html" TargetMode="External"/><Relationship Id="rId4" Type="http://schemas.openxmlformats.org/officeDocument/2006/relationships/hyperlink" Target="http://www.cchange.ac.za/" TargetMode="External"/><Relationship Id="rId9" Type="http://schemas.openxmlformats.org/officeDocument/2006/relationships/hyperlink" Target="https://start-project.org/" TargetMode="External"/><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1438738" y="1124744"/>
            <a:ext cx="5970118" cy="822169"/>
          </a:xfrm>
        </p:spPr>
        <p:txBody>
          <a:bodyPr/>
          <a:lstStyle/>
          <a:p>
            <a:pPr algn="ctr"/>
            <a:r>
              <a:rPr lang="en-US" altLang="en-US" dirty="0"/>
              <a:t>https://ansdac.com/</a:t>
            </a:r>
          </a:p>
        </p:txBody>
      </p:sp>
      <p:sp>
        <p:nvSpPr>
          <p:cNvPr id="21506" name="Subtitle 2"/>
          <p:cNvSpPr>
            <a:spLocks noGrp="1"/>
          </p:cNvSpPr>
          <p:nvPr>
            <p:ph type="subTitle" idx="1"/>
          </p:nvPr>
        </p:nvSpPr>
        <p:spPr>
          <a:xfrm>
            <a:off x="1475656" y="2348880"/>
            <a:ext cx="6264696" cy="1016552"/>
          </a:xfrm>
        </p:spPr>
        <p:txBody>
          <a:bodyPr/>
          <a:lstStyle/>
          <a:p>
            <a:pPr algn="ctr"/>
            <a:r>
              <a:rPr lang="en-ZA" altLang="en-US" dirty="0" err="1" smtClean="0"/>
              <a:t>Esna</a:t>
            </a:r>
            <a:r>
              <a:rPr lang="en-ZA" altLang="en-US" dirty="0" smtClean="0"/>
              <a:t> du Plessis, Nico Fischer, Emma Gibson</a:t>
            </a:r>
            <a:endParaRPr lang="en-ZA" altLang="en-US" dirty="0"/>
          </a:p>
        </p:txBody>
      </p:sp>
      <p:pic>
        <p:nvPicPr>
          <p:cNvPr id="15" name="Picture 14"/>
          <p:cNvPicPr>
            <a:picLocks noChangeAspect="1"/>
          </p:cNvPicPr>
          <p:nvPr/>
        </p:nvPicPr>
        <p:blipFill rotWithShape="1">
          <a:blip r:embed="rId3"/>
          <a:srcRect l="3802" t="21636" r="56373" b="59401"/>
          <a:stretch/>
        </p:blipFill>
        <p:spPr>
          <a:xfrm>
            <a:off x="251520" y="188640"/>
            <a:ext cx="8742255" cy="1368152"/>
          </a:xfrm>
          <a:prstGeom prst="rect">
            <a:avLst/>
          </a:prstGeom>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4179" r="2450" b="12126"/>
          <a:stretch/>
        </p:blipFill>
        <p:spPr bwMode="auto">
          <a:xfrm>
            <a:off x="755575" y="3429000"/>
            <a:ext cx="7836005" cy="3328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802" t="21636" r="64224" b="59401"/>
          <a:stretch/>
        </p:blipFill>
        <p:spPr>
          <a:xfrm>
            <a:off x="4503348" y="83076"/>
            <a:ext cx="4605156" cy="897652"/>
          </a:xfrm>
          <a:prstGeom prst="rect">
            <a:avLst/>
          </a:prstGeom>
        </p:spPr>
      </p:pic>
      <p:sp>
        <p:nvSpPr>
          <p:cNvPr id="2" name="Title 1"/>
          <p:cNvSpPr>
            <a:spLocks noGrp="1"/>
          </p:cNvSpPr>
          <p:nvPr>
            <p:ph type="title"/>
          </p:nvPr>
        </p:nvSpPr>
        <p:spPr/>
        <p:txBody>
          <a:bodyPr/>
          <a:lstStyle/>
          <a:p>
            <a:r>
              <a:rPr lang="en-ZA" dirty="0" smtClean="0"/>
              <a:t>Not only work, </a:t>
            </a:r>
            <a:r>
              <a:rPr lang="en-ZA" dirty="0" smtClean="0"/>
              <a:t>also some sightseeing</a:t>
            </a:r>
            <a:endParaRPr lang="en-ZA"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72" t="26306" r="9793" b="13648"/>
          <a:stretch/>
        </p:blipFill>
        <p:spPr bwMode="auto">
          <a:xfrm>
            <a:off x="251520" y="1596985"/>
            <a:ext cx="8496944" cy="348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5136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050" t="15252" r="22937" b="7136"/>
          <a:stretch/>
        </p:blipFill>
        <p:spPr bwMode="auto">
          <a:xfrm>
            <a:off x="796767" y="548680"/>
            <a:ext cx="7287905" cy="5677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622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ANSDAC FORUM</a:t>
            </a:r>
            <a:endParaRPr lang="en-ZA" dirty="0"/>
          </a:p>
        </p:txBody>
      </p:sp>
      <p:sp>
        <p:nvSpPr>
          <p:cNvPr id="3" name="Text Placeholder 2"/>
          <p:cNvSpPr>
            <a:spLocks noGrp="1"/>
          </p:cNvSpPr>
          <p:nvPr>
            <p:ph type="body" sz="quarter" idx="12"/>
          </p:nvPr>
        </p:nvSpPr>
        <p:spPr>
          <a:xfrm>
            <a:off x="250825" y="981075"/>
            <a:ext cx="8281615" cy="5111750"/>
          </a:xfrm>
        </p:spPr>
        <p:txBody>
          <a:bodyPr/>
          <a:lstStyle/>
          <a:p>
            <a:pPr algn="just"/>
            <a:r>
              <a:rPr lang="en-ZA" dirty="0" smtClean="0"/>
              <a:t>Continued support/opportunities to discuss after completion of the workshop.</a:t>
            </a:r>
          </a:p>
          <a:p>
            <a:pPr algn="just"/>
            <a:endParaRPr lang="en-ZA" dirty="0" smtClean="0"/>
          </a:p>
          <a:p>
            <a:pPr algn="just"/>
            <a:r>
              <a:rPr lang="en-ZA" dirty="0" smtClean="0"/>
              <a:t>Provides </a:t>
            </a:r>
            <a:r>
              <a:rPr lang="en-ZA" dirty="0"/>
              <a:t>a platform for workshop participants and other interested researchers to exchange results, share news and seek support in all topics related to synchrotron and neutron sources/data. If you want to join the discussion forum, please follow the link below</a:t>
            </a:r>
          </a:p>
          <a:p>
            <a:endParaRPr lang="en-ZA"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30" t="16010" r="5830" b="12889"/>
          <a:stretch/>
        </p:blipFill>
        <p:spPr bwMode="auto">
          <a:xfrm>
            <a:off x="179512" y="2996952"/>
            <a:ext cx="8568952" cy="369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4373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p:txBody>
          <a:bodyPr/>
          <a:lstStyle/>
          <a:p>
            <a:endParaRPr lang="en-ZA"/>
          </a:p>
        </p:txBody>
      </p:sp>
      <p:sp>
        <p:nvSpPr>
          <p:cNvPr id="2" name="Title 1"/>
          <p:cNvSpPr>
            <a:spLocks noGrp="1"/>
          </p:cNvSpPr>
          <p:nvPr>
            <p:ph type="title"/>
          </p:nvPr>
        </p:nvSpPr>
        <p:spPr/>
        <p:txBody>
          <a:bodyPr/>
          <a:lstStyle/>
          <a:p>
            <a:r>
              <a:rPr lang="en-ZA" dirty="0" smtClean="0"/>
              <a:t>Support and build African network</a:t>
            </a:r>
            <a:endParaRPr lang="en-ZA" dirty="0"/>
          </a:p>
        </p:txBody>
      </p:sp>
      <p:sp>
        <p:nvSpPr>
          <p:cNvPr id="4" name="Text Placeholder 3"/>
          <p:cNvSpPr>
            <a:spLocks noGrp="1"/>
          </p:cNvSpPr>
          <p:nvPr>
            <p:ph type="body" sz="quarter" idx="12"/>
          </p:nvPr>
        </p:nvSpPr>
        <p:spPr>
          <a:xfrm>
            <a:off x="250825" y="908720"/>
            <a:ext cx="8642350" cy="4608041"/>
          </a:xfrm>
        </p:spPr>
        <p:txBody>
          <a:bodyPr/>
          <a:lstStyle/>
          <a:p>
            <a:pPr algn="just"/>
            <a:r>
              <a:rPr lang="en-ZA" sz="1600" dirty="0"/>
              <a:t>Join and promote activities of </a:t>
            </a:r>
            <a:r>
              <a:rPr lang="en-ZA" sz="1600" dirty="0" err="1" smtClean="0"/>
              <a:t>PCCr</a:t>
            </a:r>
            <a:r>
              <a:rPr lang="en-ZA" sz="1600" dirty="0" smtClean="0"/>
              <a:t>, </a:t>
            </a:r>
            <a:r>
              <a:rPr lang="en-ZA" sz="1600" dirty="0" err="1" smtClean="0"/>
              <a:t>IUCr</a:t>
            </a:r>
            <a:r>
              <a:rPr lang="en-ZA" sz="1600" dirty="0" smtClean="0"/>
              <a:t> </a:t>
            </a:r>
            <a:r>
              <a:rPr lang="en-ZA" sz="1600" dirty="0"/>
              <a:t>and </a:t>
            </a:r>
            <a:r>
              <a:rPr lang="en-ZA" sz="1600" dirty="0" err="1"/>
              <a:t>AfLS</a:t>
            </a:r>
            <a:r>
              <a:rPr lang="en-ZA" sz="1600" dirty="0"/>
              <a:t>.</a:t>
            </a:r>
          </a:p>
          <a:p>
            <a:pPr algn="just"/>
            <a:r>
              <a:rPr lang="en-ZA" sz="1600" dirty="0"/>
              <a:t>Strengthen catalysis and characterisation knowledge throughout </a:t>
            </a:r>
            <a:r>
              <a:rPr lang="en-ZA" sz="1600" dirty="0" smtClean="0"/>
              <a:t>Africa.</a:t>
            </a:r>
          </a:p>
          <a:p>
            <a:pPr algn="just"/>
            <a:endParaRPr lang="en-ZA" dirty="0"/>
          </a:p>
          <a:p>
            <a:pPr algn="just"/>
            <a:endParaRPr lang="en-ZA" dirty="0"/>
          </a:p>
        </p:txBody>
      </p:sp>
      <p:pic>
        <p:nvPicPr>
          <p:cNvPr id="5" name="Picture 4"/>
          <p:cNvPicPr>
            <a:picLocks noChangeAspect="1"/>
          </p:cNvPicPr>
          <p:nvPr/>
        </p:nvPicPr>
        <p:blipFill>
          <a:blip r:embed="rId2"/>
          <a:stretch>
            <a:fillRect/>
          </a:stretch>
        </p:blipFill>
        <p:spPr>
          <a:xfrm>
            <a:off x="10023" y="1927633"/>
            <a:ext cx="9073008" cy="1285343"/>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309" b="12553"/>
          <a:stretch/>
        </p:blipFill>
        <p:spPr bwMode="auto">
          <a:xfrm>
            <a:off x="683567" y="3717032"/>
            <a:ext cx="7473707" cy="265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54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Text Placeholder 2"/>
          <p:cNvSpPr>
            <a:spLocks noGrp="1"/>
          </p:cNvSpPr>
          <p:nvPr>
            <p:ph type="body" sz="quarter" idx="17"/>
          </p:nvPr>
        </p:nvSpPr>
        <p:spPr/>
        <p:txBody>
          <a:bodyPr/>
          <a:lstStyle/>
          <a:p>
            <a:endParaRPr lang="en-ZA"/>
          </a:p>
        </p:txBody>
      </p:sp>
      <p:sp>
        <p:nvSpPr>
          <p:cNvPr id="4" name="Text Placeholder 3"/>
          <p:cNvSpPr>
            <a:spLocks noGrp="1"/>
          </p:cNvSpPr>
          <p:nvPr>
            <p:ph type="body" sz="quarter" idx="12"/>
          </p:nvPr>
        </p:nvSpPr>
        <p:spPr/>
        <p:txBody>
          <a:bodyPr/>
          <a:lstStyle/>
          <a:p>
            <a:endParaRPr lang="en-ZA"/>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04" t="17537" r="16610" b="6250"/>
          <a:stretch/>
        </p:blipFill>
        <p:spPr bwMode="auto">
          <a:xfrm>
            <a:off x="41908" y="476672"/>
            <a:ext cx="9120813" cy="579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820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2020 </a:t>
            </a:r>
            <a:r>
              <a:rPr lang="en-ZA" dirty="0" smtClean="0"/>
              <a:t>workshop </a:t>
            </a:r>
            <a:endParaRPr lang="en-ZA" dirty="0"/>
          </a:p>
        </p:txBody>
      </p:sp>
      <p:sp>
        <p:nvSpPr>
          <p:cNvPr id="3" name="Text Placeholder 2"/>
          <p:cNvSpPr>
            <a:spLocks noGrp="1"/>
          </p:cNvSpPr>
          <p:nvPr>
            <p:ph type="body" sz="quarter" idx="17"/>
          </p:nvPr>
        </p:nvSpPr>
        <p:spPr/>
        <p:txBody>
          <a:bodyPr>
            <a:normAutofit/>
          </a:bodyPr>
          <a:lstStyle/>
          <a:p>
            <a:r>
              <a:rPr lang="en-ZA" sz="1800" dirty="0" smtClean="0"/>
              <a:t>Letter of motivation &amp; short CV</a:t>
            </a:r>
            <a:endParaRPr lang="en-ZA" sz="1800" dirty="0"/>
          </a:p>
        </p:txBody>
      </p:sp>
      <p:sp>
        <p:nvSpPr>
          <p:cNvPr id="4" name="Text Placeholder 3"/>
          <p:cNvSpPr>
            <a:spLocks noGrp="1"/>
          </p:cNvSpPr>
          <p:nvPr>
            <p:ph type="body" sz="quarter" idx="12"/>
          </p:nvPr>
        </p:nvSpPr>
        <p:spPr/>
        <p:txBody>
          <a:bodyPr/>
          <a:lstStyle/>
          <a:p>
            <a:endParaRPr lang="en-ZA"/>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433" r="1505" b="12686"/>
          <a:stretch/>
        </p:blipFill>
        <p:spPr bwMode="auto">
          <a:xfrm>
            <a:off x="-12219" y="1844824"/>
            <a:ext cx="8857522" cy="373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995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normAutofit/>
          </a:bodyPr>
          <a:lstStyle/>
          <a:p>
            <a:pPr algn="ctr"/>
            <a:r>
              <a:rPr lang="en-ZA" sz="2800" dirty="0" smtClean="0"/>
              <a:t>Thank you</a:t>
            </a:r>
            <a:endParaRPr lang="en-ZA" sz="28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6" t="14131" r="1407" b="13062"/>
          <a:stretch/>
        </p:blipFill>
        <p:spPr bwMode="auto">
          <a:xfrm>
            <a:off x="90998" y="2995272"/>
            <a:ext cx="8870168" cy="371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2045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88640"/>
            <a:ext cx="8568952" cy="719137"/>
          </a:xfrm>
        </p:spPr>
        <p:txBody>
          <a:bodyPr/>
          <a:lstStyle/>
          <a:p>
            <a:r>
              <a:rPr lang="en-ZA" dirty="0"/>
              <a:t>African Neutron and Synchrotron Data Analysis Competency </a:t>
            </a:r>
          </a:p>
        </p:txBody>
      </p:sp>
      <p:sp>
        <p:nvSpPr>
          <p:cNvPr id="11" name="Text Placeholder 10"/>
          <p:cNvSpPr>
            <a:spLocks noGrp="1"/>
          </p:cNvSpPr>
          <p:nvPr>
            <p:ph type="body" sz="quarter" idx="12"/>
          </p:nvPr>
        </p:nvSpPr>
        <p:spPr>
          <a:xfrm>
            <a:off x="250825" y="548680"/>
            <a:ext cx="8642350" cy="5544145"/>
          </a:xfrm>
        </p:spPr>
        <p:txBody>
          <a:bodyPr>
            <a:normAutofit/>
          </a:bodyPr>
          <a:lstStyle/>
          <a:p>
            <a:endParaRPr lang="en-ZA" dirty="0"/>
          </a:p>
          <a:p>
            <a:endParaRPr lang="en-ZA" dirty="0" smtClean="0"/>
          </a:p>
          <a:p>
            <a:endParaRPr lang="en-ZA" dirty="0"/>
          </a:p>
          <a:p>
            <a:endParaRPr lang="en-ZA" dirty="0" smtClean="0"/>
          </a:p>
          <a:p>
            <a:endParaRPr lang="en-ZA" dirty="0"/>
          </a:p>
          <a:p>
            <a:endParaRPr lang="en-ZA" dirty="0" smtClean="0"/>
          </a:p>
          <a:p>
            <a:endParaRPr lang="en-ZA"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6" t="14131" r="1407" b="13062"/>
          <a:stretch/>
        </p:blipFill>
        <p:spPr bwMode="auto">
          <a:xfrm>
            <a:off x="107504" y="1124744"/>
            <a:ext cx="8870168" cy="371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86" y="5265979"/>
            <a:ext cx="9102014" cy="125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527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54" y="179388"/>
            <a:ext cx="6915150" cy="719137"/>
          </a:xfrm>
        </p:spPr>
        <p:txBody>
          <a:bodyPr/>
          <a:lstStyle/>
          <a:p>
            <a:r>
              <a:rPr lang="en-ZA" sz="2800" dirty="0" smtClean="0"/>
              <a:t>Why?</a:t>
            </a:r>
            <a:endParaRPr lang="en-ZA" sz="2800" dirty="0"/>
          </a:p>
        </p:txBody>
      </p:sp>
      <p:sp>
        <p:nvSpPr>
          <p:cNvPr id="3" name="Text Placeholder 2"/>
          <p:cNvSpPr>
            <a:spLocks noGrp="1"/>
          </p:cNvSpPr>
          <p:nvPr>
            <p:ph type="body" sz="quarter" idx="12"/>
          </p:nvPr>
        </p:nvSpPr>
        <p:spPr>
          <a:xfrm>
            <a:off x="251520" y="1341586"/>
            <a:ext cx="8642350" cy="5111750"/>
          </a:xfrm>
        </p:spPr>
        <p:txBody>
          <a:bodyPr>
            <a:normAutofit/>
          </a:bodyPr>
          <a:lstStyle/>
          <a:p>
            <a:pPr algn="just"/>
            <a:r>
              <a:rPr lang="en-ZA" sz="1600" dirty="0" smtClean="0"/>
              <a:t>Africa’s energy need:</a:t>
            </a:r>
          </a:p>
          <a:p>
            <a:pPr algn="just"/>
            <a:r>
              <a:rPr lang="en-ZA" sz="1600" dirty="0" smtClean="0"/>
              <a:t>Renewable energy solutions: decrease continent’s dependency on fossil fuels.</a:t>
            </a:r>
          </a:p>
          <a:p>
            <a:pPr algn="just"/>
            <a:r>
              <a:rPr lang="en-ZA" sz="1600" dirty="0" smtClean="0"/>
              <a:t>Research </a:t>
            </a:r>
            <a:r>
              <a:rPr lang="en-ZA" sz="1600" dirty="0"/>
              <a:t>and technology </a:t>
            </a:r>
            <a:r>
              <a:rPr lang="en-ZA" sz="1600" dirty="0" smtClean="0"/>
              <a:t>solutions: </a:t>
            </a:r>
            <a:r>
              <a:rPr lang="en-ZA" sz="1600" u="sng" dirty="0" smtClean="0"/>
              <a:t>high </a:t>
            </a:r>
            <a:r>
              <a:rPr lang="en-ZA" sz="1600" u="sng" dirty="0"/>
              <a:t>quality analyses and characterization </a:t>
            </a:r>
            <a:r>
              <a:rPr lang="en-ZA" sz="1600" u="sng" dirty="0" smtClean="0"/>
              <a:t>capacity</a:t>
            </a:r>
            <a:r>
              <a:rPr lang="en-ZA" sz="1600" dirty="0" smtClean="0"/>
              <a:t>.</a:t>
            </a:r>
            <a:endParaRPr lang="en-ZA" sz="1600" dirty="0"/>
          </a:p>
          <a:p>
            <a:pPr algn="just"/>
            <a:r>
              <a:rPr lang="en-ZA" sz="1600" dirty="0" smtClean="0"/>
              <a:t>Synchrotron </a:t>
            </a:r>
            <a:r>
              <a:rPr lang="en-ZA" sz="1600" dirty="0"/>
              <a:t>and neutron </a:t>
            </a:r>
            <a:r>
              <a:rPr lang="en-ZA" sz="1600" dirty="0" smtClean="0"/>
              <a:t>facilities </a:t>
            </a:r>
            <a:r>
              <a:rPr lang="en-ZA" sz="1600" dirty="0" smtClean="0"/>
              <a:t>provide required </a:t>
            </a:r>
            <a:r>
              <a:rPr lang="en-ZA" sz="1600" u="sng" dirty="0" smtClean="0"/>
              <a:t>analytical resolution</a:t>
            </a:r>
            <a:r>
              <a:rPr lang="en-ZA" sz="1600" dirty="0" smtClean="0"/>
              <a:t>. </a:t>
            </a:r>
          </a:p>
          <a:p>
            <a:pPr algn="just"/>
            <a:r>
              <a:rPr lang="en-ZA" sz="1600" dirty="0" smtClean="0"/>
              <a:t>Access to </a:t>
            </a:r>
            <a:r>
              <a:rPr lang="en-ZA" sz="1600" u="sng" dirty="0"/>
              <a:t>properties of materials </a:t>
            </a:r>
            <a:r>
              <a:rPr lang="en-ZA" sz="1600" dirty="0"/>
              <a:t>which are not accessible via routine </a:t>
            </a:r>
            <a:r>
              <a:rPr lang="en-ZA" sz="1600" dirty="0" smtClean="0"/>
              <a:t>laboratory analyses.</a:t>
            </a:r>
          </a:p>
          <a:p>
            <a:pPr algn="just"/>
            <a:r>
              <a:rPr lang="en-ZA" sz="1600" dirty="0" smtClean="0"/>
              <a:t>South </a:t>
            </a:r>
            <a:r>
              <a:rPr lang="en-ZA" sz="1600" dirty="0"/>
              <a:t>Africa </a:t>
            </a:r>
            <a:r>
              <a:rPr lang="en-ZA" sz="1600" dirty="0" smtClean="0"/>
              <a:t>an associate </a:t>
            </a:r>
            <a:r>
              <a:rPr lang="en-ZA" sz="1600" dirty="0"/>
              <a:t>member of the </a:t>
            </a:r>
            <a:r>
              <a:rPr lang="en-ZA" sz="1600" dirty="0" smtClean="0"/>
              <a:t>ESRF.</a:t>
            </a:r>
          </a:p>
          <a:p>
            <a:pPr algn="just"/>
            <a:r>
              <a:rPr lang="en-ZA" sz="1600" dirty="0" smtClean="0"/>
              <a:t>A </a:t>
            </a:r>
            <a:r>
              <a:rPr lang="en-ZA" sz="1600" dirty="0"/>
              <a:t>limited number of SA academia fully funded access to this facility upon successful beam time </a:t>
            </a:r>
            <a:r>
              <a:rPr lang="en-ZA" sz="1600" dirty="0" smtClean="0"/>
              <a:t>application.</a:t>
            </a:r>
            <a:endParaRPr lang="en-ZA" sz="1600" dirty="0"/>
          </a:p>
        </p:txBody>
      </p:sp>
      <p:pic>
        <p:nvPicPr>
          <p:cNvPr id="7" name="Picture 6"/>
          <p:cNvPicPr>
            <a:picLocks noChangeAspect="1"/>
          </p:cNvPicPr>
          <p:nvPr/>
        </p:nvPicPr>
        <p:blipFill rotWithShape="1">
          <a:blip r:embed="rId2"/>
          <a:srcRect l="3802" t="21636" r="64224" b="59401"/>
          <a:stretch/>
        </p:blipFill>
        <p:spPr>
          <a:xfrm>
            <a:off x="3567244" y="116632"/>
            <a:ext cx="5541260" cy="1080120"/>
          </a:xfrm>
          <a:prstGeom prst="rect">
            <a:avLst/>
          </a:prstGeom>
        </p:spPr>
      </p:pic>
    </p:spTree>
    <p:extLst>
      <p:ext uri="{BB962C8B-B14F-4D97-AF65-F5344CB8AC3E}">
        <p14:creationId xmlns:p14="http://schemas.microsoft.com/office/powerpoint/2010/main" val="3020776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61591"/>
            <a:ext cx="6915150" cy="719137"/>
          </a:xfrm>
        </p:spPr>
        <p:txBody>
          <a:bodyPr/>
          <a:lstStyle/>
          <a:p>
            <a:r>
              <a:rPr lang="en-ZA" sz="2400" dirty="0" smtClean="0"/>
              <a:t>Our Purpose</a:t>
            </a:r>
            <a:endParaRPr lang="en-ZA" sz="2400" dirty="0"/>
          </a:p>
        </p:txBody>
      </p:sp>
      <p:sp>
        <p:nvSpPr>
          <p:cNvPr id="3" name="Text Placeholder 2"/>
          <p:cNvSpPr>
            <a:spLocks noGrp="1"/>
          </p:cNvSpPr>
          <p:nvPr>
            <p:ph type="body" sz="quarter" idx="12"/>
          </p:nvPr>
        </p:nvSpPr>
        <p:spPr>
          <a:xfrm>
            <a:off x="251520" y="1196752"/>
            <a:ext cx="8642350" cy="5111750"/>
          </a:xfrm>
        </p:spPr>
        <p:txBody>
          <a:bodyPr>
            <a:normAutofit/>
          </a:bodyPr>
          <a:lstStyle/>
          <a:p>
            <a:pPr>
              <a:spcAft>
                <a:spcPts val="1200"/>
              </a:spcAft>
            </a:pPr>
            <a:endParaRPr lang="en-ZA" sz="1600" dirty="0"/>
          </a:p>
          <a:p>
            <a:pPr>
              <a:spcAft>
                <a:spcPts val="1200"/>
              </a:spcAft>
            </a:pPr>
            <a:r>
              <a:rPr lang="en-ZA" sz="1600" dirty="0"/>
              <a:t>The ANSDAC project aims to train emerging African-based faculty researchers in the art of analysing data collected at synchrotron and/or neutron facilities. </a:t>
            </a:r>
            <a:endParaRPr lang="en-ZA" sz="1600" dirty="0" smtClean="0"/>
          </a:p>
          <a:p>
            <a:pPr>
              <a:spcAft>
                <a:spcPts val="1200"/>
              </a:spcAft>
            </a:pPr>
            <a:r>
              <a:rPr lang="en-ZA" sz="1600" dirty="0" smtClean="0"/>
              <a:t>One of the hurdles for local researchers to engage with international large-scale facilities is limited experience with synchrotron and neutron data. </a:t>
            </a:r>
            <a:endParaRPr lang="en-ZA" sz="1600" dirty="0" smtClean="0"/>
          </a:p>
          <a:p>
            <a:pPr>
              <a:spcAft>
                <a:spcPts val="1200"/>
              </a:spcAft>
            </a:pPr>
            <a:r>
              <a:rPr lang="en-ZA" sz="1600" dirty="0" smtClean="0"/>
              <a:t>Focus of ANSDAC school is data analysis. International </a:t>
            </a:r>
            <a:r>
              <a:rPr lang="en-ZA" sz="1600" dirty="0"/>
              <a:t>lecturers </a:t>
            </a:r>
            <a:r>
              <a:rPr lang="en-ZA" sz="1600" dirty="0" smtClean="0"/>
              <a:t>share </a:t>
            </a:r>
            <a:r>
              <a:rPr lang="en-ZA" sz="1600" dirty="0"/>
              <a:t>insights on how to write successful beamline applications.</a:t>
            </a:r>
          </a:p>
          <a:p>
            <a:pPr>
              <a:spcAft>
                <a:spcPts val="1200"/>
              </a:spcAft>
            </a:pPr>
            <a:r>
              <a:rPr lang="en-ZA" sz="1600" dirty="0"/>
              <a:t>Beyond the workshops the project aims to provide an online platform for researchers in (South) Africa to share experiences, news and </a:t>
            </a:r>
            <a:r>
              <a:rPr lang="en-ZA" sz="1600" dirty="0" smtClean="0"/>
              <a:t>to find support</a:t>
            </a:r>
            <a:r>
              <a:rPr lang="en-ZA" sz="1600" dirty="0"/>
              <a:t>. </a:t>
            </a:r>
            <a:endParaRPr lang="en-ZA" sz="1600" dirty="0" smtClean="0"/>
          </a:p>
          <a:p>
            <a:pPr>
              <a:spcAft>
                <a:spcPts val="1200"/>
              </a:spcAft>
            </a:pPr>
            <a:r>
              <a:rPr lang="en-ZA" sz="1600" dirty="0" smtClean="0"/>
              <a:t>ANSDAC </a:t>
            </a:r>
            <a:r>
              <a:rPr lang="en-ZA" sz="1600" dirty="0"/>
              <a:t>project </a:t>
            </a:r>
            <a:r>
              <a:rPr lang="en-ZA" sz="1600" dirty="0" smtClean="0"/>
              <a:t>specifically </a:t>
            </a:r>
            <a:r>
              <a:rPr lang="en-ZA" sz="1600" dirty="0"/>
              <a:t>designed for faculty researchers with the clear expectation that the knowledge provided will be shared with colleagues and students at the</a:t>
            </a:r>
            <a:br>
              <a:rPr lang="en-ZA" sz="1600" dirty="0"/>
            </a:br>
            <a:r>
              <a:rPr lang="en-ZA" sz="1600" dirty="0"/>
              <a:t>respective home institutions.</a:t>
            </a:r>
            <a:endParaRPr lang="en-ZA" sz="1600" dirty="0">
              <a:effectLst/>
            </a:endParaRPr>
          </a:p>
        </p:txBody>
      </p:sp>
      <p:pic>
        <p:nvPicPr>
          <p:cNvPr id="4" name="Picture 3"/>
          <p:cNvPicPr>
            <a:picLocks noChangeAspect="1"/>
          </p:cNvPicPr>
          <p:nvPr/>
        </p:nvPicPr>
        <p:blipFill rotWithShape="1">
          <a:blip r:embed="rId2"/>
          <a:srcRect l="3802" t="21636" r="64224" b="59401"/>
          <a:stretch/>
        </p:blipFill>
        <p:spPr>
          <a:xfrm>
            <a:off x="3567244" y="116632"/>
            <a:ext cx="5541260" cy="1080120"/>
          </a:xfrm>
          <a:prstGeom prst="rect">
            <a:avLst/>
          </a:prstGeom>
        </p:spPr>
      </p:pic>
    </p:spTree>
    <p:extLst>
      <p:ext uri="{BB962C8B-B14F-4D97-AF65-F5344CB8AC3E}">
        <p14:creationId xmlns:p14="http://schemas.microsoft.com/office/powerpoint/2010/main" val="2978271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6915150" cy="719137"/>
          </a:xfrm>
        </p:spPr>
        <p:txBody>
          <a:bodyPr/>
          <a:lstStyle/>
          <a:p>
            <a:r>
              <a:rPr lang="en-ZA" sz="2800" dirty="0" smtClean="0"/>
              <a:t>Structure</a:t>
            </a:r>
            <a:endParaRPr lang="en-ZA" sz="2800" dirty="0"/>
          </a:p>
        </p:txBody>
      </p:sp>
      <p:sp>
        <p:nvSpPr>
          <p:cNvPr id="4" name="Text Placeholder 3"/>
          <p:cNvSpPr>
            <a:spLocks noGrp="1"/>
          </p:cNvSpPr>
          <p:nvPr>
            <p:ph type="body" sz="quarter" idx="12"/>
          </p:nvPr>
        </p:nvSpPr>
        <p:spPr>
          <a:xfrm>
            <a:off x="250825" y="1197223"/>
            <a:ext cx="8642350" cy="4608041"/>
          </a:xfrm>
        </p:spPr>
        <p:txBody>
          <a:bodyPr/>
          <a:lstStyle/>
          <a:p>
            <a:r>
              <a:rPr lang="en-ZA" dirty="0" smtClean="0"/>
              <a:t>Funded </a:t>
            </a:r>
            <a:r>
              <a:rPr lang="en-ZA" dirty="0"/>
              <a:t>by the </a:t>
            </a:r>
            <a:r>
              <a:rPr lang="en-ZA" dirty="0">
                <a:hlinkClick r:id="rId2"/>
              </a:rPr>
              <a:t>Newton Fund</a:t>
            </a:r>
            <a:r>
              <a:rPr lang="en-ZA" dirty="0"/>
              <a:t> administered by the </a:t>
            </a:r>
            <a:r>
              <a:rPr lang="en-ZA" dirty="0">
                <a:hlinkClick r:id="rId3"/>
              </a:rPr>
              <a:t>Royal Academy of Engineering</a:t>
            </a:r>
            <a:r>
              <a:rPr lang="en-ZA" dirty="0"/>
              <a:t>, and the DST-NRF Centre of Excellence in Catalysis </a:t>
            </a:r>
            <a:r>
              <a:rPr lang="en-ZA" dirty="0">
                <a:hlinkClick r:id="rId4"/>
              </a:rPr>
              <a:t>c*change,</a:t>
            </a:r>
            <a:r>
              <a:rPr lang="en-ZA" dirty="0"/>
              <a:t> in kind contributions by the </a:t>
            </a:r>
            <a:r>
              <a:rPr lang="en-ZA" dirty="0">
                <a:hlinkClick r:id="rId5"/>
              </a:rPr>
              <a:t>Universities of Glasgow</a:t>
            </a:r>
            <a:r>
              <a:rPr lang="en-ZA" dirty="0"/>
              <a:t>, the </a:t>
            </a:r>
            <a:r>
              <a:rPr lang="en-ZA" dirty="0">
                <a:hlinkClick r:id="rId6"/>
              </a:rPr>
              <a:t>Western Cape</a:t>
            </a:r>
            <a:r>
              <a:rPr lang="en-ZA" dirty="0"/>
              <a:t> and </a:t>
            </a:r>
            <a:r>
              <a:rPr lang="en-ZA" dirty="0">
                <a:hlinkClick r:id="rId7"/>
              </a:rPr>
              <a:t>SASOL</a:t>
            </a:r>
            <a:r>
              <a:rPr lang="en-ZA" dirty="0"/>
              <a:t> and partnering with the </a:t>
            </a:r>
            <a:r>
              <a:rPr lang="en-ZA" dirty="0">
                <a:hlinkClick r:id="rId8"/>
              </a:rPr>
              <a:t>Global Challenges Research Fund</a:t>
            </a:r>
            <a:r>
              <a:rPr lang="en-ZA" dirty="0"/>
              <a:t>  project </a:t>
            </a:r>
            <a:r>
              <a:rPr lang="en-ZA" dirty="0">
                <a:hlinkClick r:id="rId9"/>
              </a:rPr>
              <a:t>START (Synchrotron Techniques for African Research and Technology</a:t>
            </a:r>
            <a:r>
              <a:rPr lang="en-ZA" dirty="0" smtClean="0">
                <a:hlinkClick r:id="rId9"/>
              </a:rPr>
              <a:t>)</a:t>
            </a:r>
            <a:r>
              <a:rPr lang="en-ZA" dirty="0" smtClean="0"/>
              <a:t>.</a:t>
            </a:r>
          </a:p>
          <a:p>
            <a:r>
              <a:rPr lang="en-ZA" dirty="0" smtClean="0"/>
              <a:t>Three </a:t>
            </a:r>
            <a:r>
              <a:rPr lang="en-ZA" dirty="0"/>
              <a:t>workshops on synchrotron and neutron data analysis </a:t>
            </a:r>
            <a:r>
              <a:rPr lang="en-ZA" dirty="0" smtClean="0"/>
              <a:t>from </a:t>
            </a:r>
            <a:r>
              <a:rPr lang="en-ZA" dirty="0"/>
              <a:t>2018 to 2020. </a:t>
            </a:r>
            <a:endParaRPr lang="en-ZA" dirty="0" smtClean="0"/>
          </a:p>
          <a:p>
            <a:r>
              <a:rPr lang="en-ZA" dirty="0" smtClean="0"/>
              <a:t>Lectures by </a:t>
            </a:r>
            <a:r>
              <a:rPr lang="en-ZA" dirty="0"/>
              <a:t>experts from the </a:t>
            </a:r>
            <a:r>
              <a:rPr lang="en-ZA" dirty="0">
                <a:hlinkClick r:id="rId10"/>
              </a:rPr>
              <a:t>Diamond Light </a:t>
            </a:r>
            <a:r>
              <a:rPr lang="en-ZA" dirty="0" smtClean="0">
                <a:hlinkClick r:id="rId10"/>
              </a:rPr>
              <a:t>Source</a:t>
            </a:r>
            <a:r>
              <a:rPr lang="en-ZA" dirty="0" smtClean="0"/>
              <a:t>,  </a:t>
            </a:r>
            <a:r>
              <a:rPr lang="en-ZA" dirty="0">
                <a:hlinkClick r:id="rId11"/>
              </a:rPr>
              <a:t>ISIS Neutron and Muon Source</a:t>
            </a:r>
            <a:r>
              <a:rPr lang="en-ZA" dirty="0"/>
              <a:t> in the UK </a:t>
            </a:r>
            <a:r>
              <a:rPr lang="en-ZA" dirty="0" smtClean="0"/>
              <a:t>and </a:t>
            </a:r>
            <a:r>
              <a:rPr lang="en-ZA" dirty="0"/>
              <a:t>South African specialists. </a:t>
            </a:r>
            <a:endParaRPr lang="en-ZA" dirty="0" smtClean="0"/>
          </a:p>
          <a:p>
            <a:r>
              <a:rPr lang="en-ZA" dirty="0" smtClean="0"/>
              <a:t>In </a:t>
            </a:r>
            <a:r>
              <a:rPr lang="en-ZA" dirty="0"/>
              <a:t>2020, ten of all workshop attendees will travel to the Diamond Light Source and the ISIS Neutron and Muon Source in the UK to experience </a:t>
            </a:r>
            <a:r>
              <a:rPr lang="en-ZA" dirty="0" smtClean="0"/>
              <a:t>beam time </a:t>
            </a:r>
            <a:r>
              <a:rPr lang="en-ZA" dirty="0"/>
              <a:t>first hand. This is possible through a collaboration with the </a:t>
            </a:r>
            <a:r>
              <a:rPr lang="en-ZA" dirty="0">
                <a:hlinkClick r:id="rId12"/>
              </a:rPr>
              <a:t>UK Catalysis Hub</a:t>
            </a:r>
            <a:r>
              <a:rPr lang="en-ZA" dirty="0"/>
              <a:t>.</a:t>
            </a:r>
            <a:endParaRPr lang="en-ZA" dirty="0">
              <a:effectLst/>
            </a:endParaRPr>
          </a:p>
        </p:txBody>
      </p:sp>
      <p:pic>
        <p:nvPicPr>
          <p:cNvPr id="7170"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t="24309" b="12553"/>
          <a:stretch/>
        </p:blipFill>
        <p:spPr bwMode="auto">
          <a:xfrm>
            <a:off x="1259632" y="4479725"/>
            <a:ext cx="6574135" cy="2333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14"/>
          <a:srcRect l="3802" t="21636" r="64224" b="59401"/>
          <a:stretch/>
        </p:blipFill>
        <p:spPr>
          <a:xfrm>
            <a:off x="3567244" y="44624"/>
            <a:ext cx="5541260" cy="1080120"/>
          </a:xfrm>
          <a:prstGeom prst="rect">
            <a:avLst/>
          </a:prstGeom>
        </p:spPr>
      </p:pic>
    </p:spTree>
    <p:extLst>
      <p:ext uri="{BB962C8B-B14F-4D97-AF65-F5344CB8AC3E}">
        <p14:creationId xmlns:p14="http://schemas.microsoft.com/office/powerpoint/2010/main" val="1438595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802" t="21636" r="64224" b="59401"/>
          <a:stretch/>
        </p:blipFill>
        <p:spPr>
          <a:xfrm>
            <a:off x="4860032" y="368626"/>
            <a:ext cx="4248472" cy="828126"/>
          </a:xfrm>
          <a:prstGeom prst="rect">
            <a:avLst/>
          </a:prstGeom>
        </p:spPr>
      </p:pic>
      <p:sp>
        <p:nvSpPr>
          <p:cNvPr id="5" name="Rectangle 4"/>
          <p:cNvSpPr/>
          <p:nvPr/>
        </p:nvSpPr>
        <p:spPr>
          <a:xfrm>
            <a:off x="270097" y="2052712"/>
            <a:ext cx="8136904" cy="3970318"/>
          </a:xfrm>
          <a:prstGeom prst="rect">
            <a:avLst/>
          </a:prstGeom>
        </p:spPr>
        <p:txBody>
          <a:bodyPr wrap="square">
            <a:spAutoFit/>
          </a:bodyPr>
          <a:lstStyle/>
          <a:p>
            <a:r>
              <a:rPr lang="en-ZA" sz="1400" b="1" dirty="0" smtClean="0">
                <a:solidFill>
                  <a:srgbClr val="04284D"/>
                </a:solidFill>
              </a:rPr>
              <a:t>From </a:t>
            </a:r>
            <a:r>
              <a:rPr lang="en-ZA" sz="1400" b="1" dirty="0">
                <a:solidFill>
                  <a:srgbClr val="04284D"/>
                </a:solidFill>
              </a:rPr>
              <a:t>2019 </a:t>
            </a:r>
            <a:r>
              <a:rPr lang="en-ZA" sz="1400" b="1" dirty="0" smtClean="0">
                <a:solidFill>
                  <a:srgbClr val="04284D"/>
                </a:solidFill>
              </a:rPr>
              <a:t>ANSDAC </a:t>
            </a:r>
            <a:r>
              <a:rPr lang="en-ZA" sz="1400" b="1" dirty="0">
                <a:solidFill>
                  <a:srgbClr val="04284D"/>
                </a:solidFill>
              </a:rPr>
              <a:t>is partnering with </a:t>
            </a:r>
            <a:r>
              <a:rPr lang="en-ZA" sz="1400" b="1" dirty="0" smtClean="0">
                <a:solidFill>
                  <a:srgbClr val="04284D"/>
                </a:solidFill>
              </a:rPr>
              <a:t>START: we can </a:t>
            </a:r>
            <a:r>
              <a:rPr lang="en-ZA" sz="1400" b="1" dirty="0">
                <a:solidFill>
                  <a:srgbClr val="04284D"/>
                </a:solidFill>
              </a:rPr>
              <a:t>extend the ANSDAC programme by a full year to 2020. </a:t>
            </a:r>
            <a:endParaRPr lang="en-ZA" sz="1400" b="1" dirty="0" smtClean="0">
              <a:solidFill>
                <a:srgbClr val="04284D"/>
              </a:solidFill>
            </a:endParaRPr>
          </a:p>
          <a:p>
            <a:endParaRPr lang="en-ZA" sz="1400" b="1" dirty="0">
              <a:solidFill>
                <a:srgbClr val="04284D"/>
              </a:solidFill>
            </a:endParaRPr>
          </a:p>
          <a:p>
            <a:r>
              <a:rPr lang="en-ZA" sz="1400" b="1" dirty="0">
                <a:solidFill>
                  <a:srgbClr val="04284D"/>
                </a:solidFill>
              </a:rPr>
              <a:t>S</a:t>
            </a:r>
            <a:r>
              <a:rPr lang="en-ZA" sz="1400" b="1" dirty="0" smtClean="0">
                <a:solidFill>
                  <a:srgbClr val="04284D"/>
                </a:solidFill>
              </a:rPr>
              <a:t>upport to a </a:t>
            </a:r>
            <a:r>
              <a:rPr lang="en-ZA" sz="1400" b="1" dirty="0">
                <a:solidFill>
                  <a:srgbClr val="04284D"/>
                </a:solidFill>
              </a:rPr>
              <a:t>wider group of students and post-doctoral </a:t>
            </a:r>
            <a:r>
              <a:rPr lang="en-ZA" sz="1400" b="1" dirty="0" smtClean="0">
                <a:solidFill>
                  <a:srgbClr val="04284D"/>
                </a:solidFill>
              </a:rPr>
              <a:t>assistants. </a:t>
            </a:r>
          </a:p>
          <a:p>
            <a:r>
              <a:rPr lang="en-ZA" sz="1400" b="1" dirty="0" smtClean="0">
                <a:solidFill>
                  <a:srgbClr val="04284D"/>
                </a:solidFill>
              </a:rPr>
              <a:t>Working </a:t>
            </a:r>
            <a:r>
              <a:rPr lang="en-ZA" sz="1400" b="1" dirty="0">
                <a:solidFill>
                  <a:srgbClr val="04284D"/>
                </a:solidFill>
              </a:rPr>
              <a:t>on experiments at the UK’s synchrotron, Diamond Light Source, START researchers and students will bring insights to sustainable energy and improvement in health that will have long-lasting legacies across Africa</a:t>
            </a:r>
            <a:r>
              <a:rPr lang="en-ZA" sz="1400" b="1" dirty="0" smtClean="0">
                <a:solidFill>
                  <a:srgbClr val="04284D"/>
                </a:solidFill>
              </a:rPr>
              <a:t>.</a:t>
            </a:r>
          </a:p>
          <a:p>
            <a:endParaRPr lang="en-ZA" sz="1400" b="1" dirty="0">
              <a:solidFill>
                <a:srgbClr val="04284D"/>
              </a:solidFill>
            </a:endParaRPr>
          </a:p>
          <a:p>
            <a:r>
              <a:rPr lang="en-ZA" sz="1400" b="1" dirty="0" smtClean="0">
                <a:solidFill>
                  <a:srgbClr val="04284D"/>
                </a:solidFill>
              </a:rPr>
              <a:t>African </a:t>
            </a:r>
            <a:r>
              <a:rPr lang="en-ZA" sz="1400" b="1" dirty="0">
                <a:solidFill>
                  <a:srgbClr val="04284D"/>
                </a:solidFill>
              </a:rPr>
              <a:t>researchers are keen to apply synchrotron techniques to their research problems. </a:t>
            </a:r>
            <a:endParaRPr lang="en-ZA" sz="1400" b="1" dirty="0" smtClean="0">
              <a:solidFill>
                <a:srgbClr val="04284D"/>
              </a:solidFill>
            </a:endParaRPr>
          </a:p>
          <a:p>
            <a:r>
              <a:rPr lang="en-ZA" sz="1400" b="1" dirty="0" smtClean="0">
                <a:solidFill>
                  <a:srgbClr val="04284D"/>
                </a:solidFill>
              </a:rPr>
              <a:t>START </a:t>
            </a:r>
            <a:r>
              <a:rPr lang="en-ZA" sz="1400" b="1" dirty="0">
                <a:solidFill>
                  <a:srgbClr val="04284D"/>
                </a:solidFill>
              </a:rPr>
              <a:t>funds research posts in Africa and the </a:t>
            </a:r>
            <a:r>
              <a:rPr lang="en-ZA" sz="1400" b="1" dirty="0" smtClean="0">
                <a:solidFill>
                  <a:srgbClr val="04284D"/>
                </a:solidFill>
              </a:rPr>
              <a:t>UK. </a:t>
            </a:r>
          </a:p>
          <a:p>
            <a:r>
              <a:rPr lang="en-ZA" sz="1400" b="1" dirty="0" smtClean="0">
                <a:solidFill>
                  <a:srgbClr val="04284D"/>
                </a:solidFill>
              </a:rPr>
              <a:t>Focuses </a:t>
            </a:r>
            <a:r>
              <a:rPr lang="en-ZA" sz="1400" b="1" dirty="0" smtClean="0">
                <a:solidFill>
                  <a:srgbClr val="04284D"/>
                </a:solidFill>
              </a:rPr>
              <a:t>on </a:t>
            </a:r>
            <a:r>
              <a:rPr lang="en-ZA" sz="1400" b="1" dirty="0">
                <a:solidFill>
                  <a:srgbClr val="04284D"/>
                </a:solidFill>
              </a:rPr>
              <a:t>energy materials and structural biology for healthcare.</a:t>
            </a:r>
          </a:p>
          <a:p>
            <a:endParaRPr lang="en-ZA" sz="1400" b="1" dirty="0" smtClean="0">
              <a:solidFill>
                <a:srgbClr val="04284D"/>
              </a:solidFill>
            </a:endParaRPr>
          </a:p>
          <a:p>
            <a:r>
              <a:rPr lang="en-ZA" sz="1400" b="1" dirty="0" smtClean="0">
                <a:solidFill>
                  <a:srgbClr val="04284D"/>
                </a:solidFill>
              </a:rPr>
              <a:t>Motivation comes </a:t>
            </a:r>
            <a:r>
              <a:rPr lang="en-ZA" sz="1400" b="1" dirty="0">
                <a:solidFill>
                  <a:srgbClr val="04284D"/>
                </a:solidFill>
              </a:rPr>
              <a:t>from </a:t>
            </a:r>
            <a:r>
              <a:rPr lang="en-ZA" sz="1400" b="1" dirty="0" smtClean="0">
                <a:solidFill>
                  <a:srgbClr val="04284D"/>
                </a:solidFill>
              </a:rPr>
              <a:t>African societal challenges: 70% of population </a:t>
            </a:r>
            <a:r>
              <a:rPr lang="en-ZA" sz="1400" b="1" dirty="0">
                <a:solidFill>
                  <a:srgbClr val="04284D"/>
                </a:solidFill>
              </a:rPr>
              <a:t>in sub-Saharan Africa </a:t>
            </a:r>
            <a:r>
              <a:rPr lang="en-ZA" sz="1400" b="1" dirty="0" smtClean="0">
                <a:solidFill>
                  <a:srgbClr val="04284D"/>
                </a:solidFill>
              </a:rPr>
              <a:t>lives </a:t>
            </a:r>
            <a:r>
              <a:rPr lang="en-ZA" sz="1400" b="1" dirty="0">
                <a:solidFill>
                  <a:srgbClr val="04284D"/>
                </a:solidFill>
              </a:rPr>
              <a:t>without </a:t>
            </a:r>
            <a:r>
              <a:rPr lang="en-ZA" sz="1400" b="1" dirty="0" smtClean="0">
                <a:solidFill>
                  <a:srgbClr val="04284D"/>
                </a:solidFill>
              </a:rPr>
              <a:t>electricity.</a:t>
            </a:r>
          </a:p>
          <a:p>
            <a:endParaRPr lang="en-ZA" sz="1400" b="1" dirty="0">
              <a:solidFill>
                <a:srgbClr val="04284D"/>
              </a:solidFill>
            </a:endParaRPr>
          </a:p>
          <a:p>
            <a:r>
              <a:rPr lang="en-ZA" sz="1400" b="1" dirty="0" smtClean="0">
                <a:solidFill>
                  <a:srgbClr val="04284D"/>
                </a:solidFill>
              </a:rPr>
              <a:t>START </a:t>
            </a:r>
            <a:r>
              <a:rPr lang="en-ZA" sz="1400" b="1" dirty="0">
                <a:solidFill>
                  <a:srgbClr val="04284D"/>
                </a:solidFill>
              </a:rPr>
              <a:t>researchers will investigate energy materials, including solar cell structures, catalysts and batteries. </a:t>
            </a:r>
            <a:r>
              <a:rPr lang="en-ZA" sz="1400" b="1" dirty="0" smtClean="0">
                <a:solidFill>
                  <a:srgbClr val="04284D"/>
                </a:solidFill>
              </a:rPr>
              <a:t>Structural </a:t>
            </a:r>
            <a:r>
              <a:rPr lang="en-ZA" sz="1400" b="1" dirty="0">
                <a:solidFill>
                  <a:srgbClr val="04284D"/>
                </a:solidFill>
              </a:rPr>
              <a:t>biology </a:t>
            </a:r>
            <a:r>
              <a:rPr lang="en-ZA" sz="1400" b="1" dirty="0" smtClean="0">
                <a:solidFill>
                  <a:srgbClr val="04284D"/>
                </a:solidFill>
              </a:rPr>
              <a:t>for </a:t>
            </a:r>
            <a:r>
              <a:rPr lang="en-ZA" sz="1400" b="1" dirty="0">
                <a:solidFill>
                  <a:srgbClr val="04284D"/>
                </a:solidFill>
              </a:rPr>
              <a:t>unprecedented insight into the mechanisms behind </a:t>
            </a:r>
            <a:r>
              <a:rPr lang="en-ZA" sz="1400" b="1" dirty="0" smtClean="0">
                <a:solidFill>
                  <a:srgbClr val="04284D"/>
                </a:solidFill>
              </a:rPr>
              <a:t>diseases such as HIV and malaria.</a:t>
            </a:r>
            <a:endParaRPr lang="en-ZA" sz="1400" b="1" dirty="0">
              <a:solidFill>
                <a:srgbClr val="04284D"/>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258" t="13246" r="25719" b="53241"/>
          <a:stretch/>
        </p:blipFill>
        <p:spPr bwMode="auto">
          <a:xfrm>
            <a:off x="107504" y="134152"/>
            <a:ext cx="5883863" cy="1910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068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1139"/>
            <a:ext cx="6915150" cy="719137"/>
          </a:xfrm>
        </p:spPr>
        <p:txBody>
          <a:bodyPr/>
          <a:lstStyle/>
          <a:p>
            <a:r>
              <a:rPr lang="en-ZA" sz="2400" dirty="0" smtClean="0"/>
              <a:t>ANSDAC 2018 </a:t>
            </a:r>
            <a:endParaRPr lang="en-ZA" sz="2400" dirty="0"/>
          </a:p>
        </p:txBody>
      </p:sp>
      <p:sp>
        <p:nvSpPr>
          <p:cNvPr id="3" name="Text Placeholder 2"/>
          <p:cNvSpPr>
            <a:spLocks noGrp="1"/>
          </p:cNvSpPr>
          <p:nvPr>
            <p:ph type="body" sz="quarter" idx="12"/>
          </p:nvPr>
        </p:nvSpPr>
        <p:spPr>
          <a:xfrm>
            <a:off x="250825" y="1556792"/>
            <a:ext cx="8642350" cy="5111750"/>
          </a:xfrm>
        </p:spPr>
        <p:txBody>
          <a:bodyPr>
            <a:normAutofit/>
          </a:bodyPr>
          <a:lstStyle/>
          <a:p>
            <a:pPr algn="just">
              <a:spcBef>
                <a:spcPts val="600"/>
              </a:spcBef>
            </a:pPr>
            <a:r>
              <a:rPr lang="en-ZA" sz="1600" dirty="0" smtClean="0"/>
              <a:t>41 </a:t>
            </a:r>
            <a:r>
              <a:rPr lang="en-ZA" sz="1600" dirty="0"/>
              <a:t>Applications to attend the school – factor 2.7 oversubscribed. </a:t>
            </a:r>
            <a:endParaRPr lang="en-ZA" sz="1600" dirty="0" smtClean="0"/>
          </a:p>
          <a:p>
            <a:pPr algn="just">
              <a:spcBef>
                <a:spcPts val="600"/>
              </a:spcBef>
            </a:pPr>
            <a:r>
              <a:rPr lang="en-ZA" sz="1600" dirty="0" smtClean="0"/>
              <a:t>Applicants </a:t>
            </a:r>
            <a:r>
              <a:rPr lang="en-ZA" sz="1600" dirty="0"/>
              <a:t>from Senegal, Kenya, Botswana and South Africa.</a:t>
            </a:r>
          </a:p>
          <a:p>
            <a:pPr algn="just">
              <a:spcBef>
                <a:spcPts val="600"/>
              </a:spcBef>
            </a:pPr>
            <a:r>
              <a:rPr lang="en-ZA" sz="1600" dirty="0" smtClean="0"/>
              <a:t>28 </a:t>
            </a:r>
            <a:r>
              <a:rPr lang="en-ZA" sz="1600" dirty="0"/>
              <a:t>November to 7 December </a:t>
            </a:r>
            <a:r>
              <a:rPr lang="en-ZA" sz="1600" dirty="0" smtClean="0"/>
              <a:t>2018</a:t>
            </a:r>
            <a:r>
              <a:rPr lang="en-ZA" sz="1600" dirty="0" smtClean="0"/>
              <a:t>.</a:t>
            </a:r>
          </a:p>
          <a:p>
            <a:pPr algn="just">
              <a:spcBef>
                <a:spcPts val="600"/>
              </a:spcBef>
            </a:pPr>
            <a:endParaRPr lang="en-ZA" sz="1600" dirty="0"/>
          </a:p>
          <a:p>
            <a:pPr algn="just">
              <a:spcBef>
                <a:spcPts val="600"/>
              </a:spcBef>
            </a:pPr>
            <a:r>
              <a:rPr lang="en-ZA" sz="1600" u="sng" dirty="0"/>
              <a:t>C</a:t>
            </a:r>
            <a:r>
              <a:rPr lang="en-ZA" sz="1600" u="sng" dirty="0" smtClean="0"/>
              <a:t>rystallography </a:t>
            </a:r>
            <a:r>
              <a:rPr lang="en-ZA" sz="1600" u="sng" dirty="0"/>
              <a:t>and powder </a:t>
            </a:r>
            <a:r>
              <a:rPr lang="en-ZA" sz="1600" u="sng" dirty="0" smtClean="0"/>
              <a:t>XRD</a:t>
            </a:r>
            <a:r>
              <a:rPr lang="en-ZA" sz="1600" dirty="0" smtClean="0"/>
              <a:t>: </a:t>
            </a:r>
            <a:r>
              <a:rPr lang="en-ZA" sz="1600" dirty="0" smtClean="0"/>
              <a:t>Johan </a:t>
            </a:r>
            <a:r>
              <a:rPr lang="en-ZA" sz="1600" dirty="0"/>
              <a:t>de Villiers </a:t>
            </a:r>
            <a:r>
              <a:rPr lang="en-ZA" sz="1600" dirty="0" smtClean="0"/>
              <a:t>(University </a:t>
            </a:r>
            <a:r>
              <a:rPr lang="en-ZA" sz="1600" dirty="0"/>
              <a:t>of </a:t>
            </a:r>
            <a:r>
              <a:rPr lang="en-ZA" sz="1600" dirty="0" smtClean="0"/>
              <a:t>Pretoria), Sabine </a:t>
            </a:r>
            <a:r>
              <a:rPr lang="en-ZA" sz="1600" dirty="0" err="1"/>
              <a:t>Verryn</a:t>
            </a:r>
            <a:r>
              <a:rPr lang="en-ZA" sz="1600" dirty="0"/>
              <a:t> </a:t>
            </a:r>
            <a:r>
              <a:rPr lang="en-ZA" sz="1600" dirty="0" smtClean="0"/>
              <a:t>(Malvern </a:t>
            </a:r>
            <a:r>
              <a:rPr lang="en-ZA" sz="1600" dirty="0" err="1" smtClean="0"/>
              <a:t>Panalytical</a:t>
            </a:r>
            <a:r>
              <a:rPr lang="en-ZA" sz="1600" dirty="0" smtClean="0"/>
              <a:t>) </a:t>
            </a:r>
            <a:r>
              <a:rPr lang="en-ZA" sz="1600" dirty="0"/>
              <a:t>and </a:t>
            </a:r>
            <a:r>
              <a:rPr lang="en-ZA" sz="1600" dirty="0" err="1" smtClean="0"/>
              <a:t>Esna</a:t>
            </a:r>
            <a:r>
              <a:rPr lang="en-ZA" sz="1600" dirty="0" smtClean="0"/>
              <a:t> </a:t>
            </a:r>
            <a:r>
              <a:rPr lang="en-ZA" sz="1600" dirty="0"/>
              <a:t>du Plessis </a:t>
            </a:r>
            <a:r>
              <a:rPr lang="en-ZA" sz="1600" dirty="0" smtClean="0"/>
              <a:t>(Sasol). </a:t>
            </a:r>
            <a:endParaRPr lang="en-ZA" sz="1600" dirty="0" smtClean="0"/>
          </a:p>
          <a:p>
            <a:pPr algn="just">
              <a:spcBef>
                <a:spcPts val="600"/>
              </a:spcBef>
            </a:pPr>
            <a:endParaRPr lang="en-ZA" sz="1600" dirty="0" smtClean="0"/>
          </a:p>
          <a:p>
            <a:pPr algn="just">
              <a:spcBef>
                <a:spcPts val="600"/>
              </a:spcBef>
            </a:pPr>
            <a:r>
              <a:rPr lang="en-ZA" sz="1600" u="sng" dirty="0" smtClean="0"/>
              <a:t>EXAFS:</a:t>
            </a:r>
            <a:r>
              <a:rPr lang="en-ZA" sz="1600" dirty="0" smtClean="0"/>
              <a:t> Diego </a:t>
            </a:r>
            <a:r>
              <a:rPr lang="en-ZA" sz="1600" dirty="0" err="1"/>
              <a:t>Gianolio</a:t>
            </a:r>
            <a:r>
              <a:rPr lang="en-ZA" sz="1600" dirty="0"/>
              <a:t> </a:t>
            </a:r>
            <a:r>
              <a:rPr lang="en-ZA" sz="1600" dirty="0" smtClean="0"/>
              <a:t>(Diamond </a:t>
            </a:r>
            <a:r>
              <a:rPr lang="en-ZA" sz="1600" dirty="0"/>
              <a:t>Light </a:t>
            </a:r>
            <a:r>
              <a:rPr lang="en-ZA" sz="1600" dirty="0" smtClean="0"/>
              <a:t>Source).</a:t>
            </a:r>
            <a:endParaRPr lang="en-ZA" sz="1600" dirty="0" smtClean="0"/>
          </a:p>
          <a:p>
            <a:pPr algn="just">
              <a:spcBef>
                <a:spcPts val="600"/>
              </a:spcBef>
            </a:pPr>
            <a:r>
              <a:rPr lang="en-ZA" sz="1600" u="sng" dirty="0" smtClean="0"/>
              <a:t>Neutron</a:t>
            </a:r>
            <a:r>
              <a:rPr lang="en-ZA" sz="1600" dirty="0" smtClean="0"/>
              <a:t>: Ian </a:t>
            </a:r>
            <a:r>
              <a:rPr lang="en-ZA" sz="1600" dirty="0"/>
              <a:t>Silverwood </a:t>
            </a:r>
            <a:r>
              <a:rPr lang="en-ZA" sz="1600" dirty="0" smtClean="0"/>
              <a:t>(ISIS </a:t>
            </a:r>
            <a:r>
              <a:rPr lang="en-ZA" sz="1600" dirty="0"/>
              <a:t>Neutron and Muon </a:t>
            </a:r>
            <a:r>
              <a:rPr lang="en-ZA" sz="1600" dirty="0" smtClean="0"/>
              <a:t>Source). </a:t>
            </a:r>
            <a:endParaRPr lang="en-ZA" sz="1600" dirty="0"/>
          </a:p>
          <a:p>
            <a:pPr algn="just">
              <a:spcBef>
                <a:spcPts val="600"/>
              </a:spcBef>
            </a:pPr>
            <a:endParaRPr lang="en-ZA" sz="1600" dirty="0"/>
          </a:p>
          <a:p>
            <a:pPr algn="just">
              <a:spcBef>
                <a:spcPts val="600"/>
              </a:spcBef>
            </a:pPr>
            <a:r>
              <a:rPr lang="en-ZA" sz="1600" u="sng" dirty="0" smtClean="0"/>
              <a:t>Workshop curriculum</a:t>
            </a:r>
            <a:r>
              <a:rPr lang="en-ZA" sz="1600" dirty="0" smtClean="0"/>
              <a:t>: theory &amp; </a:t>
            </a:r>
            <a:r>
              <a:rPr lang="en-ZA" sz="1600" dirty="0"/>
              <a:t>practical sessions, focused on X-ray diffraction and </a:t>
            </a:r>
            <a:r>
              <a:rPr lang="en-ZA" sz="1600" dirty="0" smtClean="0"/>
              <a:t>absorption spectroscopy, </a:t>
            </a:r>
            <a:r>
              <a:rPr lang="en-ZA" sz="1600" dirty="0"/>
              <a:t>neutron scattering techniques and writing successful applications.</a:t>
            </a:r>
          </a:p>
          <a:p>
            <a:pPr>
              <a:spcBef>
                <a:spcPts val="600"/>
              </a:spcBef>
            </a:pPr>
            <a:endParaRPr lang="en-ZA" sz="1600" dirty="0"/>
          </a:p>
        </p:txBody>
      </p:sp>
      <p:pic>
        <p:nvPicPr>
          <p:cNvPr id="4" name="Picture 3"/>
          <p:cNvPicPr>
            <a:picLocks noChangeAspect="1"/>
          </p:cNvPicPr>
          <p:nvPr/>
        </p:nvPicPr>
        <p:blipFill rotWithShape="1">
          <a:blip r:embed="rId2"/>
          <a:srcRect l="3802" t="21636" r="64224" b="59401"/>
          <a:stretch/>
        </p:blipFill>
        <p:spPr>
          <a:xfrm>
            <a:off x="3491880" y="260648"/>
            <a:ext cx="5541260" cy="1080120"/>
          </a:xfrm>
          <a:prstGeom prst="rect">
            <a:avLst/>
          </a:prstGeom>
        </p:spPr>
      </p:pic>
    </p:spTree>
    <p:extLst>
      <p:ext uri="{BB962C8B-B14F-4D97-AF65-F5344CB8AC3E}">
        <p14:creationId xmlns:p14="http://schemas.microsoft.com/office/powerpoint/2010/main" val="893860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smtClean="0"/>
              <a:t>Workshop: 2018</a:t>
            </a:r>
            <a:endParaRPr lang="en-ZA" sz="2400" dirty="0"/>
          </a:p>
        </p:txBody>
      </p:sp>
      <p:pic>
        <p:nvPicPr>
          <p:cNvPr id="4" name="Picture 3"/>
          <p:cNvPicPr>
            <a:picLocks noChangeAspect="1"/>
          </p:cNvPicPr>
          <p:nvPr/>
        </p:nvPicPr>
        <p:blipFill>
          <a:blip r:embed="rId2"/>
          <a:stretch>
            <a:fillRect/>
          </a:stretch>
        </p:blipFill>
        <p:spPr>
          <a:xfrm>
            <a:off x="1984956" y="1340768"/>
            <a:ext cx="3874234" cy="2581208"/>
          </a:xfrm>
          <a:prstGeom prst="rect">
            <a:avLst/>
          </a:prstGeom>
        </p:spPr>
      </p:pic>
      <p:sp>
        <p:nvSpPr>
          <p:cNvPr id="5" name="TextBox 4"/>
          <p:cNvSpPr txBox="1"/>
          <p:nvPr/>
        </p:nvSpPr>
        <p:spPr>
          <a:xfrm>
            <a:off x="1259631" y="4221088"/>
            <a:ext cx="6768753" cy="1200329"/>
          </a:xfrm>
          <a:prstGeom prst="rect">
            <a:avLst/>
          </a:prstGeom>
          <a:noFill/>
        </p:spPr>
        <p:txBody>
          <a:bodyPr wrap="square" rtlCol="0">
            <a:spAutoFit/>
          </a:bodyPr>
          <a:lstStyle/>
          <a:p>
            <a:pPr algn="just"/>
            <a:r>
              <a:rPr lang="en-ZA" sz="2000" dirty="0" err="1" smtClean="0">
                <a:latin typeface="+mn-lt"/>
              </a:rPr>
              <a:t>Beamline</a:t>
            </a:r>
            <a:r>
              <a:rPr lang="en-ZA" sz="2000" dirty="0" smtClean="0">
                <a:latin typeface="+mn-lt"/>
              </a:rPr>
              <a:t> scientist Diego </a:t>
            </a:r>
            <a:r>
              <a:rPr lang="en-ZA" sz="2000" dirty="0" err="1" smtClean="0">
                <a:latin typeface="+mn-lt"/>
              </a:rPr>
              <a:t>Gianolio</a:t>
            </a:r>
            <a:r>
              <a:rPr lang="en-ZA" sz="2000" dirty="0" smtClean="0">
                <a:latin typeface="+mn-lt"/>
              </a:rPr>
              <a:t>, from the UK’s national synchrotron Diamond Light Source, lectures the students during the workshop.</a:t>
            </a:r>
          </a:p>
          <a:p>
            <a:pPr algn="r"/>
            <a:r>
              <a:rPr lang="en-ZA" sz="1200" dirty="0" smtClean="0">
                <a:solidFill>
                  <a:schemeClr val="tx2">
                    <a:lumMod val="75000"/>
                  </a:schemeClr>
                </a:solidFill>
                <a:latin typeface="+mn-lt"/>
              </a:rPr>
              <a:t>Source: UCT newspaper December 2018</a:t>
            </a:r>
            <a:endParaRPr lang="en-ZA" sz="2800" dirty="0">
              <a:solidFill>
                <a:schemeClr val="tx2">
                  <a:lumMod val="75000"/>
                </a:schemeClr>
              </a:solidFill>
              <a:latin typeface="+mn-lt"/>
            </a:endParaRPr>
          </a:p>
        </p:txBody>
      </p:sp>
      <p:pic>
        <p:nvPicPr>
          <p:cNvPr id="9" name="Picture 8"/>
          <p:cNvPicPr>
            <a:picLocks noChangeAspect="1"/>
          </p:cNvPicPr>
          <p:nvPr/>
        </p:nvPicPr>
        <p:blipFill rotWithShape="1">
          <a:blip r:embed="rId3"/>
          <a:srcRect l="3802" t="21636" r="64224" b="59401"/>
          <a:stretch/>
        </p:blipFill>
        <p:spPr>
          <a:xfrm>
            <a:off x="3491880" y="116632"/>
            <a:ext cx="5541260" cy="1080120"/>
          </a:xfrm>
          <a:prstGeom prst="rect">
            <a:avLst/>
          </a:prstGeom>
        </p:spPr>
      </p:pic>
    </p:spTree>
    <p:extLst>
      <p:ext uri="{BB962C8B-B14F-4D97-AF65-F5344CB8AC3E}">
        <p14:creationId xmlns:p14="http://schemas.microsoft.com/office/powerpoint/2010/main" val="2971845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ANSDAC 2019: </a:t>
            </a:r>
            <a:r>
              <a:rPr lang="en-ZA" dirty="0"/>
              <a:t>16th to the 24th of October 2019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13" t="13992" r="22274" b="8961"/>
          <a:stretch/>
        </p:blipFill>
        <p:spPr bwMode="auto">
          <a:xfrm>
            <a:off x="827583" y="764704"/>
            <a:ext cx="7287905" cy="563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900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SASOL TEMPLATE">
  <a:themeElements>
    <a:clrScheme name="Sasol August 2015">
      <a:dk1>
        <a:srgbClr val="000000"/>
      </a:dk1>
      <a:lt1>
        <a:sysClr val="window" lastClr="FFFFFF"/>
      </a:lt1>
      <a:dk2>
        <a:srgbClr val="96A7B0"/>
      </a:dk2>
      <a:lt2>
        <a:srgbClr val="D5D7D7"/>
      </a:lt2>
      <a:accent1>
        <a:srgbClr val="04284D"/>
      </a:accent1>
      <a:accent2>
        <a:srgbClr val="007DB6"/>
      </a:accent2>
      <a:accent3>
        <a:srgbClr val="00AEEF"/>
      </a:accent3>
      <a:accent4>
        <a:srgbClr val="92C5EB"/>
      </a:accent4>
      <a:accent5>
        <a:srgbClr val="E2ECF1"/>
      </a:accent5>
      <a:accent6>
        <a:srgbClr val="6B489D"/>
      </a:accent6>
      <a:hlink>
        <a:srgbClr val="007DB6"/>
      </a:hlink>
      <a:folHlink>
        <a:srgbClr val="6B489D"/>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Presentation2" id="{929A7DC9-2EE9-D449-B415-6063C1D32A5C}" vid="{A11A6E89-F6C4-B84E-8557-A7ED48B07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Sasol Document" ma:contentTypeID="0x010100DB66407E5F39431A8824554CCA886D9100C7AAB0FF6BB9B545B9A3B0E5267EA358" ma:contentTypeVersion="2" ma:contentTypeDescription="Provide a collection of settings applicable to all Sasol Documents." ma:contentTypeScope="" ma:versionID="ca826339ea260b94ea386f2939f22916">
  <xsd:schema xmlns:xsd="http://www.w3.org/2001/XMLSchema" xmlns:xs="http://www.w3.org/2001/XMLSchema" xmlns:p="http://schemas.microsoft.com/office/2006/metadata/properties" xmlns:ns2="8d5a9ec6-4311-4d32-bfe2-4a3dd27a7133" xmlns:ns3="5497d5eb-e795-4fb2-9cc3-226cbbd6e99e" targetNamespace="http://schemas.microsoft.com/office/2006/metadata/properties" ma:root="true" ma:fieldsID="4fcabc77809ff9353fb6ce6328aa8edf" ns2:_="" ns3:_="">
    <xsd:import namespace="8d5a9ec6-4311-4d32-bfe2-4a3dd27a7133"/>
    <xsd:import namespace="5497d5eb-e795-4fb2-9cc3-226cbbd6e99e"/>
    <xsd:element name="properties">
      <xsd:complexType>
        <xsd:sequence>
          <xsd:element name="documentManagement">
            <xsd:complexType>
              <xsd:all>
                <xsd:element ref="ns2:DocumentNumber" minOccurs="0"/>
                <xsd:element ref="ns2:AssociatedDocumentNumbers" minOccurs="0"/>
                <xsd:element ref="ns2:BusinessArea0" minOccurs="0"/>
                <xsd:element ref="ns2:GeographicalRegion0"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a9ec6-4311-4d32-bfe2-4a3dd27a7133" elementFormDefault="qualified">
    <xsd:import namespace="http://schemas.microsoft.com/office/2006/documentManagement/types"/>
    <xsd:import namespace="http://schemas.microsoft.com/office/infopath/2007/PartnerControls"/>
    <xsd:element name="DocumentNumber" ma:index="8" nillable="true" ma:displayName="Document Number" ma:description="Document number for control purposes." ma:internalName="DocumentNumber" ma:readOnly="false">
      <xsd:simpleType>
        <xsd:restriction base="dms:Text"/>
      </xsd:simpleType>
    </xsd:element>
    <xsd:element name="AssociatedDocumentNumbers" ma:index="9" nillable="true" ma:displayName="Associated Document Numbers" ma:description="Document associated number for grouping purposes." ma:internalName="AssociatedDocumentNumbers">
      <xsd:simpleType>
        <xsd:restriction base="dms:Text"/>
      </xsd:simpleType>
    </xsd:element>
    <xsd:element name="BusinessArea0" ma:index="11" nillable="true" ma:taxonomy="true" ma:internalName="BusinessArea0" ma:taxonomyFieldName="BusinessArea" ma:displayName="Business Area" ma:default="" ma:fieldId="{4b0c816e-79be-4529-83b6-0c894840476e}" ma:sspId="4affb89e-a2f0-4322-b856-c29562e4cff9" ma:termSetId="ddd570d7-527b-4b21-93df-9c503e641bca" ma:anchorId="00000000-0000-0000-0000-000000000000" ma:open="false" ma:isKeyword="false">
      <xsd:complexType>
        <xsd:sequence>
          <xsd:element ref="pc:Terms" minOccurs="0" maxOccurs="1"/>
        </xsd:sequence>
      </xsd:complexType>
    </xsd:element>
    <xsd:element name="GeographicalRegion0" ma:index="13" nillable="true" ma:taxonomy="true" ma:internalName="GeographicalRegion0" ma:taxonomyFieldName="GeographicalRegion" ma:displayName="Geographical Region" ma:default="" ma:fieldId="{df3b7ade-127d-440b-8fd1-becb5796ceb9}" ma:sspId="4affb89e-a2f0-4322-b856-c29562e4cff9" ma:termSetId="d4a2d90c-9151-4280-bbb7-fbbbefe7462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7d5eb-e795-4fb2-9cc3-226cbbd6e99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293dd4c-0672-4023-b88f-e6ba519696d7}" ma:internalName="TaxCatchAll" ma:showField="CatchAllData" ma:web="5497d5eb-e795-4fb2-9cc3-226cbbd6e99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Enterprise Keywords" ma:fieldId="{23f27201-bee3-471e-b2e7-b64fd8b7ca38}" ma:taxonomyMulti="true" ma:sspId="4affb89e-a2f0-4322-b856-c29562e4cff9"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Props1.xml><?xml version="1.0" encoding="utf-8"?>
<ds:datastoreItem xmlns:ds="http://schemas.openxmlformats.org/officeDocument/2006/customXml" ds:itemID="{6CE15116-7B4D-4CED-A0B6-CAEB263849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a9ec6-4311-4d32-bfe2-4a3dd27a7133"/>
    <ds:schemaRef ds:uri="5497d5eb-e795-4fb2-9cc3-226cbbd6e9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E8EEE1-26D0-4DF0-86BC-9BB4A689E0FB}">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4738</TotalTime>
  <Words>520</Words>
  <Application>Microsoft Office PowerPoint</Application>
  <PresentationFormat>On-screen Show (4:3)</PresentationFormat>
  <Paragraphs>67</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SASOL TEMPLATE</vt:lpstr>
      <vt:lpstr>https://ansdac.com/</vt:lpstr>
      <vt:lpstr>African Neutron and Synchrotron Data Analysis Competency </vt:lpstr>
      <vt:lpstr>Why?</vt:lpstr>
      <vt:lpstr>Our Purpose</vt:lpstr>
      <vt:lpstr>Structure</vt:lpstr>
      <vt:lpstr>PowerPoint Presentation</vt:lpstr>
      <vt:lpstr>ANSDAC 2018 </vt:lpstr>
      <vt:lpstr>Workshop: 2018</vt:lpstr>
      <vt:lpstr>ANSDAC 2019: 16th to the 24th of October 2019 </vt:lpstr>
      <vt:lpstr>Not only work, also some sightseeing</vt:lpstr>
      <vt:lpstr>PowerPoint Presentation</vt:lpstr>
      <vt:lpstr>ANSDAC FORUM</vt:lpstr>
      <vt:lpstr>Support and build African network</vt:lpstr>
      <vt:lpstr>PowerPoint Presentation</vt:lpstr>
      <vt:lpstr>2020 workshop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PPT template</dc:title>
  <dc:creator>Mercia Wales</dc:creator>
  <cp:lastModifiedBy>Esna</cp:lastModifiedBy>
  <cp:revision>265</cp:revision>
  <cp:lastPrinted>2019-10-18T15:22:06Z</cp:lastPrinted>
  <dcterms:created xsi:type="dcterms:W3CDTF">2016-04-15T07:17:27Z</dcterms:created>
  <dcterms:modified xsi:type="dcterms:W3CDTF">2019-11-11T08:46:49Z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sArea0">
    <vt:lpwstr>Public Affairs|788238bb-602b-4e3e-b5d3-232488cb557b</vt:lpwstr>
  </property>
  <property fmtid="{D5CDD505-2E9C-101B-9397-08002B2CF9AE}" pid="3" name="TaxKeywordTaxHTField">
    <vt:lpwstr/>
  </property>
  <property fmtid="{D5CDD505-2E9C-101B-9397-08002B2CF9AE}" pid="4" name="AssociatedDocumentNumbers">
    <vt:lpwstr/>
  </property>
  <property fmtid="{D5CDD505-2E9C-101B-9397-08002B2CF9AE}" pid="5" name="BusinessArea">
    <vt:lpwstr>57;#Public Affairs|788238bb-602b-4e3e-b5d3-232488cb557b</vt:lpwstr>
  </property>
  <property fmtid="{D5CDD505-2E9C-101B-9397-08002B2CF9AE}" pid="6" name="GeographicalRegion0">
    <vt:lpwstr>South Africa|537c9176-ee59-42f6-9a2a-9864bd43cb52</vt:lpwstr>
  </property>
  <property fmtid="{D5CDD505-2E9C-101B-9397-08002B2CF9AE}" pid="7" name="TaxKeyword">
    <vt:lpwstr/>
  </property>
  <property fmtid="{D5CDD505-2E9C-101B-9397-08002B2CF9AE}" pid="8" name="GeographicalRegion">
    <vt:lpwstr>2;#South Africa|537c9176-ee59-42f6-9a2a-9864bd43cb52</vt:lpwstr>
  </property>
  <property fmtid="{D5CDD505-2E9C-101B-9397-08002B2CF9AE}" pid="9" name="DocumentNumber">
    <vt:lpwstr/>
  </property>
  <property fmtid="{D5CDD505-2E9C-101B-9397-08002B2CF9AE}" pid="10" name="TaxCatchAll">
    <vt:lpwstr>2;#South Africa|537c9176-ee59-42f6-9a2a-9864bd43cb52;#57;#Public Affairs|788238bb-602b-4e3e-b5d3-232488cb557b</vt:lpwstr>
  </property>
</Properties>
</file>