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7886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1960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4196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44391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07883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2155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09400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86763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5514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8740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2285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1E2DF-0BA6-4957-AC81-491545163B55}" type="datetimeFigureOut">
              <a:rPr lang="en-ZA" smtClean="0"/>
              <a:t>2018/10/10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156EF-9EBB-4ABC-9A1E-22F3B234646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946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6921"/>
            <a:ext cx="12192000" cy="326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8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6262"/>
            <a:ext cx="12192000" cy="367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90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</cp:revision>
  <dcterms:created xsi:type="dcterms:W3CDTF">2018-10-10T15:49:18Z</dcterms:created>
  <dcterms:modified xsi:type="dcterms:W3CDTF">2018-10-10T15:59:39Z</dcterms:modified>
</cp:coreProperties>
</file>